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8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17A1-F490-4650-A041-DBE14D5D2F6E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98B4-A724-40A8-97FD-80578C755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498B4-A724-40A8-97FD-80578C7558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C78A-6E21-46F5-97A4-4D3B3D0374B8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3075" y="836712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79912" y="836711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28273" y="836710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19229" y="4653136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2104" y="2399837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5705" y="2426029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업자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99084" y="24175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게시판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329034" y="1564824"/>
            <a:ext cx="130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80112" y="1564824"/>
            <a:ext cx="1327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356926" y="2883808"/>
            <a:ext cx="2278970" cy="2345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54337" y="2811800"/>
            <a:ext cx="2048715" cy="241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 descr="User black close up shap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1" name="AutoShape 4" descr="User black close up shape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67544" y="6237312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</a:p>
        </p:txBody>
      </p:sp>
      <p:sp>
        <p:nvSpPr>
          <p:cNvPr id="33" name="AutoShape 6" descr="Meeting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50017" y="1218238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양식에 맞게 견적 신청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05303" y="981657"/>
            <a:ext cx="2411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자신의 위치와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인근한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견적 신청에 대한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알림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549169" y="1738096"/>
            <a:ext cx="1358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54337" y="1738096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간편 조회</a:t>
            </a:r>
          </a:p>
        </p:txBody>
      </p:sp>
    </p:spTree>
    <p:extLst>
      <p:ext uri="{BB962C8B-B14F-4D97-AF65-F5344CB8AC3E}">
        <p14:creationId xmlns:p14="http://schemas.microsoft.com/office/powerpoint/2010/main" val="8985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528" y="116632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21338" y="116632"/>
            <a:ext cx="2029316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116632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업자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590517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도면 상담 신청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3537" y="759982"/>
            <a:ext cx="2029316" cy="288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게시판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21491" y="764704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자신의 위치에 </a:t>
            </a:r>
            <a:r>
              <a:rPr lang="ko-KR" altLang="en-US" sz="1600" dirty="0" err="1">
                <a:latin typeface="1훈정글북 Regular" pitchFamily="18" charset="-127"/>
                <a:ea typeface="1훈정글북 Regular" pitchFamily="18" charset="-127"/>
              </a:rPr>
              <a:t>인근한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 견적 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신청에 대한 </a:t>
            </a:r>
            <a:r>
              <a:rPr lang="ko-KR" altLang="en-US" sz="1600" dirty="0" err="1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 알림</a:t>
            </a:r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(app)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192180" y="1685038"/>
            <a:ext cx="2837623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견적 신청 간편 조회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(app, pc)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92180" y="2296578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견적 신청에 대한 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1:1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상담 신청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555777" y="2548606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494718" y="1126861"/>
            <a:ext cx="697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23528" y="2356383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인테리어 업자로 </a:t>
            </a:r>
            <a:r>
              <a:rPr lang="ko-KR" altLang="en-US" sz="1600" dirty="0" err="1">
                <a:latin typeface="1훈정글북 Regular" pitchFamily="18" charset="-127"/>
                <a:ea typeface="1훈정글북 Regular" pitchFamily="18" charset="-127"/>
              </a:rPr>
              <a:t>부터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상담 신청 </a:t>
            </a:r>
            <a:r>
              <a:rPr lang="ko-KR" altLang="en-US" sz="1600" dirty="0" err="1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 알림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936976" y="2622927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557129" y="1988840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7625647" y="1322021"/>
            <a:ext cx="0" cy="35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371243" y="3847292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견적 도면 상담 진행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en-US" altLang="ko-KR" sz="1600" dirty="0" err="1">
                <a:latin typeface="1훈정글북 Regular" pitchFamily="18" charset="-127"/>
                <a:ea typeface="1훈정글북 Regular" pitchFamily="18" charset="-127"/>
              </a:rPr>
              <a:t>app,pc</a:t>
            </a:r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)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491880" y="3726659"/>
            <a:ext cx="2029316" cy="1335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실시간 도면 상담 서비스</a:t>
            </a:r>
          </a:p>
        </p:txBody>
      </p:sp>
      <p:cxnSp>
        <p:nvCxnSpPr>
          <p:cNvPr id="102" name="꺾인 연결선 101"/>
          <p:cNvCxnSpPr>
            <a:cxnSpLocks/>
            <a:stCxn id="89" idx="1"/>
          </p:cNvCxnSpPr>
          <p:nvPr/>
        </p:nvCxnSpPr>
        <p:spPr>
          <a:xfrm rot="10800000" flipH="1" flipV="1">
            <a:off x="323527" y="2624180"/>
            <a:ext cx="55075" cy="1447425"/>
          </a:xfrm>
          <a:prstGeom prst="bentConnector3">
            <a:avLst>
              <a:gd name="adj1" fmla="val -415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550654" y="4109797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6210155" y="3855196"/>
            <a:ext cx="2808312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의뢰인에게 방문 신청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2962124" y="4645377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52392" y="4456188"/>
            <a:ext cx="2592288" cy="839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도면 상담 서비스로부터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필요한 원자재 및 비용 확인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21" name="꺾인 연결선 120"/>
          <p:cNvCxnSpPr/>
          <p:nvPr/>
        </p:nvCxnSpPr>
        <p:spPr>
          <a:xfrm>
            <a:off x="5565402" y="4476605"/>
            <a:ext cx="633253" cy="139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231198" y="4393979"/>
            <a:ext cx="2808312" cy="8441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화상 견적 상담 끝난 후 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견적에 대한 회의 리플레이 가능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5580112" y="4715813"/>
            <a:ext cx="64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329503" y="5334305"/>
            <a:ext cx="2592288" cy="6450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매거진을 통해 셀프 인테리어 작업 진행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970891" y="4095995"/>
            <a:ext cx="550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438285" y="5740426"/>
            <a:ext cx="2448272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원자재 구매 서비스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2392" y="5740427"/>
            <a:ext cx="2592288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훈정글북 Regular" pitchFamily="18" charset="-127"/>
                <a:ea typeface="1훈정글북 Regular" pitchFamily="18" charset="-127"/>
              </a:rPr>
              <a:t>원자재 개별 구매 원함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31198" y="6249861"/>
            <a:ext cx="2808312" cy="6081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1훈정글북 Regular" pitchFamily="18" charset="-127"/>
                <a:ea typeface="1훈정글북 Regular" pitchFamily="18" charset="-127"/>
              </a:rPr>
              <a:t>커뮤니티에 셀프 인테리어 작업 후기 등록 가능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59" name="직선 화살표 연결선 58"/>
          <p:cNvCxnSpPr>
            <a:cxnSpLocks/>
            <a:stCxn id="56" idx="3"/>
            <a:endCxn id="39" idx="1"/>
          </p:cNvCxnSpPr>
          <p:nvPr/>
        </p:nvCxnSpPr>
        <p:spPr>
          <a:xfrm flipV="1">
            <a:off x="2944680" y="5961747"/>
            <a:ext cx="4936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88"/>
          <p:cNvSpPr/>
          <p:nvPr/>
        </p:nvSpPr>
        <p:spPr>
          <a:xfrm>
            <a:off x="312891" y="826388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1훈정글북 Regular" pitchFamily="18" charset="-127"/>
                <a:ea typeface="1훈정글북 Regular" pitchFamily="18" charset="-127"/>
              </a:rPr>
              <a:t>인테리어 도면도 제작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2" name="직선 화살표 연결선 11"/>
          <p:cNvCxnSpPr>
            <a:stCxn id="42" idx="2"/>
            <a:endCxn id="8" idx="0"/>
          </p:cNvCxnSpPr>
          <p:nvPr/>
        </p:nvCxnSpPr>
        <p:spPr>
          <a:xfrm>
            <a:off x="1609035" y="1361984"/>
            <a:ext cx="10637" cy="22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8" idx="3"/>
          </p:cNvCxnSpPr>
          <p:nvPr/>
        </p:nvCxnSpPr>
        <p:spPr>
          <a:xfrm>
            <a:off x="2915816" y="1858315"/>
            <a:ext cx="58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9" idx="2"/>
            <a:endCxn id="56" idx="0"/>
          </p:cNvCxnSpPr>
          <p:nvPr/>
        </p:nvCxnSpPr>
        <p:spPr>
          <a:xfrm>
            <a:off x="1648536" y="5295969"/>
            <a:ext cx="0" cy="44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39" idx="3"/>
            <a:endCxn id="143" idx="1"/>
          </p:cNvCxnSpPr>
          <p:nvPr/>
        </p:nvCxnSpPr>
        <p:spPr>
          <a:xfrm flipV="1">
            <a:off x="5886557" y="5656821"/>
            <a:ext cx="442946" cy="30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143" idx="2"/>
            <a:endCxn id="58" idx="0"/>
          </p:cNvCxnSpPr>
          <p:nvPr/>
        </p:nvCxnSpPr>
        <p:spPr>
          <a:xfrm>
            <a:off x="7625647" y="5979336"/>
            <a:ext cx="9707" cy="2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129</Words>
  <Application>Microsoft Office PowerPoint</Application>
  <PresentationFormat>화면 슬라이드 쇼(4:3)</PresentationFormat>
  <Paragraphs>35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1훈정글북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구본일</cp:lastModifiedBy>
  <cp:revision>16</cp:revision>
  <dcterms:created xsi:type="dcterms:W3CDTF">2017-01-30T15:25:42Z</dcterms:created>
  <dcterms:modified xsi:type="dcterms:W3CDTF">2017-02-14T06:47:54Z</dcterms:modified>
</cp:coreProperties>
</file>