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70" autoAdjust="0"/>
  </p:normalViewPr>
  <p:slideViewPr>
    <p:cSldViewPr snapToGrid="0">
      <p:cViewPr varScale="1">
        <p:scale>
          <a:sx n="59" d="100"/>
          <a:sy n="59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BE8A8-348B-4416-BAB8-E3858EB2554C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358C9-905A-45A7-A466-4686F2F31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54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58C9-905A-45A7-A466-4686F2F310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58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58C9-905A-45A7-A466-4686F2F3104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017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58C9-905A-45A7-A466-4686F2F310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943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58C9-905A-45A7-A466-4686F2F3104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52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58C9-905A-45A7-A466-4686F2F310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7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B97-10AF-4221-92F9-C1338B08EDC0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68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B97-10AF-4221-92F9-C1338B08EDC0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59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B97-10AF-4221-92F9-C1338B08EDC0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56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B97-10AF-4221-92F9-C1338B08EDC0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B97-10AF-4221-92F9-C1338B08EDC0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54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B97-10AF-4221-92F9-C1338B08EDC0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26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B97-10AF-4221-92F9-C1338B08EDC0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45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B97-10AF-4221-92F9-C1338B08EDC0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2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B97-10AF-4221-92F9-C1338B08EDC0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83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B97-10AF-4221-92F9-C1338B08EDC0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2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B97-10AF-4221-92F9-C1338B08EDC0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7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38B97-10AF-4221-92F9-C1338B08EDC0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07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9.sv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3.sv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3.svg"/><Relationship Id="rId7" Type="http://schemas.openxmlformats.org/officeDocument/2006/relationships/image" Target="../media/image5.png"/><Relationship Id="rId12" Type="http://schemas.openxmlformats.org/officeDocument/2006/relationships/image" Target="../media/image12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7.svg"/><Relationship Id="rId10" Type="http://schemas.openxmlformats.org/officeDocument/2006/relationships/image" Target="../media/image8.png"/><Relationship Id="rId19" Type="http://schemas.openxmlformats.org/officeDocument/2006/relationships/image" Target="../media/image21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984327" y="2780929"/>
            <a:ext cx="798439" cy="791727"/>
            <a:chOff x="679616" y="3212976"/>
            <a:chExt cx="798439" cy="791727"/>
          </a:xfrm>
        </p:grpSpPr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899592" y="3212976"/>
              <a:ext cx="358185" cy="419509"/>
            </a:xfrm>
            <a:custGeom>
              <a:avLst/>
              <a:gdLst>
                <a:gd name="T0" fmla="*/ 1175 w 2349"/>
                <a:gd name="T1" fmla="*/ 0 h 2750"/>
                <a:gd name="T2" fmla="*/ 1328 w 2349"/>
                <a:gd name="T3" fmla="*/ 6 h 2750"/>
                <a:gd name="T4" fmla="*/ 1474 w 2349"/>
                <a:gd name="T5" fmla="*/ 27 h 2750"/>
                <a:gd name="T6" fmla="*/ 1614 w 2349"/>
                <a:gd name="T7" fmla="*/ 62 h 2750"/>
                <a:gd name="T8" fmla="*/ 1746 w 2349"/>
                <a:gd name="T9" fmla="*/ 112 h 2750"/>
                <a:gd name="T10" fmla="*/ 1869 w 2349"/>
                <a:gd name="T11" fmla="*/ 181 h 2750"/>
                <a:gd name="T12" fmla="*/ 1978 w 2349"/>
                <a:gd name="T13" fmla="*/ 268 h 2750"/>
                <a:gd name="T14" fmla="*/ 2079 w 2349"/>
                <a:gd name="T15" fmla="*/ 375 h 2750"/>
                <a:gd name="T16" fmla="*/ 2163 w 2349"/>
                <a:gd name="T17" fmla="*/ 504 h 2750"/>
                <a:gd name="T18" fmla="*/ 2234 w 2349"/>
                <a:gd name="T19" fmla="*/ 653 h 2750"/>
                <a:gd name="T20" fmla="*/ 2288 w 2349"/>
                <a:gd name="T21" fmla="*/ 828 h 2750"/>
                <a:gd name="T22" fmla="*/ 2327 w 2349"/>
                <a:gd name="T23" fmla="*/ 1027 h 2750"/>
                <a:gd name="T24" fmla="*/ 2346 w 2349"/>
                <a:gd name="T25" fmla="*/ 1251 h 2750"/>
                <a:gd name="T26" fmla="*/ 2344 w 2349"/>
                <a:gd name="T27" fmla="*/ 1493 h 2750"/>
                <a:gd name="T28" fmla="*/ 2311 w 2349"/>
                <a:gd name="T29" fmla="*/ 1722 h 2750"/>
                <a:gd name="T30" fmla="*/ 2247 w 2349"/>
                <a:gd name="T31" fmla="*/ 1935 h 2750"/>
                <a:gd name="T32" fmla="*/ 2155 w 2349"/>
                <a:gd name="T33" fmla="*/ 2133 h 2750"/>
                <a:gd name="T34" fmla="*/ 2037 w 2349"/>
                <a:gd name="T35" fmla="*/ 2308 h 2750"/>
                <a:gd name="T36" fmla="*/ 1899 w 2349"/>
                <a:gd name="T37" fmla="*/ 2457 h 2750"/>
                <a:gd name="T38" fmla="*/ 1740 w 2349"/>
                <a:gd name="T39" fmla="*/ 2581 h 2750"/>
                <a:gd name="T40" fmla="*/ 1565 w 2349"/>
                <a:gd name="T41" fmla="*/ 2672 h 2750"/>
                <a:gd name="T42" fmla="*/ 1376 w 2349"/>
                <a:gd name="T43" fmla="*/ 2729 h 2750"/>
                <a:gd name="T44" fmla="*/ 1175 w 2349"/>
                <a:gd name="T45" fmla="*/ 2750 h 2750"/>
                <a:gd name="T46" fmla="*/ 975 w 2349"/>
                <a:gd name="T47" fmla="*/ 2729 h 2750"/>
                <a:gd name="T48" fmla="*/ 786 w 2349"/>
                <a:gd name="T49" fmla="*/ 2672 h 2750"/>
                <a:gd name="T50" fmla="*/ 609 w 2349"/>
                <a:gd name="T51" fmla="*/ 2581 h 2750"/>
                <a:gd name="T52" fmla="*/ 450 w 2349"/>
                <a:gd name="T53" fmla="*/ 2457 h 2750"/>
                <a:gd name="T54" fmla="*/ 312 w 2349"/>
                <a:gd name="T55" fmla="*/ 2308 h 2750"/>
                <a:gd name="T56" fmla="*/ 194 w 2349"/>
                <a:gd name="T57" fmla="*/ 2133 h 2750"/>
                <a:gd name="T58" fmla="*/ 102 w 2349"/>
                <a:gd name="T59" fmla="*/ 1935 h 2750"/>
                <a:gd name="T60" fmla="*/ 38 w 2349"/>
                <a:gd name="T61" fmla="*/ 1722 h 2750"/>
                <a:gd name="T62" fmla="*/ 5 w 2349"/>
                <a:gd name="T63" fmla="*/ 1493 h 2750"/>
                <a:gd name="T64" fmla="*/ 3 w 2349"/>
                <a:gd name="T65" fmla="*/ 1251 h 2750"/>
                <a:gd name="T66" fmla="*/ 22 w 2349"/>
                <a:gd name="T67" fmla="*/ 1027 h 2750"/>
                <a:gd name="T68" fmla="*/ 60 w 2349"/>
                <a:gd name="T69" fmla="*/ 828 h 2750"/>
                <a:gd name="T70" fmla="*/ 114 w 2349"/>
                <a:gd name="T71" fmla="*/ 653 h 2750"/>
                <a:gd name="T72" fmla="*/ 186 w 2349"/>
                <a:gd name="T73" fmla="*/ 504 h 2750"/>
                <a:gd name="T74" fmla="*/ 272 w 2349"/>
                <a:gd name="T75" fmla="*/ 375 h 2750"/>
                <a:gd name="T76" fmla="*/ 371 w 2349"/>
                <a:gd name="T77" fmla="*/ 268 h 2750"/>
                <a:gd name="T78" fmla="*/ 482 w 2349"/>
                <a:gd name="T79" fmla="*/ 181 h 2750"/>
                <a:gd name="T80" fmla="*/ 603 w 2349"/>
                <a:gd name="T81" fmla="*/ 112 h 2750"/>
                <a:gd name="T82" fmla="*/ 735 w 2349"/>
                <a:gd name="T83" fmla="*/ 62 h 2750"/>
                <a:gd name="T84" fmla="*/ 875 w 2349"/>
                <a:gd name="T85" fmla="*/ 27 h 2750"/>
                <a:gd name="T86" fmla="*/ 1021 w 2349"/>
                <a:gd name="T87" fmla="*/ 6 h 2750"/>
                <a:gd name="T88" fmla="*/ 1175 w 2349"/>
                <a:gd name="T89" fmla="*/ 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49" h="2750">
                  <a:moveTo>
                    <a:pt x="1175" y="0"/>
                  </a:moveTo>
                  <a:lnTo>
                    <a:pt x="1175" y="0"/>
                  </a:lnTo>
                  <a:lnTo>
                    <a:pt x="1252" y="1"/>
                  </a:lnTo>
                  <a:lnTo>
                    <a:pt x="1328" y="6"/>
                  </a:lnTo>
                  <a:lnTo>
                    <a:pt x="1403" y="15"/>
                  </a:lnTo>
                  <a:lnTo>
                    <a:pt x="1474" y="27"/>
                  </a:lnTo>
                  <a:lnTo>
                    <a:pt x="1546" y="42"/>
                  </a:lnTo>
                  <a:lnTo>
                    <a:pt x="1614" y="62"/>
                  </a:lnTo>
                  <a:lnTo>
                    <a:pt x="1681" y="85"/>
                  </a:lnTo>
                  <a:lnTo>
                    <a:pt x="1746" y="112"/>
                  </a:lnTo>
                  <a:lnTo>
                    <a:pt x="1808" y="144"/>
                  </a:lnTo>
                  <a:lnTo>
                    <a:pt x="1869" y="181"/>
                  </a:lnTo>
                  <a:lnTo>
                    <a:pt x="1926" y="222"/>
                  </a:lnTo>
                  <a:lnTo>
                    <a:pt x="1978" y="268"/>
                  </a:lnTo>
                  <a:lnTo>
                    <a:pt x="2031" y="319"/>
                  </a:lnTo>
                  <a:lnTo>
                    <a:pt x="2079" y="375"/>
                  </a:lnTo>
                  <a:lnTo>
                    <a:pt x="2123" y="437"/>
                  </a:lnTo>
                  <a:lnTo>
                    <a:pt x="2163" y="504"/>
                  </a:lnTo>
                  <a:lnTo>
                    <a:pt x="2201" y="575"/>
                  </a:lnTo>
                  <a:lnTo>
                    <a:pt x="2234" y="653"/>
                  </a:lnTo>
                  <a:lnTo>
                    <a:pt x="2263" y="738"/>
                  </a:lnTo>
                  <a:lnTo>
                    <a:pt x="2288" y="828"/>
                  </a:lnTo>
                  <a:lnTo>
                    <a:pt x="2311" y="924"/>
                  </a:lnTo>
                  <a:lnTo>
                    <a:pt x="2327" y="1027"/>
                  </a:lnTo>
                  <a:lnTo>
                    <a:pt x="2339" y="1137"/>
                  </a:lnTo>
                  <a:lnTo>
                    <a:pt x="2346" y="1251"/>
                  </a:lnTo>
                  <a:lnTo>
                    <a:pt x="2349" y="1376"/>
                  </a:lnTo>
                  <a:lnTo>
                    <a:pt x="2344" y="1493"/>
                  </a:lnTo>
                  <a:lnTo>
                    <a:pt x="2331" y="1609"/>
                  </a:lnTo>
                  <a:lnTo>
                    <a:pt x="2311" y="1722"/>
                  </a:lnTo>
                  <a:lnTo>
                    <a:pt x="2282" y="1830"/>
                  </a:lnTo>
                  <a:lnTo>
                    <a:pt x="2247" y="1935"/>
                  </a:lnTo>
                  <a:lnTo>
                    <a:pt x="2204" y="2037"/>
                  </a:lnTo>
                  <a:lnTo>
                    <a:pt x="2155" y="2133"/>
                  </a:lnTo>
                  <a:lnTo>
                    <a:pt x="2099" y="2222"/>
                  </a:lnTo>
                  <a:lnTo>
                    <a:pt x="2037" y="2308"/>
                  </a:lnTo>
                  <a:lnTo>
                    <a:pt x="1970" y="2386"/>
                  </a:lnTo>
                  <a:lnTo>
                    <a:pt x="1899" y="2457"/>
                  </a:lnTo>
                  <a:lnTo>
                    <a:pt x="1821" y="2522"/>
                  </a:lnTo>
                  <a:lnTo>
                    <a:pt x="1740" y="2581"/>
                  </a:lnTo>
                  <a:lnTo>
                    <a:pt x="1654" y="2631"/>
                  </a:lnTo>
                  <a:lnTo>
                    <a:pt x="1565" y="2672"/>
                  </a:lnTo>
                  <a:lnTo>
                    <a:pt x="1471" y="2705"/>
                  </a:lnTo>
                  <a:lnTo>
                    <a:pt x="1376" y="2729"/>
                  </a:lnTo>
                  <a:lnTo>
                    <a:pt x="1275" y="2745"/>
                  </a:lnTo>
                  <a:lnTo>
                    <a:pt x="1175" y="2750"/>
                  </a:lnTo>
                  <a:lnTo>
                    <a:pt x="1073" y="2745"/>
                  </a:lnTo>
                  <a:lnTo>
                    <a:pt x="975" y="2729"/>
                  </a:lnTo>
                  <a:lnTo>
                    <a:pt x="878" y="2705"/>
                  </a:lnTo>
                  <a:lnTo>
                    <a:pt x="786" y="2672"/>
                  </a:lnTo>
                  <a:lnTo>
                    <a:pt x="695" y="2631"/>
                  </a:lnTo>
                  <a:lnTo>
                    <a:pt x="609" y="2581"/>
                  </a:lnTo>
                  <a:lnTo>
                    <a:pt x="528" y="2522"/>
                  </a:lnTo>
                  <a:lnTo>
                    <a:pt x="450" y="2457"/>
                  </a:lnTo>
                  <a:lnTo>
                    <a:pt x="378" y="2386"/>
                  </a:lnTo>
                  <a:lnTo>
                    <a:pt x="312" y="2308"/>
                  </a:lnTo>
                  <a:lnTo>
                    <a:pt x="250" y="2222"/>
                  </a:lnTo>
                  <a:lnTo>
                    <a:pt x="194" y="2133"/>
                  </a:lnTo>
                  <a:lnTo>
                    <a:pt x="145" y="2037"/>
                  </a:lnTo>
                  <a:lnTo>
                    <a:pt x="102" y="1935"/>
                  </a:lnTo>
                  <a:lnTo>
                    <a:pt x="67" y="1830"/>
                  </a:lnTo>
                  <a:lnTo>
                    <a:pt x="38" y="1722"/>
                  </a:lnTo>
                  <a:lnTo>
                    <a:pt x="17" y="1609"/>
                  </a:lnTo>
                  <a:lnTo>
                    <a:pt x="5" y="1493"/>
                  </a:lnTo>
                  <a:lnTo>
                    <a:pt x="0" y="1376"/>
                  </a:lnTo>
                  <a:lnTo>
                    <a:pt x="3" y="1251"/>
                  </a:lnTo>
                  <a:lnTo>
                    <a:pt x="10" y="1137"/>
                  </a:lnTo>
                  <a:lnTo>
                    <a:pt x="22" y="1027"/>
                  </a:lnTo>
                  <a:lnTo>
                    <a:pt x="40" y="924"/>
                  </a:lnTo>
                  <a:lnTo>
                    <a:pt x="60" y="828"/>
                  </a:lnTo>
                  <a:lnTo>
                    <a:pt x="86" y="738"/>
                  </a:lnTo>
                  <a:lnTo>
                    <a:pt x="114" y="653"/>
                  </a:lnTo>
                  <a:lnTo>
                    <a:pt x="148" y="575"/>
                  </a:lnTo>
                  <a:lnTo>
                    <a:pt x="186" y="504"/>
                  </a:lnTo>
                  <a:lnTo>
                    <a:pt x="227" y="437"/>
                  </a:lnTo>
                  <a:lnTo>
                    <a:pt x="272" y="375"/>
                  </a:lnTo>
                  <a:lnTo>
                    <a:pt x="320" y="319"/>
                  </a:lnTo>
                  <a:lnTo>
                    <a:pt x="371" y="268"/>
                  </a:lnTo>
                  <a:lnTo>
                    <a:pt x="425" y="222"/>
                  </a:lnTo>
                  <a:lnTo>
                    <a:pt x="482" y="181"/>
                  </a:lnTo>
                  <a:lnTo>
                    <a:pt x="541" y="144"/>
                  </a:lnTo>
                  <a:lnTo>
                    <a:pt x="603" y="112"/>
                  </a:lnTo>
                  <a:lnTo>
                    <a:pt x="668" y="85"/>
                  </a:lnTo>
                  <a:lnTo>
                    <a:pt x="735" y="62"/>
                  </a:lnTo>
                  <a:lnTo>
                    <a:pt x="803" y="42"/>
                  </a:lnTo>
                  <a:lnTo>
                    <a:pt x="875" y="27"/>
                  </a:lnTo>
                  <a:lnTo>
                    <a:pt x="948" y="15"/>
                  </a:lnTo>
                  <a:lnTo>
                    <a:pt x="1021" y="6"/>
                  </a:lnTo>
                  <a:lnTo>
                    <a:pt x="1097" y="1"/>
                  </a:lnTo>
                  <a:lnTo>
                    <a:pt x="117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793" dirty="0">
                <a:solidFill>
                  <a:srgbClr val="E9181D"/>
                </a:solidFill>
              </a:endParaRPr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679616" y="3641638"/>
              <a:ext cx="798439" cy="363065"/>
            </a:xfrm>
            <a:custGeom>
              <a:avLst/>
              <a:gdLst>
                <a:gd name="T0" fmla="*/ 1690 w 5235"/>
                <a:gd name="T1" fmla="*/ 0 h 2380"/>
                <a:gd name="T2" fmla="*/ 1712 w 5235"/>
                <a:gd name="T3" fmla="*/ 2 h 2380"/>
                <a:gd name="T4" fmla="*/ 1733 w 5235"/>
                <a:gd name="T5" fmla="*/ 13 h 2380"/>
                <a:gd name="T6" fmla="*/ 1820 w 5235"/>
                <a:gd name="T7" fmla="*/ 75 h 2380"/>
                <a:gd name="T8" fmla="*/ 1913 w 5235"/>
                <a:gd name="T9" fmla="*/ 129 h 2380"/>
                <a:gd name="T10" fmla="*/ 2007 w 5235"/>
                <a:gd name="T11" fmla="*/ 179 h 2380"/>
                <a:gd name="T12" fmla="*/ 2104 w 5235"/>
                <a:gd name="T13" fmla="*/ 218 h 2380"/>
                <a:gd name="T14" fmla="*/ 2202 w 5235"/>
                <a:gd name="T15" fmla="*/ 253 h 2380"/>
                <a:gd name="T16" fmla="*/ 2304 w 5235"/>
                <a:gd name="T17" fmla="*/ 279 h 2380"/>
                <a:gd name="T18" fmla="*/ 2407 w 5235"/>
                <a:gd name="T19" fmla="*/ 298 h 2380"/>
                <a:gd name="T20" fmla="*/ 2511 w 5235"/>
                <a:gd name="T21" fmla="*/ 309 h 2380"/>
                <a:gd name="T22" fmla="*/ 2617 w 5235"/>
                <a:gd name="T23" fmla="*/ 314 h 2380"/>
                <a:gd name="T24" fmla="*/ 2722 w 5235"/>
                <a:gd name="T25" fmla="*/ 309 h 2380"/>
                <a:gd name="T26" fmla="*/ 2827 w 5235"/>
                <a:gd name="T27" fmla="*/ 298 h 2380"/>
                <a:gd name="T28" fmla="*/ 2929 w 5235"/>
                <a:gd name="T29" fmla="*/ 279 h 2380"/>
                <a:gd name="T30" fmla="*/ 3031 w 5235"/>
                <a:gd name="T31" fmla="*/ 253 h 2380"/>
                <a:gd name="T32" fmla="*/ 3129 w 5235"/>
                <a:gd name="T33" fmla="*/ 218 h 2380"/>
                <a:gd name="T34" fmla="*/ 3226 w 5235"/>
                <a:gd name="T35" fmla="*/ 179 h 2380"/>
                <a:gd name="T36" fmla="*/ 3322 w 5235"/>
                <a:gd name="T37" fmla="*/ 129 h 2380"/>
                <a:gd name="T38" fmla="*/ 3412 w 5235"/>
                <a:gd name="T39" fmla="*/ 75 h 2380"/>
                <a:gd name="T40" fmla="*/ 3501 w 5235"/>
                <a:gd name="T41" fmla="*/ 13 h 2380"/>
                <a:gd name="T42" fmla="*/ 3521 w 5235"/>
                <a:gd name="T43" fmla="*/ 2 h 2380"/>
                <a:gd name="T44" fmla="*/ 3543 w 5235"/>
                <a:gd name="T45" fmla="*/ 0 h 2380"/>
                <a:gd name="T46" fmla="*/ 3563 w 5235"/>
                <a:gd name="T47" fmla="*/ 7 h 2380"/>
                <a:gd name="T48" fmla="*/ 4483 w 5235"/>
                <a:gd name="T49" fmla="*/ 486 h 2380"/>
                <a:gd name="T50" fmla="*/ 4526 w 5235"/>
                <a:gd name="T51" fmla="*/ 513 h 2380"/>
                <a:gd name="T52" fmla="*/ 4562 w 5235"/>
                <a:gd name="T53" fmla="*/ 546 h 2380"/>
                <a:gd name="T54" fmla="*/ 4594 w 5235"/>
                <a:gd name="T55" fmla="*/ 584 h 2380"/>
                <a:gd name="T56" fmla="*/ 4618 w 5235"/>
                <a:gd name="T57" fmla="*/ 629 h 2380"/>
                <a:gd name="T58" fmla="*/ 5209 w 5235"/>
                <a:gd name="T59" fmla="*/ 1963 h 2380"/>
                <a:gd name="T60" fmla="*/ 5225 w 5235"/>
                <a:gd name="T61" fmla="*/ 2011 h 2380"/>
                <a:gd name="T62" fmla="*/ 5235 w 5235"/>
                <a:gd name="T63" fmla="*/ 2059 h 2380"/>
                <a:gd name="T64" fmla="*/ 5235 w 5235"/>
                <a:gd name="T65" fmla="*/ 2106 h 2380"/>
                <a:gd name="T66" fmla="*/ 5227 w 5235"/>
                <a:gd name="T67" fmla="*/ 2156 h 2380"/>
                <a:gd name="T68" fmla="*/ 5211 w 5235"/>
                <a:gd name="T69" fmla="*/ 2202 h 2380"/>
                <a:gd name="T70" fmla="*/ 5187 w 5235"/>
                <a:gd name="T71" fmla="*/ 2245 h 2380"/>
                <a:gd name="T72" fmla="*/ 5157 w 5235"/>
                <a:gd name="T73" fmla="*/ 2285 h 2380"/>
                <a:gd name="T74" fmla="*/ 5120 w 5235"/>
                <a:gd name="T75" fmla="*/ 2318 h 2380"/>
                <a:gd name="T76" fmla="*/ 5081 w 5235"/>
                <a:gd name="T77" fmla="*/ 2344 h 2380"/>
                <a:gd name="T78" fmla="*/ 5036 w 5235"/>
                <a:gd name="T79" fmla="*/ 2364 h 2380"/>
                <a:gd name="T80" fmla="*/ 4988 w 5235"/>
                <a:gd name="T81" fmla="*/ 2375 h 2380"/>
                <a:gd name="T82" fmla="*/ 4939 w 5235"/>
                <a:gd name="T83" fmla="*/ 2380 h 2380"/>
                <a:gd name="T84" fmla="*/ 294 w 5235"/>
                <a:gd name="T85" fmla="*/ 2380 h 2380"/>
                <a:gd name="T86" fmla="*/ 244 w 5235"/>
                <a:gd name="T87" fmla="*/ 2375 h 2380"/>
                <a:gd name="T88" fmla="*/ 197 w 5235"/>
                <a:gd name="T89" fmla="*/ 2364 h 2380"/>
                <a:gd name="T90" fmla="*/ 152 w 5235"/>
                <a:gd name="T91" fmla="*/ 2344 h 2380"/>
                <a:gd name="T92" fmla="*/ 113 w 5235"/>
                <a:gd name="T93" fmla="*/ 2318 h 2380"/>
                <a:gd name="T94" fmla="*/ 76 w 5235"/>
                <a:gd name="T95" fmla="*/ 2285 h 2380"/>
                <a:gd name="T96" fmla="*/ 46 w 5235"/>
                <a:gd name="T97" fmla="*/ 2245 h 2380"/>
                <a:gd name="T98" fmla="*/ 22 w 5235"/>
                <a:gd name="T99" fmla="*/ 2202 h 2380"/>
                <a:gd name="T100" fmla="*/ 6 w 5235"/>
                <a:gd name="T101" fmla="*/ 2156 h 2380"/>
                <a:gd name="T102" fmla="*/ 0 w 5235"/>
                <a:gd name="T103" fmla="*/ 2106 h 2380"/>
                <a:gd name="T104" fmla="*/ 0 w 5235"/>
                <a:gd name="T105" fmla="*/ 2059 h 2380"/>
                <a:gd name="T106" fmla="*/ 8 w 5235"/>
                <a:gd name="T107" fmla="*/ 2011 h 2380"/>
                <a:gd name="T108" fmla="*/ 23 w 5235"/>
                <a:gd name="T109" fmla="*/ 1963 h 2380"/>
                <a:gd name="T110" fmla="*/ 617 w 5235"/>
                <a:gd name="T111" fmla="*/ 629 h 2380"/>
                <a:gd name="T112" fmla="*/ 640 w 5235"/>
                <a:gd name="T113" fmla="*/ 584 h 2380"/>
                <a:gd name="T114" fmla="*/ 671 w 5235"/>
                <a:gd name="T115" fmla="*/ 546 h 2380"/>
                <a:gd name="T116" fmla="*/ 707 w 5235"/>
                <a:gd name="T117" fmla="*/ 513 h 2380"/>
                <a:gd name="T118" fmla="*/ 750 w 5235"/>
                <a:gd name="T119" fmla="*/ 486 h 2380"/>
                <a:gd name="T120" fmla="*/ 1669 w 5235"/>
                <a:gd name="T121" fmla="*/ 7 h 2380"/>
                <a:gd name="T122" fmla="*/ 1690 w 5235"/>
                <a:gd name="T123" fmla="*/ 0 h 2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35" h="2380">
                  <a:moveTo>
                    <a:pt x="1690" y="0"/>
                  </a:moveTo>
                  <a:lnTo>
                    <a:pt x="1712" y="2"/>
                  </a:lnTo>
                  <a:lnTo>
                    <a:pt x="1733" y="13"/>
                  </a:lnTo>
                  <a:lnTo>
                    <a:pt x="1820" y="75"/>
                  </a:lnTo>
                  <a:lnTo>
                    <a:pt x="1913" y="129"/>
                  </a:lnTo>
                  <a:lnTo>
                    <a:pt x="2007" y="179"/>
                  </a:lnTo>
                  <a:lnTo>
                    <a:pt x="2104" y="218"/>
                  </a:lnTo>
                  <a:lnTo>
                    <a:pt x="2202" y="253"/>
                  </a:lnTo>
                  <a:lnTo>
                    <a:pt x="2304" y="279"/>
                  </a:lnTo>
                  <a:lnTo>
                    <a:pt x="2407" y="298"/>
                  </a:lnTo>
                  <a:lnTo>
                    <a:pt x="2511" y="309"/>
                  </a:lnTo>
                  <a:lnTo>
                    <a:pt x="2617" y="314"/>
                  </a:lnTo>
                  <a:lnTo>
                    <a:pt x="2722" y="309"/>
                  </a:lnTo>
                  <a:lnTo>
                    <a:pt x="2827" y="298"/>
                  </a:lnTo>
                  <a:lnTo>
                    <a:pt x="2929" y="279"/>
                  </a:lnTo>
                  <a:lnTo>
                    <a:pt x="3031" y="253"/>
                  </a:lnTo>
                  <a:lnTo>
                    <a:pt x="3129" y="218"/>
                  </a:lnTo>
                  <a:lnTo>
                    <a:pt x="3226" y="179"/>
                  </a:lnTo>
                  <a:lnTo>
                    <a:pt x="3322" y="129"/>
                  </a:lnTo>
                  <a:lnTo>
                    <a:pt x="3412" y="75"/>
                  </a:lnTo>
                  <a:lnTo>
                    <a:pt x="3501" y="13"/>
                  </a:lnTo>
                  <a:lnTo>
                    <a:pt x="3521" y="2"/>
                  </a:lnTo>
                  <a:lnTo>
                    <a:pt x="3543" y="0"/>
                  </a:lnTo>
                  <a:lnTo>
                    <a:pt x="3563" y="7"/>
                  </a:lnTo>
                  <a:lnTo>
                    <a:pt x="4483" y="486"/>
                  </a:lnTo>
                  <a:lnTo>
                    <a:pt x="4526" y="513"/>
                  </a:lnTo>
                  <a:lnTo>
                    <a:pt x="4562" y="546"/>
                  </a:lnTo>
                  <a:lnTo>
                    <a:pt x="4594" y="584"/>
                  </a:lnTo>
                  <a:lnTo>
                    <a:pt x="4618" y="629"/>
                  </a:lnTo>
                  <a:lnTo>
                    <a:pt x="5209" y="1963"/>
                  </a:lnTo>
                  <a:lnTo>
                    <a:pt x="5225" y="2011"/>
                  </a:lnTo>
                  <a:lnTo>
                    <a:pt x="5235" y="2059"/>
                  </a:lnTo>
                  <a:lnTo>
                    <a:pt x="5235" y="2106"/>
                  </a:lnTo>
                  <a:lnTo>
                    <a:pt x="5227" y="2156"/>
                  </a:lnTo>
                  <a:lnTo>
                    <a:pt x="5211" y="2202"/>
                  </a:lnTo>
                  <a:lnTo>
                    <a:pt x="5187" y="2245"/>
                  </a:lnTo>
                  <a:lnTo>
                    <a:pt x="5157" y="2285"/>
                  </a:lnTo>
                  <a:lnTo>
                    <a:pt x="5120" y="2318"/>
                  </a:lnTo>
                  <a:lnTo>
                    <a:pt x="5081" y="2344"/>
                  </a:lnTo>
                  <a:lnTo>
                    <a:pt x="5036" y="2364"/>
                  </a:lnTo>
                  <a:lnTo>
                    <a:pt x="4988" y="2375"/>
                  </a:lnTo>
                  <a:lnTo>
                    <a:pt x="4939" y="2380"/>
                  </a:lnTo>
                  <a:lnTo>
                    <a:pt x="294" y="2380"/>
                  </a:lnTo>
                  <a:lnTo>
                    <a:pt x="244" y="2375"/>
                  </a:lnTo>
                  <a:lnTo>
                    <a:pt x="197" y="2364"/>
                  </a:lnTo>
                  <a:lnTo>
                    <a:pt x="152" y="2344"/>
                  </a:lnTo>
                  <a:lnTo>
                    <a:pt x="113" y="2318"/>
                  </a:lnTo>
                  <a:lnTo>
                    <a:pt x="76" y="2285"/>
                  </a:lnTo>
                  <a:lnTo>
                    <a:pt x="46" y="2245"/>
                  </a:lnTo>
                  <a:lnTo>
                    <a:pt x="22" y="2202"/>
                  </a:lnTo>
                  <a:lnTo>
                    <a:pt x="6" y="2156"/>
                  </a:lnTo>
                  <a:lnTo>
                    <a:pt x="0" y="2106"/>
                  </a:lnTo>
                  <a:lnTo>
                    <a:pt x="0" y="2059"/>
                  </a:lnTo>
                  <a:lnTo>
                    <a:pt x="8" y="2011"/>
                  </a:lnTo>
                  <a:lnTo>
                    <a:pt x="23" y="1963"/>
                  </a:lnTo>
                  <a:lnTo>
                    <a:pt x="617" y="629"/>
                  </a:lnTo>
                  <a:lnTo>
                    <a:pt x="640" y="584"/>
                  </a:lnTo>
                  <a:lnTo>
                    <a:pt x="671" y="546"/>
                  </a:lnTo>
                  <a:lnTo>
                    <a:pt x="707" y="513"/>
                  </a:lnTo>
                  <a:lnTo>
                    <a:pt x="750" y="486"/>
                  </a:lnTo>
                  <a:lnTo>
                    <a:pt x="1669" y="7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793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43477" y="356947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의뢰인</a:t>
            </a:r>
          </a:p>
        </p:txBody>
      </p:sp>
      <p:sp>
        <p:nvSpPr>
          <p:cNvPr id="7" name="화살표: 오른쪽 6"/>
          <p:cNvSpPr/>
          <p:nvPr/>
        </p:nvSpPr>
        <p:spPr>
          <a:xfrm>
            <a:off x="2987903" y="2959074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052157" y="3754145"/>
            <a:ext cx="785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도면 검색 결과</a:t>
            </a:r>
          </a:p>
        </p:txBody>
      </p:sp>
      <p:pic>
        <p:nvPicPr>
          <p:cNvPr id="11" name="그래픽 10" descr="모니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9891" y="1456823"/>
            <a:ext cx="914400" cy="9144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116052" y="228699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도면 검색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04491" y="2711773"/>
            <a:ext cx="160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있으면</a:t>
            </a:r>
            <a:endParaRPr lang="en-US" altLang="ko-KR" b="1" dirty="0"/>
          </a:p>
        </p:txBody>
      </p:sp>
      <p:sp>
        <p:nvSpPr>
          <p:cNvPr id="35" name="화살표: 오른쪽 34"/>
          <p:cNvSpPr/>
          <p:nvPr/>
        </p:nvSpPr>
        <p:spPr>
          <a:xfrm rot="18900000">
            <a:off x="4876087" y="2166030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화살표: 오른쪽 42"/>
          <p:cNvSpPr/>
          <p:nvPr/>
        </p:nvSpPr>
        <p:spPr>
          <a:xfrm rot="2700000">
            <a:off x="4902947" y="3752328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 descr="핀 있는 지도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6897" y="2655077"/>
            <a:ext cx="914400" cy="914400"/>
          </a:xfrm>
          <a:prstGeom prst="rect">
            <a:avLst/>
          </a:prstGeom>
        </p:spPr>
      </p:pic>
      <p:pic>
        <p:nvPicPr>
          <p:cNvPr id="10" name="그래픽 9" descr="길안내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9891" y="3910027"/>
            <a:ext cx="914400" cy="9144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861610" y="4363640"/>
            <a:ext cx="160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없으면</a:t>
            </a:r>
            <a:endParaRPr lang="en-US" altLang="ko-KR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440931" y="2358563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검색결과 조회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440930" y="4871912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도면도 제작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904491" y="5241244"/>
            <a:ext cx="289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FloorPlanner</a:t>
            </a:r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API</a:t>
            </a:r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041" y="464901"/>
            <a:ext cx="8834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1. </a:t>
            </a:r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도면 검색 기능 및 도면도 제작 후 업로드 기능 </a:t>
            </a:r>
          </a:p>
        </p:txBody>
      </p:sp>
      <p:sp>
        <p:nvSpPr>
          <p:cNvPr id="52" name="화살표: 오른쪽 51"/>
          <p:cNvSpPr/>
          <p:nvPr/>
        </p:nvSpPr>
        <p:spPr>
          <a:xfrm rot="16200000">
            <a:off x="5759023" y="3011540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58360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984327" y="2780929"/>
            <a:ext cx="798439" cy="791727"/>
            <a:chOff x="679616" y="3212976"/>
            <a:chExt cx="798439" cy="791727"/>
          </a:xfrm>
        </p:grpSpPr>
        <p:sp>
          <p:nvSpPr>
            <p:cNvPr id="3" name="Freeform 14"/>
            <p:cNvSpPr>
              <a:spLocks/>
            </p:cNvSpPr>
            <p:nvPr/>
          </p:nvSpPr>
          <p:spPr bwMode="auto">
            <a:xfrm>
              <a:off x="899592" y="3212976"/>
              <a:ext cx="358185" cy="419509"/>
            </a:xfrm>
            <a:custGeom>
              <a:avLst/>
              <a:gdLst>
                <a:gd name="T0" fmla="*/ 1175 w 2349"/>
                <a:gd name="T1" fmla="*/ 0 h 2750"/>
                <a:gd name="T2" fmla="*/ 1328 w 2349"/>
                <a:gd name="T3" fmla="*/ 6 h 2750"/>
                <a:gd name="T4" fmla="*/ 1474 w 2349"/>
                <a:gd name="T5" fmla="*/ 27 h 2750"/>
                <a:gd name="T6" fmla="*/ 1614 w 2349"/>
                <a:gd name="T7" fmla="*/ 62 h 2750"/>
                <a:gd name="T8" fmla="*/ 1746 w 2349"/>
                <a:gd name="T9" fmla="*/ 112 h 2750"/>
                <a:gd name="T10" fmla="*/ 1869 w 2349"/>
                <a:gd name="T11" fmla="*/ 181 h 2750"/>
                <a:gd name="T12" fmla="*/ 1978 w 2349"/>
                <a:gd name="T13" fmla="*/ 268 h 2750"/>
                <a:gd name="T14" fmla="*/ 2079 w 2349"/>
                <a:gd name="T15" fmla="*/ 375 h 2750"/>
                <a:gd name="T16" fmla="*/ 2163 w 2349"/>
                <a:gd name="T17" fmla="*/ 504 h 2750"/>
                <a:gd name="T18" fmla="*/ 2234 w 2349"/>
                <a:gd name="T19" fmla="*/ 653 h 2750"/>
                <a:gd name="T20" fmla="*/ 2288 w 2349"/>
                <a:gd name="T21" fmla="*/ 828 h 2750"/>
                <a:gd name="T22" fmla="*/ 2327 w 2349"/>
                <a:gd name="T23" fmla="*/ 1027 h 2750"/>
                <a:gd name="T24" fmla="*/ 2346 w 2349"/>
                <a:gd name="T25" fmla="*/ 1251 h 2750"/>
                <a:gd name="T26" fmla="*/ 2344 w 2349"/>
                <a:gd name="T27" fmla="*/ 1493 h 2750"/>
                <a:gd name="T28" fmla="*/ 2311 w 2349"/>
                <a:gd name="T29" fmla="*/ 1722 h 2750"/>
                <a:gd name="T30" fmla="*/ 2247 w 2349"/>
                <a:gd name="T31" fmla="*/ 1935 h 2750"/>
                <a:gd name="T32" fmla="*/ 2155 w 2349"/>
                <a:gd name="T33" fmla="*/ 2133 h 2750"/>
                <a:gd name="T34" fmla="*/ 2037 w 2349"/>
                <a:gd name="T35" fmla="*/ 2308 h 2750"/>
                <a:gd name="T36" fmla="*/ 1899 w 2349"/>
                <a:gd name="T37" fmla="*/ 2457 h 2750"/>
                <a:gd name="T38" fmla="*/ 1740 w 2349"/>
                <a:gd name="T39" fmla="*/ 2581 h 2750"/>
                <a:gd name="T40" fmla="*/ 1565 w 2349"/>
                <a:gd name="T41" fmla="*/ 2672 h 2750"/>
                <a:gd name="T42" fmla="*/ 1376 w 2349"/>
                <a:gd name="T43" fmla="*/ 2729 h 2750"/>
                <a:gd name="T44" fmla="*/ 1175 w 2349"/>
                <a:gd name="T45" fmla="*/ 2750 h 2750"/>
                <a:gd name="T46" fmla="*/ 975 w 2349"/>
                <a:gd name="T47" fmla="*/ 2729 h 2750"/>
                <a:gd name="T48" fmla="*/ 786 w 2349"/>
                <a:gd name="T49" fmla="*/ 2672 h 2750"/>
                <a:gd name="T50" fmla="*/ 609 w 2349"/>
                <a:gd name="T51" fmla="*/ 2581 h 2750"/>
                <a:gd name="T52" fmla="*/ 450 w 2349"/>
                <a:gd name="T53" fmla="*/ 2457 h 2750"/>
                <a:gd name="T54" fmla="*/ 312 w 2349"/>
                <a:gd name="T55" fmla="*/ 2308 h 2750"/>
                <a:gd name="T56" fmla="*/ 194 w 2349"/>
                <a:gd name="T57" fmla="*/ 2133 h 2750"/>
                <a:gd name="T58" fmla="*/ 102 w 2349"/>
                <a:gd name="T59" fmla="*/ 1935 h 2750"/>
                <a:gd name="T60" fmla="*/ 38 w 2349"/>
                <a:gd name="T61" fmla="*/ 1722 h 2750"/>
                <a:gd name="T62" fmla="*/ 5 w 2349"/>
                <a:gd name="T63" fmla="*/ 1493 h 2750"/>
                <a:gd name="T64" fmla="*/ 3 w 2349"/>
                <a:gd name="T65" fmla="*/ 1251 h 2750"/>
                <a:gd name="T66" fmla="*/ 22 w 2349"/>
                <a:gd name="T67" fmla="*/ 1027 h 2750"/>
                <a:gd name="T68" fmla="*/ 60 w 2349"/>
                <a:gd name="T69" fmla="*/ 828 h 2750"/>
                <a:gd name="T70" fmla="*/ 114 w 2349"/>
                <a:gd name="T71" fmla="*/ 653 h 2750"/>
                <a:gd name="T72" fmla="*/ 186 w 2349"/>
                <a:gd name="T73" fmla="*/ 504 h 2750"/>
                <a:gd name="T74" fmla="*/ 272 w 2349"/>
                <a:gd name="T75" fmla="*/ 375 h 2750"/>
                <a:gd name="T76" fmla="*/ 371 w 2349"/>
                <a:gd name="T77" fmla="*/ 268 h 2750"/>
                <a:gd name="T78" fmla="*/ 482 w 2349"/>
                <a:gd name="T79" fmla="*/ 181 h 2750"/>
                <a:gd name="T80" fmla="*/ 603 w 2349"/>
                <a:gd name="T81" fmla="*/ 112 h 2750"/>
                <a:gd name="T82" fmla="*/ 735 w 2349"/>
                <a:gd name="T83" fmla="*/ 62 h 2750"/>
                <a:gd name="T84" fmla="*/ 875 w 2349"/>
                <a:gd name="T85" fmla="*/ 27 h 2750"/>
                <a:gd name="T86" fmla="*/ 1021 w 2349"/>
                <a:gd name="T87" fmla="*/ 6 h 2750"/>
                <a:gd name="T88" fmla="*/ 1175 w 2349"/>
                <a:gd name="T89" fmla="*/ 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49" h="2750">
                  <a:moveTo>
                    <a:pt x="1175" y="0"/>
                  </a:moveTo>
                  <a:lnTo>
                    <a:pt x="1175" y="0"/>
                  </a:lnTo>
                  <a:lnTo>
                    <a:pt x="1252" y="1"/>
                  </a:lnTo>
                  <a:lnTo>
                    <a:pt x="1328" y="6"/>
                  </a:lnTo>
                  <a:lnTo>
                    <a:pt x="1403" y="15"/>
                  </a:lnTo>
                  <a:lnTo>
                    <a:pt x="1474" y="27"/>
                  </a:lnTo>
                  <a:lnTo>
                    <a:pt x="1546" y="42"/>
                  </a:lnTo>
                  <a:lnTo>
                    <a:pt x="1614" y="62"/>
                  </a:lnTo>
                  <a:lnTo>
                    <a:pt x="1681" y="85"/>
                  </a:lnTo>
                  <a:lnTo>
                    <a:pt x="1746" y="112"/>
                  </a:lnTo>
                  <a:lnTo>
                    <a:pt x="1808" y="144"/>
                  </a:lnTo>
                  <a:lnTo>
                    <a:pt x="1869" y="181"/>
                  </a:lnTo>
                  <a:lnTo>
                    <a:pt x="1926" y="222"/>
                  </a:lnTo>
                  <a:lnTo>
                    <a:pt x="1978" y="268"/>
                  </a:lnTo>
                  <a:lnTo>
                    <a:pt x="2031" y="319"/>
                  </a:lnTo>
                  <a:lnTo>
                    <a:pt x="2079" y="375"/>
                  </a:lnTo>
                  <a:lnTo>
                    <a:pt x="2123" y="437"/>
                  </a:lnTo>
                  <a:lnTo>
                    <a:pt x="2163" y="504"/>
                  </a:lnTo>
                  <a:lnTo>
                    <a:pt x="2201" y="575"/>
                  </a:lnTo>
                  <a:lnTo>
                    <a:pt x="2234" y="653"/>
                  </a:lnTo>
                  <a:lnTo>
                    <a:pt x="2263" y="738"/>
                  </a:lnTo>
                  <a:lnTo>
                    <a:pt x="2288" y="828"/>
                  </a:lnTo>
                  <a:lnTo>
                    <a:pt x="2311" y="924"/>
                  </a:lnTo>
                  <a:lnTo>
                    <a:pt x="2327" y="1027"/>
                  </a:lnTo>
                  <a:lnTo>
                    <a:pt x="2339" y="1137"/>
                  </a:lnTo>
                  <a:lnTo>
                    <a:pt x="2346" y="1251"/>
                  </a:lnTo>
                  <a:lnTo>
                    <a:pt x="2349" y="1376"/>
                  </a:lnTo>
                  <a:lnTo>
                    <a:pt x="2344" y="1493"/>
                  </a:lnTo>
                  <a:lnTo>
                    <a:pt x="2331" y="1609"/>
                  </a:lnTo>
                  <a:lnTo>
                    <a:pt x="2311" y="1722"/>
                  </a:lnTo>
                  <a:lnTo>
                    <a:pt x="2282" y="1830"/>
                  </a:lnTo>
                  <a:lnTo>
                    <a:pt x="2247" y="1935"/>
                  </a:lnTo>
                  <a:lnTo>
                    <a:pt x="2204" y="2037"/>
                  </a:lnTo>
                  <a:lnTo>
                    <a:pt x="2155" y="2133"/>
                  </a:lnTo>
                  <a:lnTo>
                    <a:pt x="2099" y="2222"/>
                  </a:lnTo>
                  <a:lnTo>
                    <a:pt x="2037" y="2308"/>
                  </a:lnTo>
                  <a:lnTo>
                    <a:pt x="1970" y="2386"/>
                  </a:lnTo>
                  <a:lnTo>
                    <a:pt x="1899" y="2457"/>
                  </a:lnTo>
                  <a:lnTo>
                    <a:pt x="1821" y="2522"/>
                  </a:lnTo>
                  <a:lnTo>
                    <a:pt x="1740" y="2581"/>
                  </a:lnTo>
                  <a:lnTo>
                    <a:pt x="1654" y="2631"/>
                  </a:lnTo>
                  <a:lnTo>
                    <a:pt x="1565" y="2672"/>
                  </a:lnTo>
                  <a:lnTo>
                    <a:pt x="1471" y="2705"/>
                  </a:lnTo>
                  <a:lnTo>
                    <a:pt x="1376" y="2729"/>
                  </a:lnTo>
                  <a:lnTo>
                    <a:pt x="1275" y="2745"/>
                  </a:lnTo>
                  <a:lnTo>
                    <a:pt x="1175" y="2750"/>
                  </a:lnTo>
                  <a:lnTo>
                    <a:pt x="1073" y="2745"/>
                  </a:lnTo>
                  <a:lnTo>
                    <a:pt x="975" y="2729"/>
                  </a:lnTo>
                  <a:lnTo>
                    <a:pt x="878" y="2705"/>
                  </a:lnTo>
                  <a:lnTo>
                    <a:pt x="786" y="2672"/>
                  </a:lnTo>
                  <a:lnTo>
                    <a:pt x="695" y="2631"/>
                  </a:lnTo>
                  <a:lnTo>
                    <a:pt x="609" y="2581"/>
                  </a:lnTo>
                  <a:lnTo>
                    <a:pt x="528" y="2522"/>
                  </a:lnTo>
                  <a:lnTo>
                    <a:pt x="450" y="2457"/>
                  </a:lnTo>
                  <a:lnTo>
                    <a:pt x="378" y="2386"/>
                  </a:lnTo>
                  <a:lnTo>
                    <a:pt x="312" y="2308"/>
                  </a:lnTo>
                  <a:lnTo>
                    <a:pt x="250" y="2222"/>
                  </a:lnTo>
                  <a:lnTo>
                    <a:pt x="194" y="2133"/>
                  </a:lnTo>
                  <a:lnTo>
                    <a:pt x="145" y="2037"/>
                  </a:lnTo>
                  <a:lnTo>
                    <a:pt x="102" y="1935"/>
                  </a:lnTo>
                  <a:lnTo>
                    <a:pt x="67" y="1830"/>
                  </a:lnTo>
                  <a:lnTo>
                    <a:pt x="38" y="1722"/>
                  </a:lnTo>
                  <a:lnTo>
                    <a:pt x="17" y="1609"/>
                  </a:lnTo>
                  <a:lnTo>
                    <a:pt x="5" y="1493"/>
                  </a:lnTo>
                  <a:lnTo>
                    <a:pt x="0" y="1376"/>
                  </a:lnTo>
                  <a:lnTo>
                    <a:pt x="3" y="1251"/>
                  </a:lnTo>
                  <a:lnTo>
                    <a:pt x="10" y="1137"/>
                  </a:lnTo>
                  <a:lnTo>
                    <a:pt x="22" y="1027"/>
                  </a:lnTo>
                  <a:lnTo>
                    <a:pt x="40" y="924"/>
                  </a:lnTo>
                  <a:lnTo>
                    <a:pt x="60" y="828"/>
                  </a:lnTo>
                  <a:lnTo>
                    <a:pt x="86" y="738"/>
                  </a:lnTo>
                  <a:lnTo>
                    <a:pt x="114" y="653"/>
                  </a:lnTo>
                  <a:lnTo>
                    <a:pt x="148" y="575"/>
                  </a:lnTo>
                  <a:lnTo>
                    <a:pt x="186" y="504"/>
                  </a:lnTo>
                  <a:lnTo>
                    <a:pt x="227" y="437"/>
                  </a:lnTo>
                  <a:lnTo>
                    <a:pt x="272" y="375"/>
                  </a:lnTo>
                  <a:lnTo>
                    <a:pt x="320" y="319"/>
                  </a:lnTo>
                  <a:lnTo>
                    <a:pt x="371" y="268"/>
                  </a:lnTo>
                  <a:lnTo>
                    <a:pt x="425" y="222"/>
                  </a:lnTo>
                  <a:lnTo>
                    <a:pt x="482" y="181"/>
                  </a:lnTo>
                  <a:lnTo>
                    <a:pt x="541" y="144"/>
                  </a:lnTo>
                  <a:lnTo>
                    <a:pt x="603" y="112"/>
                  </a:lnTo>
                  <a:lnTo>
                    <a:pt x="668" y="85"/>
                  </a:lnTo>
                  <a:lnTo>
                    <a:pt x="735" y="62"/>
                  </a:lnTo>
                  <a:lnTo>
                    <a:pt x="803" y="42"/>
                  </a:lnTo>
                  <a:lnTo>
                    <a:pt x="875" y="27"/>
                  </a:lnTo>
                  <a:lnTo>
                    <a:pt x="948" y="15"/>
                  </a:lnTo>
                  <a:lnTo>
                    <a:pt x="1021" y="6"/>
                  </a:lnTo>
                  <a:lnTo>
                    <a:pt x="1097" y="1"/>
                  </a:lnTo>
                  <a:lnTo>
                    <a:pt x="117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793" dirty="0">
                <a:solidFill>
                  <a:srgbClr val="E9181D"/>
                </a:solidFill>
              </a:endParaRPr>
            </a:p>
          </p:txBody>
        </p:sp>
        <p:sp>
          <p:nvSpPr>
            <p:cNvPr id="4" name="Freeform 15"/>
            <p:cNvSpPr>
              <a:spLocks/>
            </p:cNvSpPr>
            <p:nvPr/>
          </p:nvSpPr>
          <p:spPr bwMode="auto">
            <a:xfrm>
              <a:off x="679616" y="3641638"/>
              <a:ext cx="798439" cy="363065"/>
            </a:xfrm>
            <a:custGeom>
              <a:avLst/>
              <a:gdLst>
                <a:gd name="T0" fmla="*/ 1690 w 5235"/>
                <a:gd name="T1" fmla="*/ 0 h 2380"/>
                <a:gd name="T2" fmla="*/ 1712 w 5235"/>
                <a:gd name="T3" fmla="*/ 2 h 2380"/>
                <a:gd name="T4" fmla="*/ 1733 w 5235"/>
                <a:gd name="T5" fmla="*/ 13 h 2380"/>
                <a:gd name="T6" fmla="*/ 1820 w 5235"/>
                <a:gd name="T7" fmla="*/ 75 h 2380"/>
                <a:gd name="T8" fmla="*/ 1913 w 5235"/>
                <a:gd name="T9" fmla="*/ 129 h 2380"/>
                <a:gd name="T10" fmla="*/ 2007 w 5235"/>
                <a:gd name="T11" fmla="*/ 179 h 2380"/>
                <a:gd name="T12" fmla="*/ 2104 w 5235"/>
                <a:gd name="T13" fmla="*/ 218 h 2380"/>
                <a:gd name="T14" fmla="*/ 2202 w 5235"/>
                <a:gd name="T15" fmla="*/ 253 h 2380"/>
                <a:gd name="T16" fmla="*/ 2304 w 5235"/>
                <a:gd name="T17" fmla="*/ 279 h 2380"/>
                <a:gd name="T18" fmla="*/ 2407 w 5235"/>
                <a:gd name="T19" fmla="*/ 298 h 2380"/>
                <a:gd name="T20" fmla="*/ 2511 w 5235"/>
                <a:gd name="T21" fmla="*/ 309 h 2380"/>
                <a:gd name="T22" fmla="*/ 2617 w 5235"/>
                <a:gd name="T23" fmla="*/ 314 h 2380"/>
                <a:gd name="T24" fmla="*/ 2722 w 5235"/>
                <a:gd name="T25" fmla="*/ 309 h 2380"/>
                <a:gd name="T26" fmla="*/ 2827 w 5235"/>
                <a:gd name="T27" fmla="*/ 298 h 2380"/>
                <a:gd name="T28" fmla="*/ 2929 w 5235"/>
                <a:gd name="T29" fmla="*/ 279 h 2380"/>
                <a:gd name="T30" fmla="*/ 3031 w 5235"/>
                <a:gd name="T31" fmla="*/ 253 h 2380"/>
                <a:gd name="T32" fmla="*/ 3129 w 5235"/>
                <a:gd name="T33" fmla="*/ 218 h 2380"/>
                <a:gd name="T34" fmla="*/ 3226 w 5235"/>
                <a:gd name="T35" fmla="*/ 179 h 2380"/>
                <a:gd name="T36" fmla="*/ 3322 w 5235"/>
                <a:gd name="T37" fmla="*/ 129 h 2380"/>
                <a:gd name="T38" fmla="*/ 3412 w 5235"/>
                <a:gd name="T39" fmla="*/ 75 h 2380"/>
                <a:gd name="T40" fmla="*/ 3501 w 5235"/>
                <a:gd name="T41" fmla="*/ 13 h 2380"/>
                <a:gd name="T42" fmla="*/ 3521 w 5235"/>
                <a:gd name="T43" fmla="*/ 2 h 2380"/>
                <a:gd name="T44" fmla="*/ 3543 w 5235"/>
                <a:gd name="T45" fmla="*/ 0 h 2380"/>
                <a:gd name="T46" fmla="*/ 3563 w 5235"/>
                <a:gd name="T47" fmla="*/ 7 h 2380"/>
                <a:gd name="T48" fmla="*/ 4483 w 5235"/>
                <a:gd name="T49" fmla="*/ 486 h 2380"/>
                <a:gd name="T50" fmla="*/ 4526 w 5235"/>
                <a:gd name="T51" fmla="*/ 513 h 2380"/>
                <a:gd name="T52" fmla="*/ 4562 w 5235"/>
                <a:gd name="T53" fmla="*/ 546 h 2380"/>
                <a:gd name="T54" fmla="*/ 4594 w 5235"/>
                <a:gd name="T55" fmla="*/ 584 h 2380"/>
                <a:gd name="T56" fmla="*/ 4618 w 5235"/>
                <a:gd name="T57" fmla="*/ 629 h 2380"/>
                <a:gd name="T58" fmla="*/ 5209 w 5235"/>
                <a:gd name="T59" fmla="*/ 1963 h 2380"/>
                <a:gd name="T60" fmla="*/ 5225 w 5235"/>
                <a:gd name="T61" fmla="*/ 2011 h 2380"/>
                <a:gd name="T62" fmla="*/ 5235 w 5235"/>
                <a:gd name="T63" fmla="*/ 2059 h 2380"/>
                <a:gd name="T64" fmla="*/ 5235 w 5235"/>
                <a:gd name="T65" fmla="*/ 2106 h 2380"/>
                <a:gd name="T66" fmla="*/ 5227 w 5235"/>
                <a:gd name="T67" fmla="*/ 2156 h 2380"/>
                <a:gd name="T68" fmla="*/ 5211 w 5235"/>
                <a:gd name="T69" fmla="*/ 2202 h 2380"/>
                <a:gd name="T70" fmla="*/ 5187 w 5235"/>
                <a:gd name="T71" fmla="*/ 2245 h 2380"/>
                <a:gd name="T72" fmla="*/ 5157 w 5235"/>
                <a:gd name="T73" fmla="*/ 2285 h 2380"/>
                <a:gd name="T74" fmla="*/ 5120 w 5235"/>
                <a:gd name="T75" fmla="*/ 2318 h 2380"/>
                <a:gd name="T76" fmla="*/ 5081 w 5235"/>
                <a:gd name="T77" fmla="*/ 2344 h 2380"/>
                <a:gd name="T78" fmla="*/ 5036 w 5235"/>
                <a:gd name="T79" fmla="*/ 2364 h 2380"/>
                <a:gd name="T80" fmla="*/ 4988 w 5235"/>
                <a:gd name="T81" fmla="*/ 2375 h 2380"/>
                <a:gd name="T82" fmla="*/ 4939 w 5235"/>
                <a:gd name="T83" fmla="*/ 2380 h 2380"/>
                <a:gd name="T84" fmla="*/ 294 w 5235"/>
                <a:gd name="T85" fmla="*/ 2380 h 2380"/>
                <a:gd name="T86" fmla="*/ 244 w 5235"/>
                <a:gd name="T87" fmla="*/ 2375 h 2380"/>
                <a:gd name="T88" fmla="*/ 197 w 5235"/>
                <a:gd name="T89" fmla="*/ 2364 h 2380"/>
                <a:gd name="T90" fmla="*/ 152 w 5235"/>
                <a:gd name="T91" fmla="*/ 2344 h 2380"/>
                <a:gd name="T92" fmla="*/ 113 w 5235"/>
                <a:gd name="T93" fmla="*/ 2318 h 2380"/>
                <a:gd name="T94" fmla="*/ 76 w 5235"/>
                <a:gd name="T95" fmla="*/ 2285 h 2380"/>
                <a:gd name="T96" fmla="*/ 46 w 5235"/>
                <a:gd name="T97" fmla="*/ 2245 h 2380"/>
                <a:gd name="T98" fmla="*/ 22 w 5235"/>
                <a:gd name="T99" fmla="*/ 2202 h 2380"/>
                <a:gd name="T100" fmla="*/ 6 w 5235"/>
                <a:gd name="T101" fmla="*/ 2156 h 2380"/>
                <a:gd name="T102" fmla="*/ 0 w 5235"/>
                <a:gd name="T103" fmla="*/ 2106 h 2380"/>
                <a:gd name="T104" fmla="*/ 0 w 5235"/>
                <a:gd name="T105" fmla="*/ 2059 h 2380"/>
                <a:gd name="T106" fmla="*/ 8 w 5235"/>
                <a:gd name="T107" fmla="*/ 2011 h 2380"/>
                <a:gd name="T108" fmla="*/ 23 w 5235"/>
                <a:gd name="T109" fmla="*/ 1963 h 2380"/>
                <a:gd name="T110" fmla="*/ 617 w 5235"/>
                <a:gd name="T111" fmla="*/ 629 h 2380"/>
                <a:gd name="T112" fmla="*/ 640 w 5235"/>
                <a:gd name="T113" fmla="*/ 584 h 2380"/>
                <a:gd name="T114" fmla="*/ 671 w 5235"/>
                <a:gd name="T115" fmla="*/ 546 h 2380"/>
                <a:gd name="T116" fmla="*/ 707 w 5235"/>
                <a:gd name="T117" fmla="*/ 513 h 2380"/>
                <a:gd name="T118" fmla="*/ 750 w 5235"/>
                <a:gd name="T119" fmla="*/ 486 h 2380"/>
                <a:gd name="T120" fmla="*/ 1669 w 5235"/>
                <a:gd name="T121" fmla="*/ 7 h 2380"/>
                <a:gd name="T122" fmla="*/ 1690 w 5235"/>
                <a:gd name="T123" fmla="*/ 0 h 2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35" h="2380">
                  <a:moveTo>
                    <a:pt x="1690" y="0"/>
                  </a:moveTo>
                  <a:lnTo>
                    <a:pt x="1712" y="2"/>
                  </a:lnTo>
                  <a:lnTo>
                    <a:pt x="1733" y="13"/>
                  </a:lnTo>
                  <a:lnTo>
                    <a:pt x="1820" y="75"/>
                  </a:lnTo>
                  <a:lnTo>
                    <a:pt x="1913" y="129"/>
                  </a:lnTo>
                  <a:lnTo>
                    <a:pt x="2007" y="179"/>
                  </a:lnTo>
                  <a:lnTo>
                    <a:pt x="2104" y="218"/>
                  </a:lnTo>
                  <a:lnTo>
                    <a:pt x="2202" y="253"/>
                  </a:lnTo>
                  <a:lnTo>
                    <a:pt x="2304" y="279"/>
                  </a:lnTo>
                  <a:lnTo>
                    <a:pt x="2407" y="298"/>
                  </a:lnTo>
                  <a:lnTo>
                    <a:pt x="2511" y="309"/>
                  </a:lnTo>
                  <a:lnTo>
                    <a:pt x="2617" y="314"/>
                  </a:lnTo>
                  <a:lnTo>
                    <a:pt x="2722" y="309"/>
                  </a:lnTo>
                  <a:lnTo>
                    <a:pt x="2827" y="298"/>
                  </a:lnTo>
                  <a:lnTo>
                    <a:pt x="2929" y="279"/>
                  </a:lnTo>
                  <a:lnTo>
                    <a:pt x="3031" y="253"/>
                  </a:lnTo>
                  <a:lnTo>
                    <a:pt x="3129" y="218"/>
                  </a:lnTo>
                  <a:lnTo>
                    <a:pt x="3226" y="179"/>
                  </a:lnTo>
                  <a:lnTo>
                    <a:pt x="3322" y="129"/>
                  </a:lnTo>
                  <a:lnTo>
                    <a:pt x="3412" y="75"/>
                  </a:lnTo>
                  <a:lnTo>
                    <a:pt x="3501" y="13"/>
                  </a:lnTo>
                  <a:lnTo>
                    <a:pt x="3521" y="2"/>
                  </a:lnTo>
                  <a:lnTo>
                    <a:pt x="3543" y="0"/>
                  </a:lnTo>
                  <a:lnTo>
                    <a:pt x="3563" y="7"/>
                  </a:lnTo>
                  <a:lnTo>
                    <a:pt x="4483" y="486"/>
                  </a:lnTo>
                  <a:lnTo>
                    <a:pt x="4526" y="513"/>
                  </a:lnTo>
                  <a:lnTo>
                    <a:pt x="4562" y="546"/>
                  </a:lnTo>
                  <a:lnTo>
                    <a:pt x="4594" y="584"/>
                  </a:lnTo>
                  <a:lnTo>
                    <a:pt x="4618" y="629"/>
                  </a:lnTo>
                  <a:lnTo>
                    <a:pt x="5209" y="1963"/>
                  </a:lnTo>
                  <a:lnTo>
                    <a:pt x="5225" y="2011"/>
                  </a:lnTo>
                  <a:lnTo>
                    <a:pt x="5235" y="2059"/>
                  </a:lnTo>
                  <a:lnTo>
                    <a:pt x="5235" y="2106"/>
                  </a:lnTo>
                  <a:lnTo>
                    <a:pt x="5227" y="2156"/>
                  </a:lnTo>
                  <a:lnTo>
                    <a:pt x="5211" y="2202"/>
                  </a:lnTo>
                  <a:lnTo>
                    <a:pt x="5187" y="2245"/>
                  </a:lnTo>
                  <a:lnTo>
                    <a:pt x="5157" y="2285"/>
                  </a:lnTo>
                  <a:lnTo>
                    <a:pt x="5120" y="2318"/>
                  </a:lnTo>
                  <a:lnTo>
                    <a:pt x="5081" y="2344"/>
                  </a:lnTo>
                  <a:lnTo>
                    <a:pt x="5036" y="2364"/>
                  </a:lnTo>
                  <a:lnTo>
                    <a:pt x="4988" y="2375"/>
                  </a:lnTo>
                  <a:lnTo>
                    <a:pt x="4939" y="2380"/>
                  </a:lnTo>
                  <a:lnTo>
                    <a:pt x="294" y="2380"/>
                  </a:lnTo>
                  <a:lnTo>
                    <a:pt x="244" y="2375"/>
                  </a:lnTo>
                  <a:lnTo>
                    <a:pt x="197" y="2364"/>
                  </a:lnTo>
                  <a:lnTo>
                    <a:pt x="152" y="2344"/>
                  </a:lnTo>
                  <a:lnTo>
                    <a:pt x="113" y="2318"/>
                  </a:lnTo>
                  <a:lnTo>
                    <a:pt x="76" y="2285"/>
                  </a:lnTo>
                  <a:lnTo>
                    <a:pt x="46" y="2245"/>
                  </a:lnTo>
                  <a:lnTo>
                    <a:pt x="22" y="2202"/>
                  </a:lnTo>
                  <a:lnTo>
                    <a:pt x="6" y="2156"/>
                  </a:lnTo>
                  <a:lnTo>
                    <a:pt x="0" y="2106"/>
                  </a:lnTo>
                  <a:lnTo>
                    <a:pt x="0" y="2059"/>
                  </a:lnTo>
                  <a:lnTo>
                    <a:pt x="8" y="2011"/>
                  </a:lnTo>
                  <a:lnTo>
                    <a:pt x="23" y="1963"/>
                  </a:lnTo>
                  <a:lnTo>
                    <a:pt x="617" y="629"/>
                  </a:lnTo>
                  <a:lnTo>
                    <a:pt x="640" y="584"/>
                  </a:lnTo>
                  <a:lnTo>
                    <a:pt x="671" y="546"/>
                  </a:lnTo>
                  <a:lnTo>
                    <a:pt x="707" y="513"/>
                  </a:lnTo>
                  <a:lnTo>
                    <a:pt x="750" y="486"/>
                  </a:lnTo>
                  <a:lnTo>
                    <a:pt x="1669" y="7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793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42662" y="3594836"/>
            <a:ext cx="16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아파트 시행사</a:t>
            </a:r>
            <a:endParaRPr lang="ko-KR" altLang="en-US" b="1" dirty="0"/>
          </a:p>
        </p:txBody>
      </p:sp>
      <p:sp>
        <p:nvSpPr>
          <p:cNvPr id="6" name="화살표: 오른쪽 5"/>
          <p:cNvSpPr/>
          <p:nvPr/>
        </p:nvSpPr>
        <p:spPr>
          <a:xfrm>
            <a:off x="2987903" y="2959074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67920" y="248788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로그인</a:t>
            </a:r>
            <a:endParaRPr lang="ko-KR" altLang="en-US" b="1" dirty="0"/>
          </a:p>
        </p:txBody>
      </p:sp>
      <p:pic>
        <p:nvPicPr>
          <p:cNvPr id="8" name="그래픽 7" descr="모니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9161" y="2780929"/>
            <a:ext cx="914400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94328" y="3695329"/>
            <a:ext cx="16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도면 목록</a:t>
            </a:r>
            <a:endParaRPr lang="en-US" altLang="ko-KR" b="1"/>
          </a:p>
        </p:txBody>
      </p:sp>
      <p:sp>
        <p:nvSpPr>
          <p:cNvPr id="10" name="화살표: 오른쪽 9"/>
          <p:cNvSpPr/>
          <p:nvPr/>
        </p:nvSpPr>
        <p:spPr>
          <a:xfrm>
            <a:off x="7475969" y="2954372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954290" y="2353301"/>
            <a:ext cx="128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도면 등록</a:t>
            </a:r>
            <a:endParaRPr lang="ko-KR" altLang="en-US" b="1" dirty="0"/>
          </a:p>
        </p:txBody>
      </p:sp>
      <p:sp>
        <p:nvSpPr>
          <p:cNvPr id="12" name="화살표: 오른쪽 11"/>
          <p:cNvSpPr/>
          <p:nvPr/>
        </p:nvSpPr>
        <p:spPr>
          <a:xfrm>
            <a:off x="5248681" y="2983535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794033" y="3779502"/>
            <a:ext cx="175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도면 정보 입력</a:t>
            </a:r>
            <a:endParaRPr lang="en-US" altLang="ko-KR" b="1"/>
          </a:p>
        </p:txBody>
      </p:sp>
      <p:sp>
        <p:nvSpPr>
          <p:cNvPr id="18" name="TextBox 17"/>
          <p:cNvSpPr txBox="1"/>
          <p:nvPr/>
        </p:nvSpPr>
        <p:spPr>
          <a:xfrm>
            <a:off x="7197907" y="2411597"/>
            <a:ext cx="128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입력 완료</a:t>
            </a:r>
            <a:endParaRPr lang="ko-KR" altLang="en-US" b="1" dirty="0"/>
          </a:p>
        </p:txBody>
      </p:sp>
      <p:pic>
        <p:nvPicPr>
          <p:cNvPr id="19" name="그래픽 18" descr="모니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9435" y="2752391"/>
            <a:ext cx="914400" cy="914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9" y="3666791"/>
            <a:ext cx="2589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이후 고객은 해당 도면 조회 가능</a:t>
            </a:r>
            <a:endParaRPr lang="en-US" altLang="ko-KR" b="1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946" y="2718873"/>
            <a:ext cx="849534" cy="90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9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4041" y="464901"/>
            <a:ext cx="8834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2. </a:t>
            </a:r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구매할 가구 배치 가격비교 기능 </a:t>
            </a:r>
          </a:p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6926" y="3754145"/>
            <a:ext cx="785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도면 검색 결과</a:t>
            </a:r>
          </a:p>
        </p:txBody>
      </p:sp>
      <p:pic>
        <p:nvPicPr>
          <p:cNvPr id="24" name="그래픽 23" descr="모니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4660" y="1456823"/>
            <a:ext cx="914400" cy="9144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39260" y="2711773"/>
            <a:ext cx="160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있으면</a:t>
            </a:r>
            <a:endParaRPr lang="en-US" altLang="ko-KR" b="1" dirty="0"/>
          </a:p>
        </p:txBody>
      </p:sp>
      <p:sp>
        <p:nvSpPr>
          <p:cNvPr id="27" name="화살표: 오른쪽 26"/>
          <p:cNvSpPr/>
          <p:nvPr/>
        </p:nvSpPr>
        <p:spPr>
          <a:xfrm rot="18900000">
            <a:off x="1710856" y="2166030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화살표: 오른쪽 27"/>
          <p:cNvSpPr/>
          <p:nvPr/>
        </p:nvSpPr>
        <p:spPr>
          <a:xfrm rot="2700000">
            <a:off x="1737716" y="3752328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래픽 28" descr="핀 있는 지도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666" y="2655077"/>
            <a:ext cx="914400" cy="914400"/>
          </a:xfrm>
          <a:prstGeom prst="rect">
            <a:avLst/>
          </a:prstGeom>
        </p:spPr>
      </p:pic>
      <p:pic>
        <p:nvPicPr>
          <p:cNvPr id="30" name="그래픽 29" descr="길안내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7072" y="3709914"/>
            <a:ext cx="914400" cy="9144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696379" y="4363640"/>
            <a:ext cx="160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없으면</a:t>
            </a:r>
            <a:endParaRPr lang="en-US" altLang="ko-KR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089665" y="2375882"/>
            <a:ext cx="182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가구 배치 화면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698111" y="4671799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도면도 제작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61672" y="5041131"/>
            <a:ext cx="289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FloorPlanner</a:t>
            </a:r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API</a:t>
            </a:r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36" name="화살표: 오른쪽 35"/>
          <p:cNvSpPr/>
          <p:nvPr/>
        </p:nvSpPr>
        <p:spPr>
          <a:xfrm rot="16200000">
            <a:off x="2593794" y="3011540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/>
          <p:cNvSpPr/>
          <p:nvPr/>
        </p:nvSpPr>
        <p:spPr>
          <a:xfrm>
            <a:off x="3830948" y="1697999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83440" y="1188616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배치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910" y="1456823"/>
            <a:ext cx="843646" cy="84364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527086" y="2382054"/>
            <a:ext cx="184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배치 완료</a:t>
            </a:r>
          </a:p>
        </p:txBody>
      </p:sp>
      <p:sp>
        <p:nvSpPr>
          <p:cNvPr id="40" name="화살표: 오른쪽 39"/>
          <p:cNvSpPr/>
          <p:nvPr/>
        </p:nvSpPr>
        <p:spPr>
          <a:xfrm>
            <a:off x="6224445" y="1639337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587622" y="1131261"/>
            <a:ext cx="196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배치된 가구 클릭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72341" y="2539669"/>
            <a:ext cx="184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상세 정보</a:t>
            </a:r>
          </a:p>
        </p:txBody>
      </p:sp>
      <p:pic>
        <p:nvPicPr>
          <p:cNvPr id="9" name="그래픽 8" descr="수면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37688" y="1419008"/>
            <a:ext cx="914400" cy="9144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572513" y="4557028"/>
            <a:ext cx="178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도면 조회 가능</a:t>
            </a:r>
            <a:endParaRPr lang="ko-KR" altLang="en-US" b="1" dirty="0"/>
          </a:p>
        </p:txBody>
      </p:sp>
      <p:pic>
        <p:nvPicPr>
          <p:cNvPr id="35" name="그래픽 34" descr="핀 있는 지도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0584" y="3572462"/>
            <a:ext cx="914400" cy="914400"/>
          </a:xfrm>
          <a:prstGeom prst="rect">
            <a:avLst/>
          </a:prstGeom>
        </p:spPr>
      </p:pic>
      <p:pic>
        <p:nvPicPr>
          <p:cNvPr id="4" name="그래픽 3" descr="다운로드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92434" y="3633906"/>
            <a:ext cx="914400" cy="9144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851296" y="4687246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등록 완료</a:t>
            </a:r>
            <a:endParaRPr lang="ko-KR" altLang="en-US" b="1" dirty="0"/>
          </a:p>
        </p:txBody>
      </p:sp>
      <p:sp>
        <p:nvSpPr>
          <p:cNvPr id="45" name="화살표: 오른쪽 44"/>
          <p:cNvSpPr/>
          <p:nvPr/>
        </p:nvSpPr>
        <p:spPr>
          <a:xfrm>
            <a:off x="3964924" y="3908866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화살표: 오른쪽 45"/>
          <p:cNvSpPr/>
          <p:nvPr/>
        </p:nvSpPr>
        <p:spPr>
          <a:xfrm>
            <a:off x="6024113" y="3908866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4873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4041" y="383258"/>
            <a:ext cx="88345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3. </a:t>
            </a:r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나만의 도면 제작 후 꾸미기 기능</a:t>
            </a:r>
          </a:p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</a:p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6926" y="3754145"/>
            <a:ext cx="785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도면 검색 결과</a:t>
            </a:r>
          </a:p>
        </p:txBody>
      </p:sp>
      <p:pic>
        <p:nvPicPr>
          <p:cNvPr id="24" name="그래픽 23" descr="모니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4660" y="1456823"/>
            <a:ext cx="914400" cy="9144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39260" y="2711773"/>
            <a:ext cx="160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있으면</a:t>
            </a:r>
            <a:endParaRPr lang="en-US" altLang="ko-KR" b="1" dirty="0"/>
          </a:p>
        </p:txBody>
      </p:sp>
      <p:sp>
        <p:nvSpPr>
          <p:cNvPr id="27" name="화살표: 오른쪽 26"/>
          <p:cNvSpPr/>
          <p:nvPr/>
        </p:nvSpPr>
        <p:spPr>
          <a:xfrm rot="18900000">
            <a:off x="1710856" y="2166030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화살표: 오른쪽 27"/>
          <p:cNvSpPr/>
          <p:nvPr/>
        </p:nvSpPr>
        <p:spPr>
          <a:xfrm rot="2700000">
            <a:off x="1737716" y="3752328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래픽 28" descr="핀 있는 지도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1666" y="2655077"/>
            <a:ext cx="914400" cy="914400"/>
          </a:xfrm>
          <a:prstGeom prst="rect">
            <a:avLst/>
          </a:prstGeom>
        </p:spPr>
      </p:pic>
      <p:pic>
        <p:nvPicPr>
          <p:cNvPr id="30" name="그래픽 29" descr="길안내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84660" y="3910027"/>
            <a:ext cx="914400" cy="9144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696379" y="4363640"/>
            <a:ext cx="160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없으면</a:t>
            </a:r>
            <a:endParaRPr lang="en-US" altLang="ko-KR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275700" y="2358563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검색결과 조회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75699" y="4871912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도면도 제작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39260" y="5241244"/>
            <a:ext cx="289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FloorPlanner</a:t>
            </a:r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API</a:t>
            </a:r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36" name="화살표: 오른쪽 35"/>
          <p:cNvSpPr/>
          <p:nvPr/>
        </p:nvSpPr>
        <p:spPr>
          <a:xfrm rot="16200000">
            <a:off x="2593794" y="3011540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/>
          <p:cNvSpPr/>
          <p:nvPr/>
        </p:nvSpPr>
        <p:spPr>
          <a:xfrm>
            <a:off x="3830948" y="1697999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683440" y="1188616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배치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910" y="1456823"/>
            <a:ext cx="843646" cy="84364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527086" y="2382054"/>
            <a:ext cx="184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배치 완료</a:t>
            </a:r>
          </a:p>
        </p:txBody>
      </p:sp>
    </p:spTree>
    <p:extLst>
      <p:ext uri="{BB962C8B-B14F-4D97-AF65-F5344CB8AC3E}">
        <p14:creationId xmlns:p14="http://schemas.microsoft.com/office/powerpoint/2010/main" val="377143072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4041" y="383258"/>
            <a:ext cx="88345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4. AR</a:t>
            </a:r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을 이용한 가상 가구 배치 기능</a:t>
            </a:r>
          </a:p>
          <a:p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</a:p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228014" y="4304911"/>
            <a:ext cx="184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상세 정보</a:t>
            </a:r>
          </a:p>
        </p:txBody>
      </p:sp>
      <p:pic>
        <p:nvPicPr>
          <p:cNvPr id="59" name="그래픽 58" descr="수면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3363" y="3264020"/>
            <a:ext cx="914400" cy="914400"/>
          </a:xfrm>
          <a:prstGeom prst="rect">
            <a:avLst/>
          </a:prstGeom>
        </p:spPr>
      </p:pic>
      <p:sp>
        <p:nvSpPr>
          <p:cNvPr id="60" name="화살표: 오른쪽 59"/>
          <p:cNvSpPr/>
          <p:nvPr/>
        </p:nvSpPr>
        <p:spPr>
          <a:xfrm>
            <a:off x="5933798" y="3505196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096617" y="2670819"/>
            <a:ext cx="289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AR </a:t>
            </a:r>
            <a:r>
              <a:rPr lang="ko-KR" altLang="en-US" sz="280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기능 실행</a:t>
            </a:r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pic>
        <p:nvPicPr>
          <p:cNvPr id="3" name="그래픽 2" descr="교사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55972" y="3264867"/>
            <a:ext cx="914400" cy="91440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6542464" y="4222782"/>
            <a:ext cx="1845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모바일 화면 상에서</a:t>
            </a:r>
            <a:r>
              <a:rPr lang="en-US" altLang="ko-KR" b="1" dirty="0"/>
              <a:t> </a:t>
            </a:r>
            <a:r>
              <a:rPr lang="ko-KR" altLang="en-US" b="1"/>
              <a:t>가상으로 </a:t>
            </a:r>
            <a:r>
              <a:rPr lang="ko-KR" altLang="en-US" b="1" dirty="0"/>
              <a:t>가구 배치 가능</a:t>
            </a:r>
          </a:p>
        </p:txBody>
      </p:sp>
      <p:pic>
        <p:nvPicPr>
          <p:cNvPr id="4" name="그래픽 3" descr="스마트폰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93772" y="3249731"/>
            <a:ext cx="914400" cy="914400"/>
          </a:xfrm>
          <a:prstGeom prst="rect">
            <a:avLst/>
          </a:prstGeom>
        </p:spPr>
      </p:pic>
      <p:sp>
        <p:nvSpPr>
          <p:cNvPr id="12" name="화살표: 오른쪽 11"/>
          <p:cNvSpPr/>
          <p:nvPr/>
        </p:nvSpPr>
        <p:spPr>
          <a:xfrm>
            <a:off x="3671189" y="3505196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28973" y="4222782"/>
            <a:ext cx="184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모바일 실행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4232864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4041" y="301615"/>
            <a:ext cx="8834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5. </a:t>
            </a:r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이미지 </a:t>
            </a:r>
            <a:r>
              <a:rPr lang="ko-KR" altLang="en-US" sz="2800" dirty="0" err="1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서칭을</a:t>
            </a:r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이용한 가구 검색 기능</a:t>
            </a:r>
          </a:p>
          <a:p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  <a:p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</a:p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28451" y="4950157"/>
            <a:ext cx="184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검색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02414" y="3656777"/>
            <a:ext cx="214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어플리케이션 실행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02414" y="3200773"/>
            <a:ext cx="367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Image Searching API</a:t>
            </a:r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5390" y="5146770"/>
            <a:ext cx="198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구매할 </a:t>
            </a:r>
            <a:r>
              <a:rPr lang="ko-KR" altLang="en-US" b="1"/>
              <a:t>가구 사진</a:t>
            </a:r>
            <a:endParaRPr lang="ko-KR" altLang="en-US" b="1" dirty="0"/>
          </a:p>
        </p:txBody>
      </p:sp>
      <p:pic>
        <p:nvPicPr>
          <p:cNvPr id="25" name="그래픽 24" descr="수면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0737" y="4026109"/>
            <a:ext cx="914400" cy="914400"/>
          </a:xfrm>
          <a:prstGeom prst="rect">
            <a:avLst/>
          </a:prstGeom>
        </p:spPr>
      </p:pic>
      <p:sp>
        <p:nvSpPr>
          <p:cNvPr id="26" name="화살표: 오른쪽 25"/>
          <p:cNvSpPr/>
          <p:nvPr/>
        </p:nvSpPr>
        <p:spPr>
          <a:xfrm>
            <a:off x="3132312" y="4266089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래픽 26" descr="침대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2443" y="4001536"/>
            <a:ext cx="914400" cy="9144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954304" y="5032511"/>
            <a:ext cx="184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유사 가구</a:t>
            </a:r>
            <a:br>
              <a:rPr lang="en-US" altLang="ko-KR" b="1" dirty="0"/>
            </a:br>
            <a:r>
              <a:rPr lang="ko-KR" altLang="en-US" b="1" dirty="0"/>
              <a:t>가격 비고</a:t>
            </a:r>
          </a:p>
        </p:txBody>
      </p:sp>
      <p:sp>
        <p:nvSpPr>
          <p:cNvPr id="29" name="화살표: 오른쪽 28"/>
          <p:cNvSpPr/>
          <p:nvPr/>
        </p:nvSpPr>
        <p:spPr>
          <a:xfrm>
            <a:off x="5264316" y="4176075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래픽 29" descr="수면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60439" y="39348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564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4041" y="301615"/>
            <a:ext cx="8834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6. </a:t>
            </a:r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타임라인 형 인테리어 커뮤니티 기능</a:t>
            </a:r>
          </a:p>
          <a:p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  <a:p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</a:p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0484" y="3211845"/>
            <a:ext cx="184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상세 정보</a:t>
            </a:r>
          </a:p>
        </p:txBody>
      </p:sp>
      <p:pic>
        <p:nvPicPr>
          <p:cNvPr id="14" name="그래픽 13" descr="수면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5831" y="2091184"/>
            <a:ext cx="914400" cy="914400"/>
          </a:xfrm>
          <a:prstGeom prst="rect">
            <a:avLst/>
          </a:prstGeom>
        </p:spPr>
      </p:pic>
      <p:sp>
        <p:nvSpPr>
          <p:cNvPr id="17" name="화살표: 오른쪽 16"/>
          <p:cNvSpPr/>
          <p:nvPr/>
        </p:nvSpPr>
        <p:spPr>
          <a:xfrm>
            <a:off x="3455581" y="2332360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881101" y="1816132"/>
            <a:ext cx="196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구매할 가구 결정</a:t>
            </a:r>
            <a:endParaRPr lang="ko-KR" altLang="en-US" b="1" dirty="0"/>
          </a:p>
        </p:txBody>
      </p:sp>
      <p:pic>
        <p:nvPicPr>
          <p:cNvPr id="2" name="그래픽 1" descr="지폐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22891" y="2090116"/>
            <a:ext cx="914400" cy="9144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61686" y="3151412"/>
            <a:ext cx="203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결제 및 주문 진행</a:t>
            </a:r>
          </a:p>
        </p:txBody>
      </p:sp>
      <p:sp>
        <p:nvSpPr>
          <p:cNvPr id="31" name="화살표: 오른쪽 30"/>
          <p:cNvSpPr/>
          <p:nvPr/>
        </p:nvSpPr>
        <p:spPr>
          <a:xfrm>
            <a:off x="5808462" y="2331046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 descr="문서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89421" y="2089870"/>
            <a:ext cx="914400" cy="9144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156531" y="3151412"/>
            <a:ext cx="2036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타임라인 형식으로 가구 구매 후기 게시글 등록 가능</a:t>
            </a:r>
          </a:p>
        </p:txBody>
      </p:sp>
      <p:sp>
        <p:nvSpPr>
          <p:cNvPr id="33" name="화살표: 오른쪽 32"/>
          <p:cNvSpPr/>
          <p:nvPr/>
        </p:nvSpPr>
        <p:spPr>
          <a:xfrm>
            <a:off x="8088117" y="2331046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엄지 올리기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59422" y="1935498"/>
            <a:ext cx="914400" cy="9144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598217" y="3189119"/>
            <a:ext cx="2036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좋아요 기능 및 댓글 기능을 이용해 타인의 구매 참여를 유도</a:t>
            </a:r>
          </a:p>
        </p:txBody>
      </p:sp>
    </p:spTree>
    <p:extLst>
      <p:ext uri="{BB962C8B-B14F-4D97-AF65-F5344CB8AC3E}">
        <p14:creationId xmlns:p14="http://schemas.microsoft.com/office/powerpoint/2010/main" val="80970460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147035" y="895577"/>
            <a:ext cx="88345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전체 프로세스</a:t>
            </a:r>
          </a:p>
          <a:p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</a:p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984327" y="2780929"/>
            <a:ext cx="798439" cy="791727"/>
            <a:chOff x="679616" y="3212976"/>
            <a:chExt cx="798439" cy="791727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899592" y="3212976"/>
              <a:ext cx="358185" cy="419509"/>
            </a:xfrm>
            <a:custGeom>
              <a:avLst/>
              <a:gdLst>
                <a:gd name="T0" fmla="*/ 1175 w 2349"/>
                <a:gd name="T1" fmla="*/ 0 h 2750"/>
                <a:gd name="T2" fmla="*/ 1328 w 2349"/>
                <a:gd name="T3" fmla="*/ 6 h 2750"/>
                <a:gd name="T4" fmla="*/ 1474 w 2349"/>
                <a:gd name="T5" fmla="*/ 27 h 2750"/>
                <a:gd name="T6" fmla="*/ 1614 w 2349"/>
                <a:gd name="T7" fmla="*/ 62 h 2750"/>
                <a:gd name="T8" fmla="*/ 1746 w 2349"/>
                <a:gd name="T9" fmla="*/ 112 h 2750"/>
                <a:gd name="T10" fmla="*/ 1869 w 2349"/>
                <a:gd name="T11" fmla="*/ 181 h 2750"/>
                <a:gd name="T12" fmla="*/ 1978 w 2349"/>
                <a:gd name="T13" fmla="*/ 268 h 2750"/>
                <a:gd name="T14" fmla="*/ 2079 w 2349"/>
                <a:gd name="T15" fmla="*/ 375 h 2750"/>
                <a:gd name="T16" fmla="*/ 2163 w 2349"/>
                <a:gd name="T17" fmla="*/ 504 h 2750"/>
                <a:gd name="T18" fmla="*/ 2234 w 2349"/>
                <a:gd name="T19" fmla="*/ 653 h 2750"/>
                <a:gd name="T20" fmla="*/ 2288 w 2349"/>
                <a:gd name="T21" fmla="*/ 828 h 2750"/>
                <a:gd name="T22" fmla="*/ 2327 w 2349"/>
                <a:gd name="T23" fmla="*/ 1027 h 2750"/>
                <a:gd name="T24" fmla="*/ 2346 w 2349"/>
                <a:gd name="T25" fmla="*/ 1251 h 2750"/>
                <a:gd name="T26" fmla="*/ 2344 w 2349"/>
                <a:gd name="T27" fmla="*/ 1493 h 2750"/>
                <a:gd name="T28" fmla="*/ 2311 w 2349"/>
                <a:gd name="T29" fmla="*/ 1722 h 2750"/>
                <a:gd name="T30" fmla="*/ 2247 w 2349"/>
                <a:gd name="T31" fmla="*/ 1935 h 2750"/>
                <a:gd name="T32" fmla="*/ 2155 w 2349"/>
                <a:gd name="T33" fmla="*/ 2133 h 2750"/>
                <a:gd name="T34" fmla="*/ 2037 w 2349"/>
                <a:gd name="T35" fmla="*/ 2308 h 2750"/>
                <a:gd name="T36" fmla="*/ 1899 w 2349"/>
                <a:gd name="T37" fmla="*/ 2457 h 2750"/>
                <a:gd name="T38" fmla="*/ 1740 w 2349"/>
                <a:gd name="T39" fmla="*/ 2581 h 2750"/>
                <a:gd name="T40" fmla="*/ 1565 w 2349"/>
                <a:gd name="T41" fmla="*/ 2672 h 2750"/>
                <a:gd name="T42" fmla="*/ 1376 w 2349"/>
                <a:gd name="T43" fmla="*/ 2729 h 2750"/>
                <a:gd name="T44" fmla="*/ 1175 w 2349"/>
                <a:gd name="T45" fmla="*/ 2750 h 2750"/>
                <a:gd name="T46" fmla="*/ 975 w 2349"/>
                <a:gd name="T47" fmla="*/ 2729 h 2750"/>
                <a:gd name="T48" fmla="*/ 786 w 2349"/>
                <a:gd name="T49" fmla="*/ 2672 h 2750"/>
                <a:gd name="T50" fmla="*/ 609 w 2349"/>
                <a:gd name="T51" fmla="*/ 2581 h 2750"/>
                <a:gd name="T52" fmla="*/ 450 w 2349"/>
                <a:gd name="T53" fmla="*/ 2457 h 2750"/>
                <a:gd name="T54" fmla="*/ 312 w 2349"/>
                <a:gd name="T55" fmla="*/ 2308 h 2750"/>
                <a:gd name="T56" fmla="*/ 194 w 2349"/>
                <a:gd name="T57" fmla="*/ 2133 h 2750"/>
                <a:gd name="T58" fmla="*/ 102 w 2349"/>
                <a:gd name="T59" fmla="*/ 1935 h 2750"/>
                <a:gd name="T60" fmla="*/ 38 w 2349"/>
                <a:gd name="T61" fmla="*/ 1722 h 2750"/>
                <a:gd name="T62" fmla="*/ 5 w 2349"/>
                <a:gd name="T63" fmla="*/ 1493 h 2750"/>
                <a:gd name="T64" fmla="*/ 3 w 2349"/>
                <a:gd name="T65" fmla="*/ 1251 h 2750"/>
                <a:gd name="T66" fmla="*/ 22 w 2349"/>
                <a:gd name="T67" fmla="*/ 1027 h 2750"/>
                <a:gd name="T68" fmla="*/ 60 w 2349"/>
                <a:gd name="T69" fmla="*/ 828 h 2750"/>
                <a:gd name="T70" fmla="*/ 114 w 2349"/>
                <a:gd name="T71" fmla="*/ 653 h 2750"/>
                <a:gd name="T72" fmla="*/ 186 w 2349"/>
                <a:gd name="T73" fmla="*/ 504 h 2750"/>
                <a:gd name="T74" fmla="*/ 272 w 2349"/>
                <a:gd name="T75" fmla="*/ 375 h 2750"/>
                <a:gd name="T76" fmla="*/ 371 w 2349"/>
                <a:gd name="T77" fmla="*/ 268 h 2750"/>
                <a:gd name="T78" fmla="*/ 482 w 2349"/>
                <a:gd name="T79" fmla="*/ 181 h 2750"/>
                <a:gd name="T80" fmla="*/ 603 w 2349"/>
                <a:gd name="T81" fmla="*/ 112 h 2750"/>
                <a:gd name="T82" fmla="*/ 735 w 2349"/>
                <a:gd name="T83" fmla="*/ 62 h 2750"/>
                <a:gd name="T84" fmla="*/ 875 w 2349"/>
                <a:gd name="T85" fmla="*/ 27 h 2750"/>
                <a:gd name="T86" fmla="*/ 1021 w 2349"/>
                <a:gd name="T87" fmla="*/ 6 h 2750"/>
                <a:gd name="T88" fmla="*/ 1175 w 2349"/>
                <a:gd name="T89" fmla="*/ 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49" h="2750">
                  <a:moveTo>
                    <a:pt x="1175" y="0"/>
                  </a:moveTo>
                  <a:lnTo>
                    <a:pt x="1175" y="0"/>
                  </a:lnTo>
                  <a:lnTo>
                    <a:pt x="1252" y="1"/>
                  </a:lnTo>
                  <a:lnTo>
                    <a:pt x="1328" y="6"/>
                  </a:lnTo>
                  <a:lnTo>
                    <a:pt x="1403" y="15"/>
                  </a:lnTo>
                  <a:lnTo>
                    <a:pt x="1474" y="27"/>
                  </a:lnTo>
                  <a:lnTo>
                    <a:pt x="1546" y="42"/>
                  </a:lnTo>
                  <a:lnTo>
                    <a:pt x="1614" y="62"/>
                  </a:lnTo>
                  <a:lnTo>
                    <a:pt x="1681" y="85"/>
                  </a:lnTo>
                  <a:lnTo>
                    <a:pt x="1746" y="112"/>
                  </a:lnTo>
                  <a:lnTo>
                    <a:pt x="1808" y="144"/>
                  </a:lnTo>
                  <a:lnTo>
                    <a:pt x="1869" y="181"/>
                  </a:lnTo>
                  <a:lnTo>
                    <a:pt x="1926" y="222"/>
                  </a:lnTo>
                  <a:lnTo>
                    <a:pt x="1978" y="268"/>
                  </a:lnTo>
                  <a:lnTo>
                    <a:pt x="2031" y="319"/>
                  </a:lnTo>
                  <a:lnTo>
                    <a:pt x="2079" y="375"/>
                  </a:lnTo>
                  <a:lnTo>
                    <a:pt x="2123" y="437"/>
                  </a:lnTo>
                  <a:lnTo>
                    <a:pt x="2163" y="504"/>
                  </a:lnTo>
                  <a:lnTo>
                    <a:pt x="2201" y="575"/>
                  </a:lnTo>
                  <a:lnTo>
                    <a:pt x="2234" y="653"/>
                  </a:lnTo>
                  <a:lnTo>
                    <a:pt x="2263" y="738"/>
                  </a:lnTo>
                  <a:lnTo>
                    <a:pt x="2288" y="828"/>
                  </a:lnTo>
                  <a:lnTo>
                    <a:pt x="2311" y="924"/>
                  </a:lnTo>
                  <a:lnTo>
                    <a:pt x="2327" y="1027"/>
                  </a:lnTo>
                  <a:lnTo>
                    <a:pt x="2339" y="1137"/>
                  </a:lnTo>
                  <a:lnTo>
                    <a:pt x="2346" y="1251"/>
                  </a:lnTo>
                  <a:lnTo>
                    <a:pt x="2349" y="1376"/>
                  </a:lnTo>
                  <a:lnTo>
                    <a:pt x="2344" y="1493"/>
                  </a:lnTo>
                  <a:lnTo>
                    <a:pt x="2331" y="1609"/>
                  </a:lnTo>
                  <a:lnTo>
                    <a:pt x="2311" y="1722"/>
                  </a:lnTo>
                  <a:lnTo>
                    <a:pt x="2282" y="1830"/>
                  </a:lnTo>
                  <a:lnTo>
                    <a:pt x="2247" y="1935"/>
                  </a:lnTo>
                  <a:lnTo>
                    <a:pt x="2204" y="2037"/>
                  </a:lnTo>
                  <a:lnTo>
                    <a:pt x="2155" y="2133"/>
                  </a:lnTo>
                  <a:lnTo>
                    <a:pt x="2099" y="2222"/>
                  </a:lnTo>
                  <a:lnTo>
                    <a:pt x="2037" y="2308"/>
                  </a:lnTo>
                  <a:lnTo>
                    <a:pt x="1970" y="2386"/>
                  </a:lnTo>
                  <a:lnTo>
                    <a:pt x="1899" y="2457"/>
                  </a:lnTo>
                  <a:lnTo>
                    <a:pt x="1821" y="2522"/>
                  </a:lnTo>
                  <a:lnTo>
                    <a:pt x="1740" y="2581"/>
                  </a:lnTo>
                  <a:lnTo>
                    <a:pt x="1654" y="2631"/>
                  </a:lnTo>
                  <a:lnTo>
                    <a:pt x="1565" y="2672"/>
                  </a:lnTo>
                  <a:lnTo>
                    <a:pt x="1471" y="2705"/>
                  </a:lnTo>
                  <a:lnTo>
                    <a:pt x="1376" y="2729"/>
                  </a:lnTo>
                  <a:lnTo>
                    <a:pt x="1275" y="2745"/>
                  </a:lnTo>
                  <a:lnTo>
                    <a:pt x="1175" y="2750"/>
                  </a:lnTo>
                  <a:lnTo>
                    <a:pt x="1073" y="2745"/>
                  </a:lnTo>
                  <a:lnTo>
                    <a:pt x="975" y="2729"/>
                  </a:lnTo>
                  <a:lnTo>
                    <a:pt x="878" y="2705"/>
                  </a:lnTo>
                  <a:lnTo>
                    <a:pt x="786" y="2672"/>
                  </a:lnTo>
                  <a:lnTo>
                    <a:pt x="695" y="2631"/>
                  </a:lnTo>
                  <a:lnTo>
                    <a:pt x="609" y="2581"/>
                  </a:lnTo>
                  <a:lnTo>
                    <a:pt x="528" y="2522"/>
                  </a:lnTo>
                  <a:lnTo>
                    <a:pt x="450" y="2457"/>
                  </a:lnTo>
                  <a:lnTo>
                    <a:pt x="378" y="2386"/>
                  </a:lnTo>
                  <a:lnTo>
                    <a:pt x="312" y="2308"/>
                  </a:lnTo>
                  <a:lnTo>
                    <a:pt x="250" y="2222"/>
                  </a:lnTo>
                  <a:lnTo>
                    <a:pt x="194" y="2133"/>
                  </a:lnTo>
                  <a:lnTo>
                    <a:pt x="145" y="2037"/>
                  </a:lnTo>
                  <a:lnTo>
                    <a:pt x="102" y="1935"/>
                  </a:lnTo>
                  <a:lnTo>
                    <a:pt x="67" y="1830"/>
                  </a:lnTo>
                  <a:lnTo>
                    <a:pt x="38" y="1722"/>
                  </a:lnTo>
                  <a:lnTo>
                    <a:pt x="17" y="1609"/>
                  </a:lnTo>
                  <a:lnTo>
                    <a:pt x="5" y="1493"/>
                  </a:lnTo>
                  <a:lnTo>
                    <a:pt x="0" y="1376"/>
                  </a:lnTo>
                  <a:lnTo>
                    <a:pt x="3" y="1251"/>
                  </a:lnTo>
                  <a:lnTo>
                    <a:pt x="10" y="1137"/>
                  </a:lnTo>
                  <a:lnTo>
                    <a:pt x="22" y="1027"/>
                  </a:lnTo>
                  <a:lnTo>
                    <a:pt x="40" y="924"/>
                  </a:lnTo>
                  <a:lnTo>
                    <a:pt x="60" y="828"/>
                  </a:lnTo>
                  <a:lnTo>
                    <a:pt x="86" y="738"/>
                  </a:lnTo>
                  <a:lnTo>
                    <a:pt x="114" y="653"/>
                  </a:lnTo>
                  <a:lnTo>
                    <a:pt x="148" y="575"/>
                  </a:lnTo>
                  <a:lnTo>
                    <a:pt x="186" y="504"/>
                  </a:lnTo>
                  <a:lnTo>
                    <a:pt x="227" y="437"/>
                  </a:lnTo>
                  <a:lnTo>
                    <a:pt x="272" y="375"/>
                  </a:lnTo>
                  <a:lnTo>
                    <a:pt x="320" y="319"/>
                  </a:lnTo>
                  <a:lnTo>
                    <a:pt x="371" y="268"/>
                  </a:lnTo>
                  <a:lnTo>
                    <a:pt x="425" y="222"/>
                  </a:lnTo>
                  <a:lnTo>
                    <a:pt x="482" y="181"/>
                  </a:lnTo>
                  <a:lnTo>
                    <a:pt x="541" y="144"/>
                  </a:lnTo>
                  <a:lnTo>
                    <a:pt x="603" y="112"/>
                  </a:lnTo>
                  <a:lnTo>
                    <a:pt x="668" y="85"/>
                  </a:lnTo>
                  <a:lnTo>
                    <a:pt x="735" y="62"/>
                  </a:lnTo>
                  <a:lnTo>
                    <a:pt x="803" y="42"/>
                  </a:lnTo>
                  <a:lnTo>
                    <a:pt x="875" y="27"/>
                  </a:lnTo>
                  <a:lnTo>
                    <a:pt x="948" y="15"/>
                  </a:lnTo>
                  <a:lnTo>
                    <a:pt x="1021" y="6"/>
                  </a:lnTo>
                  <a:lnTo>
                    <a:pt x="1097" y="1"/>
                  </a:lnTo>
                  <a:lnTo>
                    <a:pt x="117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793" dirty="0">
                <a:solidFill>
                  <a:srgbClr val="E9181D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679616" y="3641638"/>
              <a:ext cx="798439" cy="363065"/>
            </a:xfrm>
            <a:custGeom>
              <a:avLst/>
              <a:gdLst>
                <a:gd name="T0" fmla="*/ 1690 w 5235"/>
                <a:gd name="T1" fmla="*/ 0 h 2380"/>
                <a:gd name="T2" fmla="*/ 1712 w 5235"/>
                <a:gd name="T3" fmla="*/ 2 h 2380"/>
                <a:gd name="T4" fmla="*/ 1733 w 5235"/>
                <a:gd name="T5" fmla="*/ 13 h 2380"/>
                <a:gd name="T6" fmla="*/ 1820 w 5235"/>
                <a:gd name="T7" fmla="*/ 75 h 2380"/>
                <a:gd name="T8" fmla="*/ 1913 w 5235"/>
                <a:gd name="T9" fmla="*/ 129 h 2380"/>
                <a:gd name="T10" fmla="*/ 2007 w 5235"/>
                <a:gd name="T11" fmla="*/ 179 h 2380"/>
                <a:gd name="T12" fmla="*/ 2104 w 5235"/>
                <a:gd name="T13" fmla="*/ 218 h 2380"/>
                <a:gd name="T14" fmla="*/ 2202 w 5235"/>
                <a:gd name="T15" fmla="*/ 253 h 2380"/>
                <a:gd name="T16" fmla="*/ 2304 w 5235"/>
                <a:gd name="T17" fmla="*/ 279 h 2380"/>
                <a:gd name="T18" fmla="*/ 2407 w 5235"/>
                <a:gd name="T19" fmla="*/ 298 h 2380"/>
                <a:gd name="T20" fmla="*/ 2511 w 5235"/>
                <a:gd name="T21" fmla="*/ 309 h 2380"/>
                <a:gd name="T22" fmla="*/ 2617 w 5235"/>
                <a:gd name="T23" fmla="*/ 314 h 2380"/>
                <a:gd name="T24" fmla="*/ 2722 w 5235"/>
                <a:gd name="T25" fmla="*/ 309 h 2380"/>
                <a:gd name="T26" fmla="*/ 2827 w 5235"/>
                <a:gd name="T27" fmla="*/ 298 h 2380"/>
                <a:gd name="T28" fmla="*/ 2929 w 5235"/>
                <a:gd name="T29" fmla="*/ 279 h 2380"/>
                <a:gd name="T30" fmla="*/ 3031 w 5235"/>
                <a:gd name="T31" fmla="*/ 253 h 2380"/>
                <a:gd name="T32" fmla="*/ 3129 w 5235"/>
                <a:gd name="T33" fmla="*/ 218 h 2380"/>
                <a:gd name="T34" fmla="*/ 3226 w 5235"/>
                <a:gd name="T35" fmla="*/ 179 h 2380"/>
                <a:gd name="T36" fmla="*/ 3322 w 5235"/>
                <a:gd name="T37" fmla="*/ 129 h 2380"/>
                <a:gd name="T38" fmla="*/ 3412 w 5235"/>
                <a:gd name="T39" fmla="*/ 75 h 2380"/>
                <a:gd name="T40" fmla="*/ 3501 w 5235"/>
                <a:gd name="T41" fmla="*/ 13 h 2380"/>
                <a:gd name="T42" fmla="*/ 3521 w 5235"/>
                <a:gd name="T43" fmla="*/ 2 h 2380"/>
                <a:gd name="T44" fmla="*/ 3543 w 5235"/>
                <a:gd name="T45" fmla="*/ 0 h 2380"/>
                <a:gd name="T46" fmla="*/ 3563 w 5235"/>
                <a:gd name="T47" fmla="*/ 7 h 2380"/>
                <a:gd name="T48" fmla="*/ 4483 w 5235"/>
                <a:gd name="T49" fmla="*/ 486 h 2380"/>
                <a:gd name="T50" fmla="*/ 4526 w 5235"/>
                <a:gd name="T51" fmla="*/ 513 h 2380"/>
                <a:gd name="T52" fmla="*/ 4562 w 5235"/>
                <a:gd name="T53" fmla="*/ 546 h 2380"/>
                <a:gd name="T54" fmla="*/ 4594 w 5235"/>
                <a:gd name="T55" fmla="*/ 584 h 2380"/>
                <a:gd name="T56" fmla="*/ 4618 w 5235"/>
                <a:gd name="T57" fmla="*/ 629 h 2380"/>
                <a:gd name="T58" fmla="*/ 5209 w 5235"/>
                <a:gd name="T59" fmla="*/ 1963 h 2380"/>
                <a:gd name="T60" fmla="*/ 5225 w 5235"/>
                <a:gd name="T61" fmla="*/ 2011 h 2380"/>
                <a:gd name="T62" fmla="*/ 5235 w 5235"/>
                <a:gd name="T63" fmla="*/ 2059 h 2380"/>
                <a:gd name="T64" fmla="*/ 5235 w 5235"/>
                <a:gd name="T65" fmla="*/ 2106 h 2380"/>
                <a:gd name="T66" fmla="*/ 5227 w 5235"/>
                <a:gd name="T67" fmla="*/ 2156 h 2380"/>
                <a:gd name="T68" fmla="*/ 5211 w 5235"/>
                <a:gd name="T69" fmla="*/ 2202 h 2380"/>
                <a:gd name="T70" fmla="*/ 5187 w 5235"/>
                <a:gd name="T71" fmla="*/ 2245 h 2380"/>
                <a:gd name="T72" fmla="*/ 5157 w 5235"/>
                <a:gd name="T73" fmla="*/ 2285 h 2380"/>
                <a:gd name="T74" fmla="*/ 5120 w 5235"/>
                <a:gd name="T75" fmla="*/ 2318 h 2380"/>
                <a:gd name="T76" fmla="*/ 5081 w 5235"/>
                <a:gd name="T77" fmla="*/ 2344 h 2380"/>
                <a:gd name="T78" fmla="*/ 5036 w 5235"/>
                <a:gd name="T79" fmla="*/ 2364 h 2380"/>
                <a:gd name="T80" fmla="*/ 4988 w 5235"/>
                <a:gd name="T81" fmla="*/ 2375 h 2380"/>
                <a:gd name="T82" fmla="*/ 4939 w 5235"/>
                <a:gd name="T83" fmla="*/ 2380 h 2380"/>
                <a:gd name="T84" fmla="*/ 294 w 5235"/>
                <a:gd name="T85" fmla="*/ 2380 h 2380"/>
                <a:gd name="T86" fmla="*/ 244 w 5235"/>
                <a:gd name="T87" fmla="*/ 2375 h 2380"/>
                <a:gd name="T88" fmla="*/ 197 w 5235"/>
                <a:gd name="T89" fmla="*/ 2364 h 2380"/>
                <a:gd name="T90" fmla="*/ 152 w 5235"/>
                <a:gd name="T91" fmla="*/ 2344 h 2380"/>
                <a:gd name="T92" fmla="*/ 113 w 5235"/>
                <a:gd name="T93" fmla="*/ 2318 h 2380"/>
                <a:gd name="T94" fmla="*/ 76 w 5235"/>
                <a:gd name="T95" fmla="*/ 2285 h 2380"/>
                <a:gd name="T96" fmla="*/ 46 w 5235"/>
                <a:gd name="T97" fmla="*/ 2245 h 2380"/>
                <a:gd name="T98" fmla="*/ 22 w 5235"/>
                <a:gd name="T99" fmla="*/ 2202 h 2380"/>
                <a:gd name="T100" fmla="*/ 6 w 5235"/>
                <a:gd name="T101" fmla="*/ 2156 h 2380"/>
                <a:gd name="T102" fmla="*/ 0 w 5235"/>
                <a:gd name="T103" fmla="*/ 2106 h 2380"/>
                <a:gd name="T104" fmla="*/ 0 w 5235"/>
                <a:gd name="T105" fmla="*/ 2059 h 2380"/>
                <a:gd name="T106" fmla="*/ 8 w 5235"/>
                <a:gd name="T107" fmla="*/ 2011 h 2380"/>
                <a:gd name="T108" fmla="*/ 23 w 5235"/>
                <a:gd name="T109" fmla="*/ 1963 h 2380"/>
                <a:gd name="T110" fmla="*/ 617 w 5235"/>
                <a:gd name="T111" fmla="*/ 629 h 2380"/>
                <a:gd name="T112" fmla="*/ 640 w 5235"/>
                <a:gd name="T113" fmla="*/ 584 h 2380"/>
                <a:gd name="T114" fmla="*/ 671 w 5235"/>
                <a:gd name="T115" fmla="*/ 546 h 2380"/>
                <a:gd name="T116" fmla="*/ 707 w 5235"/>
                <a:gd name="T117" fmla="*/ 513 h 2380"/>
                <a:gd name="T118" fmla="*/ 750 w 5235"/>
                <a:gd name="T119" fmla="*/ 486 h 2380"/>
                <a:gd name="T120" fmla="*/ 1669 w 5235"/>
                <a:gd name="T121" fmla="*/ 7 h 2380"/>
                <a:gd name="T122" fmla="*/ 1690 w 5235"/>
                <a:gd name="T123" fmla="*/ 0 h 2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35" h="2380">
                  <a:moveTo>
                    <a:pt x="1690" y="0"/>
                  </a:moveTo>
                  <a:lnTo>
                    <a:pt x="1712" y="2"/>
                  </a:lnTo>
                  <a:lnTo>
                    <a:pt x="1733" y="13"/>
                  </a:lnTo>
                  <a:lnTo>
                    <a:pt x="1820" y="75"/>
                  </a:lnTo>
                  <a:lnTo>
                    <a:pt x="1913" y="129"/>
                  </a:lnTo>
                  <a:lnTo>
                    <a:pt x="2007" y="179"/>
                  </a:lnTo>
                  <a:lnTo>
                    <a:pt x="2104" y="218"/>
                  </a:lnTo>
                  <a:lnTo>
                    <a:pt x="2202" y="253"/>
                  </a:lnTo>
                  <a:lnTo>
                    <a:pt x="2304" y="279"/>
                  </a:lnTo>
                  <a:lnTo>
                    <a:pt x="2407" y="298"/>
                  </a:lnTo>
                  <a:lnTo>
                    <a:pt x="2511" y="309"/>
                  </a:lnTo>
                  <a:lnTo>
                    <a:pt x="2617" y="314"/>
                  </a:lnTo>
                  <a:lnTo>
                    <a:pt x="2722" y="309"/>
                  </a:lnTo>
                  <a:lnTo>
                    <a:pt x="2827" y="298"/>
                  </a:lnTo>
                  <a:lnTo>
                    <a:pt x="2929" y="279"/>
                  </a:lnTo>
                  <a:lnTo>
                    <a:pt x="3031" y="253"/>
                  </a:lnTo>
                  <a:lnTo>
                    <a:pt x="3129" y="218"/>
                  </a:lnTo>
                  <a:lnTo>
                    <a:pt x="3226" y="179"/>
                  </a:lnTo>
                  <a:lnTo>
                    <a:pt x="3322" y="129"/>
                  </a:lnTo>
                  <a:lnTo>
                    <a:pt x="3412" y="75"/>
                  </a:lnTo>
                  <a:lnTo>
                    <a:pt x="3501" y="13"/>
                  </a:lnTo>
                  <a:lnTo>
                    <a:pt x="3521" y="2"/>
                  </a:lnTo>
                  <a:lnTo>
                    <a:pt x="3543" y="0"/>
                  </a:lnTo>
                  <a:lnTo>
                    <a:pt x="3563" y="7"/>
                  </a:lnTo>
                  <a:lnTo>
                    <a:pt x="4483" y="486"/>
                  </a:lnTo>
                  <a:lnTo>
                    <a:pt x="4526" y="513"/>
                  </a:lnTo>
                  <a:lnTo>
                    <a:pt x="4562" y="546"/>
                  </a:lnTo>
                  <a:lnTo>
                    <a:pt x="4594" y="584"/>
                  </a:lnTo>
                  <a:lnTo>
                    <a:pt x="4618" y="629"/>
                  </a:lnTo>
                  <a:lnTo>
                    <a:pt x="5209" y="1963"/>
                  </a:lnTo>
                  <a:lnTo>
                    <a:pt x="5225" y="2011"/>
                  </a:lnTo>
                  <a:lnTo>
                    <a:pt x="5235" y="2059"/>
                  </a:lnTo>
                  <a:lnTo>
                    <a:pt x="5235" y="2106"/>
                  </a:lnTo>
                  <a:lnTo>
                    <a:pt x="5227" y="2156"/>
                  </a:lnTo>
                  <a:lnTo>
                    <a:pt x="5211" y="2202"/>
                  </a:lnTo>
                  <a:lnTo>
                    <a:pt x="5187" y="2245"/>
                  </a:lnTo>
                  <a:lnTo>
                    <a:pt x="5157" y="2285"/>
                  </a:lnTo>
                  <a:lnTo>
                    <a:pt x="5120" y="2318"/>
                  </a:lnTo>
                  <a:lnTo>
                    <a:pt x="5081" y="2344"/>
                  </a:lnTo>
                  <a:lnTo>
                    <a:pt x="5036" y="2364"/>
                  </a:lnTo>
                  <a:lnTo>
                    <a:pt x="4988" y="2375"/>
                  </a:lnTo>
                  <a:lnTo>
                    <a:pt x="4939" y="2380"/>
                  </a:lnTo>
                  <a:lnTo>
                    <a:pt x="294" y="2380"/>
                  </a:lnTo>
                  <a:lnTo>
                    <a:pt x="244" y="2375"/>
                  </a:lnTo>
                  <a:lnTo>
                    <a:pt x="197" y="2364"/>
                  </a:lnTo>
                  <a:lnTo>
                    <a:pt x="152" y="2344"/>
                  </a:lnTo>
                  <a:lnTo>
                    <a:pt x="113" y="2318"/>
                  </a:lnTo>
                  <a:lnTo>
                    <a:pt x="76" y="2285"/>
                  </a:lnTo>
                  <a:lnTo>
                    <a:pt x="46" y="2245"/>
                  </a:lnTo>
                  <a:lnTo>
                    <a:pt x="22" y="2202"/>
                  </a:lnTo>
                  <a:lnTo>
                    <a:pt x="6" y="2156"/>
                  </a:lnTo>
                  <a:lnTo>
                    <a:pt x="0" y="2106"/>
                  </a:lnTo>
                  <a:lnTo>
                    <a:pt x="0" y="2059"/>
                  </a:lnTo>
                  <a:lnTo>
                    <a:pt x="8" y="2011"/>
                  </a:lnTo>
                  <a:lnTo>
                    <a:pt x="23" y="1963"/>
                  </a:lnTo>
                  <a:lnTo>
                    <a:pt x="617" y="629"/>
                  </a:lnTo>
                  <a:lnTo>
                    <a:pt x="640" y="584"/>
                  </a:lnTo>
                  <a:lnTo>
                    <a:pt x="671" y="546"/>
                  </a:lnTo>
                  <a:lnTo>
                    <a:pt x="707" y="513"/>
                  </a:lnTo>
                  <a:lnTo>
                    <a:pt x="750" y="486"/>
                  </a:lnTo>
                  <a:lnTo>
                    <a:pt x="1669" y="7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793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943477" y="356947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의뢰인</a:t>
            </a:r>
          </a:p>
        </p:txBody>
      </p:sp>
      <p:sp>
        <p:nvSpPr>
          <p:cNvPr id="22" name="화살표: 오른쪽 21"/>
          <p:cNvSpPr/>
          <p:nvPr/>
        </p:nvSpPr>
        <p:spPr>
          <a:xfrm>
            <a:off x="2987903" y="2959074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52157" y="3754145"/>
            <a:ext cx="785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도면 검색 결과</a:t>
            </a:r>
          </a:p>
        </p:txBody>
      </p:sp>
      <p:pic>
        <p:nvPicPr>
          <p:cNvPr id="25" name="그래픽 24" descr="모니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9891" y="1456823"/>
            <a:ext cx="914400" cy="9144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116052" y="228699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도면 검색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04491" y="2711773"/>
            <a:ext cx="160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있으면</a:t>
            </a:r>
            <a:endParaRPr lang="en-US" altLang="ko-KR" b="1" dirty="0"/>
          </a:p>
        </p:txBody>
      </p:sp>
      <p:sp>
        <p:nvSpPr>
          <p:cNvPr id="28" name="화살표: 오른쪽 27"/>
          <p:cNvSpPr/>
          <p:nvPr/>
        </p:nvSpPr>
        <p:spPr>
          <a:xfrm rot="18900000">
            <a:off x="4876087" y="2166030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화살표: 오른쪽 28"/>
          <p:cNvSpPr/>
          <p:nvPr/>
        </p:nvSpPr>
        <p:spPr>
          <a:xfrm rot="2700000">
            <a:off x="4902947" y="3752328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래픽 29" descr="핀 있는 지도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36897" y="2655077"/>
            <a:ext cx="914400" cy="914400"/>
          </a:xfrm>
          <a:prstGeom prst="rect">
            <a:avLst/>
          </a:prstGeom>
        </p:spPr>
      </p:pic>
      <p:pic>
        <p:nvPicPr>
          <p:cNvPr id="35" name="그래픽 34" descr="길안내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49891" y="3910027"/>
            <a:ext cx="914400" cy="9144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861610" y="4363640"/>
            <a:ext cx="160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없으면</a:t>
            </a:r>
            <a:endParaRPr lang="en-US" altLang="ko-KR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440931" y="2358563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검색결과 조회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440930" y="4871912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도면도 제작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04491" y="5241244"/>
            <a:ext cx="289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FloorPlanner</a:t>
            </a:r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API</a:t>
            </a:r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40" name="화살표: 오른쪽 39"/>
          <p:cNvSpPr/>
          <p:nvPr/>
        </p:nvSpPr>
        <p:spPr>
          <a:xfrm rot="16200000">
            <a:off x="5759023" y="3011540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/>
          <p:cNvSpPr/>
          <p:nvPr/>
        </p:nvSpPr>
        <p:spPr>
          <a:xfrm>
            <a:off x="6903612" y="1653967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756104" y="1144584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배치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574" y="1412791"/>
            <a:ext cx="843646" cy="843646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599750" y="2338022"/>
            <a:ext cx="184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배치 완료</a:t>
            </a:r>
          </a:p>
        </p:txBody>
      </p:sp>
      <p:sp>
        <p:nvSpPr>
          <p:cNvPr id="45" name="화살표: 오른쪽 44"/>
          <p:cNvSpPr/>
          <p:nvPr/>
        </p:nvSpPr>
        <p:spPr>
          <a:xfrm>
            <a:off x="9297109" y="1595305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8660286" y="1087229"/>
            <a:ext cx="196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배치된 가구 클릭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745005" y="2495637"/>
            <a:ext cx="184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상세 정보</a:t>
            </a:r>
          </a:p>
        </p:txBody>
      </p:sp>
      <p:pic>
        <p:nvPicPr>
          <p:cNvPr id="48" name="그래픽 47" descr="수면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10352" y="1374976"/>
            <a:ext cx="914400" cy="914400"/>
          </a:xfrm>
          <a:prstGeom prst="rect">
            <a:avLst/>
          </a:prstGeom>
        </p:spPr>
      </p:pic>
      <p:sp>
        <p:nvSpPr>
          <p:cNvPr id="51" name="화살표: 오른쪽 50"/>
          <p:cNvSpPr/>
          <p:nvPr/>
        </p:nvSpPr>
        <p:spPr>
          <a:xfrm>
            <a:off x="11401634" y="1583213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0827154" y="926085"/>
            <a:ext cx="214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어플리케이션 실행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155828" y="276310"/>
            <a:ext cx="289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AR API</a:t>
            </a:r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pic>
        <p:nvPicPr>
          <p:cNvPr id="54" name="그래픽 53" descr="교사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511281" y="1342037"/>
            <a:ext cx="914400" cy="9144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2097773" y="2299952"/>
            <a:ext cx="1845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스크린을 통해</a:t>
            </a:r>
            <a:endParaRPr lang="en-US" altLang="ko-KR" b="1" dirty="0"/>
          </a:p>
          <a:p>
            <a:r>
              <a:rPr lang="ko-KR" altLang="en-US" b="1" dirty="0"/>
              <a:t>가상으로 가구 배치 가능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39789" y="5330907"/>
            <a:ext cx="184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검색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413752" y="4037527"/>
            <a:ext cx="214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어플리케이션 실행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413752" y="3581523"/>
            <a:ext cx="367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Image Searching API</a:t>
            </a:r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86728" y="5527520"/>
            <a:ext cx="198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구매할 </a:t>
            </a:r>
            <a:r>
              <a:rPr lang="ko-KR" altLang="en-US" b="1"/>
              <a:t>가구 사진</a:t>
            </a:r>
            <a:endParaRPr lang="ko-KR" altLang="en-US" b="1" dirty="0"/>
          </a:p>
        </p:txBody>
      </p:sp>
      <p:pic>
        <p:nvPicPr>
          <p:cNvPr id="60" name="그래픽 59" descr="수면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52075" y="4406859"/>
            <a:ext cx="914400" cy="914400"/>
          </a:xfrm>
          <a:prstGeom prst="rect">
            <a:avLst/>
          </a:prstGeom>
        </p:spPr>
      </p:pic>
      <p:sp>
        <p:nvSpPr>
          <p:cNvPr id="61" name="화살표: 오른쪽 60"/>
          <p:cNvSpPr/>
          <p:nvPr/>
        </p:nvSpPr>
        <p:spPr>
          <a:xfrm>
            <a:off x="10443650" y="4646839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래픽 61" descr="침대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403781" y="4382286"/>
            <a:ext cx="914400" cy="91440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13265642" y="5413261"/>
            <a:ext cx="184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유사 가구</a:t>
            </a:r>
            <a:br>
              <a:rPr lang="en-US" altLang="ko-KR" b="1" dirty="0"/>
            </a:br>
            <a:r>
              <a:rPr lang="ko-KR" altLang="en-US" b="1" dirty="0"/>
              <a:t>가격 비고</a:t>
            </a:r>
          </a:p>
        </p:txBody>
      </p:sp>
      <p:sp>
        <p:nvSpPr>
          <p:cNvPr id="64" name="화살표: 오른쪽 63"/>
          <p:cNvSpPr/>
          <p:nvPr/>
        </p:nvSpPr>
        <p:spPr>
          <a:xfrm>
            <a:off x="12575654" y="4556825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래픽 64" descr="수면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71777" y="4315649"/>
            <a:ext cx="914400" cy="914400"/>
          </a:xfrm>
          <a:prstGeom prst="rect">
            <a:avLst/>
          </a:prstGeom>
        </p:spPr>
      </p:pic>
      <p:sp>
        <p:nvSpPr>
          <p:cNvPr id="66" name="화살표: 오른쪽 65"/>
          <p:cNvSpPr/>
          <p:nvPr/>
        </p:nvSpPr>
        <p:spPr>
          <a:xfrm>
            <a:off x="13754402" y="1504540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13179922" y="988312"/>
            <a:ext cx="196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구매할 가구 결정</a:t>
            </a:r>
            <a:endParaRPr lang="ko-KR" altLang="en-US" b="1" dirty="0"/>
          </a:p>
        </p:txBody>
      </p:sp>
      <p:pic>
        <p:nvPicPr>
          <p:cNvPr id="68" name="그래픽 67" descr="지폐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821712" y="1262296"/>
            <a:ext cx="914400" cy="91440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4260507" y="2323592"/>
            <a:ext cx="203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결제 및 주문 진행</a:t>
            </a:r>
          </a:p>
        </p:txBody>
      </p:sp>
      <p:sp>
        <p:nvSpPr>
          <p:cNvPr id="70" name="화살표: 오른쪽 69"/>
          <p:cNvSpPr/>
          <p:nvPr/>
        </p:nvSpPr>
        <p:spPr>
          <a:xfrm>
            <a:off x="16107283" y="1503226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래픽 70" descr="문서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988242" y="1262050"/>
            <a:ext cx="914400" cy="91440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6455352" y="2323592"/>
            <a:ext cx="2036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타임라인 형식으로 가구 구매 후기 게시글 등록 가능</a:t>
            </a:r>
          </a:p>
        </p:txBody>
      </p:sp>
      <p:sp>
        <p:nvSpPr>
          <p:cNvPr id="73" name="화살표: 오른쪽 72"/>
          <p:cNvSpPr/>
          <p:nvPr/>
        </p:nvSpPr>
        <p:spPr>
          <a:xfrm>
            <a:off x="18386938" y="1503226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래픽 73" descr="엄지 올리기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9458243" y="1107678"/>
            <a:ext cx="914400" cy="9144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8897038" y="2361299"/>
            <a:ext cx="2036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좋아요 기능 및 댓글 기능을 이용해 타인의 구매 참여를 유도</a:t>
            </a:r>
          </a:p>
        </p:txBody>
      </p:sp>
      <p:sp>
        <p:nvSpPr>
          <p:cNvPr id="76" name="화살표: 오른쪽 75"/>
          <p:cNvSpPr/>
          <p:nvPr/>
        </p:nvSpPr>
        <p:spPr>
          <a:xfrm rot="18900000">
            <a:off x="14214969" y="3365499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1610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453" y="1033462"/>
            <a:ext cx="6712404" cy="485478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14801" y="4996542"/>
            <a:ext cx="685798" cy="65314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완료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06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984327" y="2780929"/>
            <a:ext cx="798439" cy="791727"/>
            <a:chOff x="679616" y="3212976"/>
            <a:chExt cx="798439" cy="791727"/>
          </a:xfrm>
        </p:grpSpPr>
        <p:sp>
          <p:nvSpPr>
            <p:cNvPr id="3" name="Freeform 14"/>
            <p:cNvSpPr>
              <a:spLocks/>
            </p:cNvSpPr>
            <p:nvPr/>
          </p:nvSpPr>
          <p:spPr bwMode="auto">
            <a:xfrm>
              <a:off x="899592" y="3212976"/>
              <a:ext cx="358185" cy="419509"/>
            </a:xfrm>
            <a:custGeom>
              <a:avLst/>
              <a:gdLst>
                <a:gd name="T0" fmla="*/ 1175 w 2349"/>
                <a:gd name="T1" fmla="*/ 0 h 2750"/>
                <a:gd name="T2" fmla="*/ 1328 w 2349"/>
                <a:gd name="T3" fmla="*/ 6 h 2750"/>
                <a:gd name="T4" fmla="*/ 1474 w 2349"/>
                <a:gd name="T5" fmla="*/ 27 h 2750"/>
                <a:gd name="T6" fmla="*/ 1614 w 2349"/>
                <a:gd name="T7" fmla="*/ 62 h 2750"/>
                <a:gd name="T8" fmla="*/ 1746 w 2349"/>
                <a:gd name="T9" fmla="*/ 112 h 2750"/>
                <a:gd name="T10" fmla="*/ 1869 w 2349"/>
                <a:gd name="T11" fmla="*/ 181 h 2750"/>
                <a:gd name="T12" fmla="*/ 1978 w 2349"/>
                <a:gd name="T13" fmla="*/ 268 h 2750"/>
                <a:gd name="T14" fmla="*/ 2079 w 2349"/>
                <a:gd name="T15" fmla="*/ 375 h 2750"/>
                <a:gd name="T16" fmla="*/ 2163 w 2349"/>
                <a:gd name="T17" fmla="*/ 504 h 2750"/>
                <a:gd name="T18" fmla="*/ 2234 w 2349"/>
                <a:gd name="T19" fmla="*/ 653 h 2750"/>
                <a:gd name="T20" fmla="*/ 2288 w 2349"/>
                <a:gd name="T21" fmla="*/ 828 h 2750"/>
                <a:gd name="T22" fmla="*/ 2327 w 2349"/>
                <a:gd name="T23" fmla="*/ 1027 h 2750"/>
                <a:gd name="T24" fmla="*/ 2346 w 2349"/>
                <a:gd name="T25" fmla="*/ 1251 h 2750"/>
                <a:gd name="T26" fmla="*/ 2344 w 2349"/>
                <a:gd name="T27" fmla="*/ 1493 h 2750"/>
                <a:gd name="T28" fmla="*/ 2311 w 2349"/>
                <a:gd name="T29" fmla="*/ 1722 h 2750"/>
                <a:gd name="T30" fmla="*/ 2247 w 2349"/>
                <a:gd name="T31" fmla="*/ 1935 h 2750"/>
                <a:gd name="T32" fmla="*/ 2155 w 2349"/>
                <a:gd name="T33" fmla="*/ 2133 h 2750"/>
                <a:gd name="T34" fmla="*/ 2037 w 2349"/>
                <a:gd name="T35" fmla="*/ 2308 h 2750"/>
                <a:gd name="T36" fmla="*/ 1899 w 2349"/>
                <a:gd name="T37" fmla="*/ 2457 h 2750"/>
                <a:gd name="T38" fmla="*/ 1740 w 2349"/>
                <a:gd name="T39" fmla="*/ 2581 h 2750"/>
                <a:gd name="T40" fmla="*/ 1565 w 2349"/>
                <a:gd name="T41" fmla="*/ 2672 h 2750"/>
                <a:gd name="T42" fmla="*/ 1376 w 2349"/>
                <a:gd name="T43" fmla="*/ 2729 h 2750"/>
                <a:gd name="T44" fmla="*/ 1175 w 2349"/>
                <a:gd name="T45" fmla="*/ 2750 h 2750"/>
                <a:gd name="T46" fmla="*/ 975 w 2349"/>
                <a:gd name="T47" fmla="*/ 2729 h 2750"/>
                <a:gd name="T48" fmla="*/ 786 w 2349"/>
                <a:gd name="T49" fmla="*/ 2672 h 2750"/>
                <a:gd name="T50" fmla="*/ 609 w 2349"/>
                <a:gd name="T51" fmla="*/ 2581 h 2750"/>
                <a:gd name="T52" fmla="*/ 450 w 2349"/>
                <a:gd name="T53" fmla="*/ 2457 h 2750"/>
                <a:gd name="T54" fmla="*/ 312 w 2349"/>
                <a:gd name="T55" fmla="*/ 2308 h 2750"/>
                <a:gd name="T56" fmla="*/ 194 w 2349"/>
                <a:gd name="T57" fmla="*/ 2133 h 2750"/>
                <a:gd name="T58" fmla="*/ 102 w 2349"/>
                <a:gd name="T59" fmla="*/ 1935 h 2750"/>
                <a:gd name="T60" fmla="*/ 38 w 2349"/>
                <a:gd name="T61" fmla="*/ 1722 h 2750"/>
                <a:gd name="T62" fmla="*/ 5 w 2349"/>
                <a:gd name="T63" fmla="*/ 1493 h 2750"/>
                <a:gd name="T64" fmla="*/ 3 w 2349"/>
                <a:gd name="T65" fmla="*/ 1251 h 2750"/>
                <a:gd name="T66" fmla="*/ 22 w 2349"/>
                <a:gd name="T67" fmla="*/ 1027 h 2750"/>
                <a:gd name="T68" fmla="*/ 60 w 2349"/>
                <a:gd name="T69" fmla="*/ 828 h 2750"/>
                <a:gd name="T70" fmla="*/ 114 w 2349"/>
                <a:gd name="T71" fmla="*/ 653 h 2750"/>
                <a:gd name="T72" fmla="*/ 186 w 2349"/>
                <a:gd name="T73" fmla="*/ 504 h 2750"/>
                <a:gd name="T74" fmla="*/ 272 w 2349"/>
                <a:gd name="T75" fmla="*/ 375 h 2750"/>
                <a:gd name="T76" fmla="*/ 371 w 2349"/>
                <a:gd name="T77" fmla="*/ 268 h 2750"/>
                <a:gd name="T78" fmla="*/ 482 w 2349"/>
                <a:gd name="T79" fmla="*/ 181 h 2750"/>
                <a:gd name="T80" fmla="*/ 603 w 2349"/>
                <a:gd name="T81" fmla="*/ 112 h 2750"/>
                <a:gd name="T82" fmla="*/ 735 w 2349"/>
                <a:gd name="T83" fmla="*/ 62 h 2750"/>
                <a:gd name="T84" fmla="*/ 875 w 2349"/>
                <a:gd name="T85" fmla="*/ 27 h 2750"/>
                <a:gd name="T86" fmla="*/ 1021 w 2349"/>
                <a:gd name="T87" fmla="*/ 6 h 2750"/>
                <a:gd name="T88" fmla="*/ 1175 w 2349"/>
                <a:gd name="T89" fmla="*/ 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49" h="2750">
                  <a:moveTo>
                    <a:pt x="1175" y="0"/>
                  </a:moveTo>
                  <a:lnTo>
                    <a:pt x="1175" y="0"/>
                  </a:lnTo>
                  <a:lnTo>
                    <a:pt x="1252" y="1"/>
                  </a:lnTo>
                  <a:lnTo>
                    <a:pt x="1328" y="6"/>
                  </a:lnTo>
                  <a:lnTo>
                    <a:pt x="1403" y="15"/>
                  </a:lnTo>
                  <a:lnTo>
                    <a:pt x="1474" y="27"/>
                  </a:lnTo>
                  <a:lnTo>
                    <a:pt x="1546" y="42"/>
                  </a:lnTo>
                  <a:lnTo>
                    <a:pt x="1614" y="62"/>
                  </a:lnTo>
                  <a:lnTo>
                    <a:pt x="1681" y="85"/>
                  </a:lnTo>
                  <a:lnTo>
                    <a:pt x="1746" y="112"/>
                  </a:lnTo>
                  <a:lnTo>
                    <a:pt x="1808" y="144"/>
                  </a:lnTo>
                  <a:lnTo>
                    <a:pt x="1869" y="181"/>
                  </a:lnTo>
                  <a:lnTo>
                    <a:pt x="1926" y="222"/>
                  </a:lnTo>
                  <a:lnTo>
                    <a:pt x="1978" y="268"/>
                  </a:lnTo>
                  <a:lnTo>
                    <a:pt x="2031" y="319"/>
                  </a:lnTo>
                  <a:lnTo>
                    <a:pt x="2079" y="375"/>
                  </a:lnTo>
                  <a:lnTo>
                    <a:pt x="2123" y="437"/>
                  </a:lnTo>
                  <a:lnTo>
                    <a:pt x="2163" y="504"/>
                  </a:lnTo>
                  <a:lnTo>
                    <a:pt x="2201" y="575"/>
                  </a:lnTo>
                  <a:lnTo>
                    <a:pt x="2234" y="653"/>
                  </a:lnTo>
                  <a:lnTo>
                    <a:pt x="2263" y="738"/>
                  </a:lnTo>
                  <a:lnTo>
                    <a:pt x="2288" y="828"/>
                  </a:lnTo>
                  <a:lnTo>
                    <a:pt x="2311" y="924"/>
                  </a:lnTo>
                  <a:lnTo>
                    <a:pt x="2327" y="1027"/>
                  </a:lnTo>
                  <a:lnTo>
                    <a:pt x="2339" y="1137"/>
                  </a:lnTo>
                  <a:lnTo>
                    <a:pt x="2346" y="1251"/>
                  </a:lnTo>
                  <a:lnTo>
                    <a:pt x="2349" y="1376"/>
                  </a:lnTo>
                  <a:lnTo>
                    <a:pt x="2344" y="1493"/>
                  </a:lnTo>
                  <a:lnTo>
                    <a:pt x="2331" y="1609"/>
                  </a:lnTo>
                  <a:lnTo>
                    <a:pt x="2311" y="1722"/>
                  </a:lnTo>
                  <a:lnTo>
                    <a:pt x="2282" y="1830"/>
                  </a:lnTo>
                  <a:lnTo>
                    <a:pt x="2247" y="1935"/>
                  </a:lnTo>
                  <a:lnTo>
                    <a:pt x="2204" y="2037"/>
                  </a:lnTo>
                  <a:lnTo>
                    <a:pt x="2155" y="2133"/>
                  </a:lnTo>
                  <a:lnTo>
                    <a:pt x="2099" y="2222"/>
                  </a:lnTo>
                  <a:lnTo>
                    <a:pt x="2037" y="2308"/>
                  </a:lnTo>
                  <a:lnTo>
                    <a:pt x="1970" y="2386"/>
                  </a:lnTo>
                  <a:lnTo>
                    <a:pt x="1899" y="2457"/>
                  </a:lnTo>
                  <a:lnTo>
                    <a:pt x="1821" y="2522"/>
                  </a:lnTo>
                  <a:lnTo>
                    <a:pt x="1740" y="2581"/>
                  </a:lnTo>
                  <a:lnTo>
                    <a:pt x="1654" y="2631"/>
                  </a:lnTo>
                  <a:lnTo>
                    <a:pt x="1565" y="2672"/>
                  </a:lnTo>
                  <a:lnTo>
                    <a:pt x="1471" y="2705"/>
                  </a:lnTo>
                  <a:lnTo>
                    <a:pt x="1376" y="2729"/>
                  </a:lnTo>
                  <a:lnTo>
                    <a:pt x="1275" y="2745"/>
                  </a:lnTo>
                  <a:lnTo>
                    <a:pt x="1175" y="2750"/>
                  </a:lnTo>
                  <a:lnTo>
                    <a:pt x="1073" y="2745"/>
                  </a:lnTo>
                  <a:lnTo>
                    <a:pt x="975" y="2729"/>
                  </a:lnTo>
                  <a:lnTo>
                    <a:pt x="878" y="2705"/>
                  </a:lnTo>
                  <a:lnTo>
                    <a:pt x="786" y="2672"/>
                  </a:lnTo>
                  <a:lnTo>
                    <a:pt x="695" y="2631"/>
                  </a:lnTo>
                  <a:lnTo>
                    <a:pt x="609" y="2581"/>
                  </a:lnTo>
                  <a:lnTo>
                    <a:pt x="528" y="2522"/>
                  </a:lnTo>
                  <a:lnTo>
                    <a:pt x="450" y="2457"/>
                  </a:lnTo>
                  <a:lnTo>
                    <a:pt x="378" y="2386"/>
                  </a:lnTo>
                  <a:lnTo>
                    <a:pt x="312" y="2308"/>
                  </a:lnTo>
                  <a:lnTo>
                    <a:pt x="250" y="2222"/>
                  </a:lnTo>
                  <a:lnTo>
                    <a:pt x="194" y="2133"/>
                  </a:lnTo>
                  <a:lnTo>
                    <a:pt x="145" y="2037"/>
                  </a:lnTo>
                  <a:lnTo>
                    <a:pt x="102" y="1935"/>
                  </a:lnTo>
                  <a:lnTo>
                    <a:pt x="67" y="1830"/>
                  </a:lnTo>
                  <a:lnTo>
                    <a:pt x="38" y="1722"/>
                  </a:lnTo>
                  <a:lnTo>
                    <a:pt x="17" y="1609"/>
                  </a:lnTo>
                  <a:lnTo>
                    <a:pt x="5" y="1493"/>
                  </a:lnTo>
                  <a:lnTo>
                    <a:pt x="0" y="1376"/>
                  </a:lnTo>
                  <a:lnTo>
                    <a:pt x="3" y="1251"/>
                  </a:lnTo>
                  <a:lnTo>
                    <a:pt x="10" y="1137"/>
                  </a:lnTo>
                  <a:lnTo>
                    <a:pt x="22" y="1027"/>
                  </a:lnTo>
                  <a:lnTo>
                    <a:pt x="40" y="924"/>
                  </a:lnTo>
                  <a:lnTo>
                    <a:pt x="60" y="828"/>
                  </a:lnTo>
                  <a:lnTo>
                    <a:pt x="86" y="738"/>
                  </a:lnTo>
                  <a:lnTo>
                    <a:pt x="114" y="653"/>
                  </a:lnTo>
                  <a:lnTo>
                    <a:pt x="148" y="575"/>
                  </a:lnTo>
                  <a:lnTo>
                    <a:pt x="186" y="504"/>
                  </a:lnTo>
                  <a:lnTo>
                    <a:pt x="227" y="437"/>
                  </a:lnTo>
                  <a:lnTo>
                    <a:pt x="272" y="375"/>
                  </a:lnTo>
                  <a:lnTo>
                    <a:pt x="320" y="319"/>
                  </a:lnTo>
                  <a:lnTo>
                    <a:pt x="371" y="268"/>
                  </a:lnTo>
                  <a:lnTo>
                    <a:pt x="425" y="222"/>
                  </a:lnTo>
                  <a:lnTo>
                    <a:pt x="482" y="181"/>
                  </a:lnTo>
                  <a:lnTo>
                    <a:pt x="541" y="144"/>
                  </a:lnTo>
                  <a:lnTo>
                    <a:pt x="603" y="112"/>
                  </a:lnTo>
                  <a:lnTo>
                    <a:pt x="668" y="85"/>
                  </a:lnTo>
                  <a:lnTo>
                    <a:pt x="735" y="62"/>
                  </a:lnTo>
                  <a:lnTo>
                    <a:pt x="803" y="42"/>
                  </a:lnTo>
                  <a:lnTo>
                    <a:pt x="875" y="27"/>
                  </a:lnTo>
                  <a:lnTo>
                    <a:pt x="948" y="15"/>
                  </a:lnTo>
                  <a:lnTo>
                    <a:pt x="1021" y="6"/>
                  </a:lnTo>
                  <a:lnTo>
                    <a:pt x="1097" y="1"/>
                  </a:lnTo>
                  <a:lnTo>
                    <a:pt x="117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793" dirty="0">
                <a:solidFill>
                  <a:srgbClr val="E9181D"/>
                </a:solidFill>
              </a:endParaRPr>
            </a:p>
          </p:txBody>
        </p:sp>
        <p:sp>
          <p:nvSpPr>
            <p:cNvPr id="4" name="Freeform 15"/>
            <p:cNvSpPr>
              <a:spLocks/>
            </p:cNvSpPr>
            <p:nvPr/>
          </p:nvSpPr>
          <p:spPr bwMode="auto">
            <a:xfrm>
              <a:off x="679616" y="3641638"/>
              <a:ext cx="798439" cy="363065"/>
            </a:xfrm>
            <a:custGeom>
              <a:avLst/>
              <a:gdLst>
                <a:gd name="T0" fmla="*/ 1690 w 5235"/>
                <a:gd name="T1" fmla="*/ 0 h 2380"/>
                <a:gd name="T2" fmla="*/ 1712 w 5235"/>
                <a:gd name="T3" fmla="*/ 2 h 2380"/>
                <a:gd name="T4" fmla="*/ 1733 w 5235"/>
                <a:gd name="T5" fmla="*/ 13 h 2380"/>
                <a:gd name="T6" fmla="*/ 1820 w 5235"/>
                <a:gd name="T7" fmla="*/ 75 h 2380"/>
                <a:gd name="T8" fmla="*/ 1913 w 5235"/>
                <a:gd name="T9" fmla="*/ 129 h 2380"/>
                <a:gd name="T10" fmla="*/ 2007 w 5235"/>
                <a:gd name="T11" fmla="*/ 179 h 2380"/>
                <a:gd name="T12" fmla="*/ 2104 w 5235"/>
                <a:gd name="T13" fmla="*/ 218 h 2380"/>
                <a:gd name="T14" fmla="*/ 2202 w 5235"/>
                <a:gd name="T15" fmla="*/ 253 h 2380"/>
                <a:gd name="T16" fmla="*/ 2304 w 5235"/>
                <a:gd name="T17" fmla="*/ 279 h 2380"/>
                <a:gd name="T18" fmla="*/ 2407 w 5235"/>
                <a:gd name="T19" fmla="*/ 298 h 2380"/>
                <a:gd name="T20" fmla="*/ 2511 w 5235"/>
                <a:gd name="T21" fmla="*/ 309 h 2380"/>
                <a:gd name="T22" fmla="*/ 2617 w 5235"/>
                <a:gd name="T23" fmla="*/ 314 h 2380"/>
                <a:gd name="T24" fmla="*/ 2722 w 5235"/>
                <a:gd name="T25" fmla="*/ 309 h 2380"/>
                <a:gd name="T26" fmla="*/ 2827 w 5235"/>
                <a:gd name="T27" fmla="*/ 298 h 2380"/>
                <a:gd name="T28" fmla="*/ 2929 w 5235"/>
                <a:gd name="T29" fmla="*/ 279 h 2380"/>
                <a:gd name="T30" fmla="*/ 3031 w 5235"/>
                <a:gd name="T31" fmla="*/ 253 h 2380"/>
                <a:gd name="T32" fmla="*/ 3129 w 5235"/>
                <a:gd name="T33" fmla="*/ 218 h 2380"/>
                <a:gd name="T34" fmla="*/ 3226 w 5235"/>
                <a:gd name="T35" fmla="*/ 179 h 2380"/>
                <a:gd name="T36" fmla="*/ 3322 w 5235"/>
                <a:gd name="T37" fmla="*/ 129 h 2380"/>
                <a:gd name="T38" fmla="*/ 3412 w 5235"/>
                <a:gd name="T39" fmla="*/ 75 h 2380"/>
                <a:gd name="T40" fmla="*/ 3501 w 5235"/>
                <a:gd name="T41" fmla="*/ 13 h 2380"/>
                <a:gd name="T42" fmla="*/ 3521 w 5235"/>
                <a:gd name="T43" fmla="*/ 2 h 2380"/>
                <a:gd name="T44" fmla="*/ 3543 w 5235"/>
                <a:gd name="T45" fmla="*/ 0 h 2380"/>
                <a:gd name="T46" fmla="*/ 3563 w 5235"/>
                <a:gd name="T47" fmla="*/ 7 h 2380"/>
                <a:gd name="T48" fmla="*/ 4483 w 5235"/>
                <a:gd name="T49" fmla="*/ 486 h 2380"/>
                <a:gd name="T50" fmla="*/ 4526 w 5235"/>
                <a:gd name="T51" fmla="*/ 513 h 2380"/>
                <a:gd name="T52" fmla="*/ 4562 w 5235"/>
                <a:gd name="T53" fmla="*/ 546 h 2380"/>
                <a:gd name="T54" fmla="*/ 4594 w 5235"/>
                <a:gd name="T55" fmla="*/ 584 h 2380"/>
                <a:gd name="T56" fmla="*/ 4618 w 5235"/>
                <a:gd name="T57" fmla="*/ 629 h 2380"/>
                <a:gd name="T58" fmla="*/ 5209 w 5235"/>
                <a:gd name="T59" fmla="*/ 1963 h 2380"/>
                <a:gd name="T60" fmla="*/ 5225 w 5235"/>
                <a:gd name="T61" fmla="*/ 2011 h 2380"/>
                <a:gd name="T62" fmla="*/ 5235 w 5235"/>
                <a:gd name="T63" fmla="*/ 2059 h 2380"/>
                <a:gd name="T64" fmla="*/ 5235 w 5235"/>
                <a:gd name="T65" fmla="*/ 2106 h 2380"/>
                <a:gd name="T66" fmla="*/ 5227 w 5235"/>
                <a:gd name="T67" fmla="*/ 2156 h 2380"/>
                <a:gd name="T68" fmla="*/ 5211 w 5235"/>
                <a:gd name="T69" fmla="*/ 2202 h 2380"/>
                <a:gd name="T70" fmla="*/ 5187 w 5235"/>
                <a:gd name="T71" fmla="*/ 2245 h 2380"/>
                <a:gd name="T72" fmla="*/ 5157 w 5235"/>
                <a:gd name="T73" fmla="*/ 2285 h 2380"/>
                <a:gd name="T74" fmla="*/ 5120 w 5235"/>
                <a:gd name="T75" fmla="*/ 2318 h 2380"/>
                <a:gd name="T76" fmla="*/ 5081 w 5235"/>
                <a:gd name="T77" fmla="*/ 2344 h 2380"/>
                <a:gd name="T78" fmla="*/ 5036 w 5235"/>
                <a:gd name="T79" fmla="*/ 2364 h 2380"/>
                <a:gd name="T80" fmla="*/ 4988 w 5235"/>
                <a:gd name="T81" fmla="*/ 2375 h 2380"/>
                <a:gd name="T82" fmla="*/ 4939 w 5235"/>
                <a:gd name="T83" fmla="*/ 2380 h 2380"/>
                <a:gd name="T84" fmla="*/ 294 w 5235"/>
                <a:gd name="T85" fmla="*/ 2380 h 2380"/>
                <a:gd name="T86" fmla="*/ 244 w 5235"/>
                <a:gd name="T87" fmla="*/ 2375 h 2380"/>
                <a:gd name="T88" fmla="*/ 197 w 5235"/>
                <a:gd name="T89" fmla="*/ 2364 h 2380"/>
                <a:gd name="T90" fmla="*/ 152 w 5235"/>
                <a:gd name="T91" fmla="*/ 2344 h 2380"/>
                <a:gd name="T92" fmla="*/ 113 w 5235"/>
                <a:gd name="T93" fmla="*/ 2318 h 2380"/>
                <a:gd name="T94" fmla="*/ 76 w 5235"/>
                <a:gd name="T95" fmla="*/ 2285 h 2380"/>
                <a:gd name="T96" fmla="*/ 46 w 5235"/>
                <a:gd name="T97" fmla="*/ 2245 h 2380"/>
                <a:gd name="T98" fmla="*/ 22 w 5235"/>
                <a:gd name="T99" fmla="*/ 2202 h 2380"/>
                <a:gd name="T100" fmla="*/ 6 w 5235"/>
                <a:gd name="T101" fmla="*/ 2156 h 2380"/>
                <a:gd name="T102" fmla="*/ 0 w 5235"/>
                <a:gd name="T103" fmla="*/ 2106 h 2380"/>
                <a:gd name="T104" fmla="*/ 0 w 5235"/>
                <a:gd name="T105" fmla="*/ 2059 h 2380"/>
                <a:gd name="T106" fmla="*/ 8 w 5235"/>
                <a:gd name="T107" fmla="*/ 2011 h 2380"/>
                <a:gd name="T108" fmla="*/ 23 w 5235"/>
                <a:gd name="T109" fmla="*/ 1963 h 2380"/>
                <a:gd name="T110" fmla="*/ 617 w 5235"/>
                <a:gd name="T111" fmla="*/ 629 h 2380"/>
                <a:gd name="T112" fmla="*/ 640 w 5235"/>
                <a:gd name="T113" fmla="*/ 584 h 2380"/>
                <a:gd name="T114" fmla="*/ 671 w 5235"/>
                <a:gd name="T115" fmla="*/ 546 h 2380"/>
                <a:gd name="T116" fmla="*/ 707 w 5235"/>
                <a:gd name="T117" fmla="*/ 513 h 2380"/>
                <a:gd name="T118" fmla="*/ 750 w 5235"/>
                <a:gd name="T119" fmla="*/ 486 h 2380"/>
                <a:gd name="T120" fmla="*/ 1669 w 5235"/>
                <a:gd name="T121" fmla="*/ 7 h 2380"/>
                <a:gd name="T122" fmla="*/ 1690 w 5235"/>
                <a:gd name="T123" fmla="*/ 0 h 2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35" h="2380">
                  <a:moveTo>
                    <a:pt x="1690" y="0"/>
                  </a:moveTo>
                  <a:lnTo>
                    <a:pt x="1712" y="2"/>
                  </a:lnTo>
                  <a:lnTo>
                    <a:pt x="1733" y="13"/>
                  </a:lnTo>
                  <a:lnTo>
                    <a:pt x="1820" y="75"/>
                  </a:lnTo>
                  <a:lnTo>
                    <a:pt x="1913" y="129"/>
                  </a:lnTo>
                  <a:lnTo>
                    <a:pt x="2007" y="179"/>
                  </a:lnTo>
                  <a:lnTo>
                    <a:pt x="2104" y="218"/>
                  </a:lnTo>
                  <a:lnTo>
                    <a:pt x="2202" y="253"/>
                  </a:lnTo>
                  <a:lnTo>
                    <a:pt x="2304" y="279"/>
                  </a:lnTo>
                  <a:lnTo>
                    <a:pt x="2407" y="298"/>
                  </a:lnTo>
                  <a:lnTo>
                    <a:pt x="2511" y="309"/>
                  </a:lnTo>
                  <a:lnTo>
                    <a:pt x="2617" y="314"/>
                  </a:lnTo>
                  <a:lnTo>
                    <a:pt x="2722" y="309"/>
                  </a:lnTo>
                  <a:lnTo>
                    <a:pt x="2827" y="298"/>
                  </a:lnTo>
                  <a:lnTo>
                    <a:pt x="2929" y="279"/>
                  </a:lnTo>
                  <a:lnTo>
                    <a:pt x="3031" y="253"/>
                  </a:lnTo>
                  <a:lnTo>
                    <a:pt x="3129" y="218"/>
                  </a:lnTo>
                  <a:lnTo>
                    <a:pt x="3226" y="179"/>
                  </a:lnTo>
                  <a:lnTo>
                    <a:pt x="3322" y="129"/>
                  </a:lnTo>
                  <a:lnTo>
                    <a:pt x="3412" y="75"/>
                  </a:lnTo>
                  <a:lnTo>
                    <a:pt x="3501" y="13"/>
                  </a:lnTo>
                  <a:lnTo>
                    <a:pt x="3521" y="2"/>
                  </a:lnTo>
                  <a:lnTo>
                    <a:pt x="3543" y="0"/>
                  </a:lnTo>
                  <a:lnTo>
                    <a:pt x="3563" y="7"/>
                  </a:lnTo>
                  <a:lnTo>
                    <a:pt x="4483" y="486"/>
                  </a:lnTo>
                  <a:lnTo>
                    <a:pt x="4526" y="513"/>
                  </a:lnTo>
                  <a:lnTo>
                    <a:pt x="4562" y="546"/>
                  </a:lnTo>
                  <a:lnTo>
                    <a:pt x="4594" y="584"/>
                  </a:lnTo>
                  <a:lnTo>
                    <a:pt x="4618" y="629"/>
                  </a:lnTo>
                  <a:lnTo>
                    <a:pt x="5209" y="1963"/>
                  </a:lnTo>
                  <a:lnTo>
                    <a:pt x="5225" y="2011"/>
                  </a:lnTo>
                  <a:lnTo>
                    <a:pt x="5235" y="2059"/>
                  </a:lnTo>
                  <a:lnTo>
                    <a:pt x="5235" y="2106"/>
                  </a:lnTo>
                  <a:lnTo>
                    <a:pt x="5227" y="2156"/>
                  </a:lnTo>
                  <a:lnTo>
                    <a:pt x="5211" y="2202"/>
                  </a:lnTo>
                  <a:lnTo>
                    <a:pt x="5187" y="2245"/>
                  </a:lnTo>
                  <a:lnTo>
                    <a:pt x="5157" y="2285"/>
                  </a:lnTo>
                  <a:lnTo>
                    <a:pt x="5120" y="2318"/>
                  </a:lnTo>
                  <a:lnTo>
                    <a:pt x="5081" y="2344"/>
                  </a:lnTo>
                  <a:lnTo>
                    <a:pt x="5036" y="2364"/>
                  </a:lnTo>
                  <a:lnTo>
                    <a:pt x="4988" y="2375"/>
                  </a:lnTo>
                  <a:lnTo>
                    <a:pt x="4939" y="2380"/>
                  </a:lnTo>
                  <a:lnTo>
                    <a:pt x="294" y="2380"/>
                  </a:lnTo>
                  <a:lnTo>
                    <a:pt x="244" y="2375"/>
                  </a:lnTo>
                  <a:lnTo>
                    <a:pt x="197" y="2364"/>
                  </a:lnTo>
                  <a:lnTo>
                    <a:pt x="152" y="2344"/>
                  </a:lnTo>
                  <a:lnTo>
                    <a:pt x="113" y="2318"/>
                  </a:lnTo>
                  <a:lnTo>
                    <a:pt x="76" y="2285"/>
                  </a:lnTo>
                  <a:lnTo>
                    <a:pt x="46" y="2245"/>
                  </a:lnTo>
                  <a:lnTo>
                    <a:pt x="22" y="2202"/>
                  </a:lnTo>
                  <a:lnTo>
                    <a:pt x="6" y="2156"/>
                  </a:lnTo>
                  <a:lnTo>
                    <a:pt x="0" y="2106"/>
                  </a:lnTo>
                  <a:lnTo>
                    <a:pt x="0" y="2059"/>
                  </a:lnTo>
                  <a:lnTo>
                    <a:pt x="8" y="2011"/>
                  </a:lnTo>
                  <a:lnTo>
                    <a:pt x="23" y="1963"/>
                  </a:lnTo>
                  <a:lnTo>
                    <a:pt x="617" y="629"/>
                  </a:lnTo>
                  <a:lnTo>
                    <a:pt x="640" y="584"/>
                  </a:lnTo>
                  <a:lnTo>
                    <a:pt x="671" y="546"/>
                  </a:lnTo>
                  <a:lnTo>
                    <a:pt x="707" y="513"/>
                  </a:lnTo>
                  <a:lnTo>
                    <a:pt x="750" y="486"/>
                  </a:lnTo>
                  <a:lnTo>
                    <a:pt x="1669" y="7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793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42662" y="3594836"/>
            <a:ext cx="16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가구 판매업체</a:t>
            </a:r>
            <a:endParaRPr lang="ko-KR" altLang="en-US" b="1" dirty="0"/>
          </a:p>
        </p:txBody>
      </p:sp>
      <p:sp>
        <p:nvSpPr>
          <p:cNvPr id="6" name="화살표: 오른쪽 5"/>
          <p:cNvSpPr/>
          <p:nvPr/>
        </p:nvSpPr>
        <p:spPr>
          <a:xfrm>
            <a:off x="2987903" y="2959074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67920" y="248788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로그인</a:t>
            </a:r>
            <a:endParaRPr lang="ko-KR" altLang="en-US" b="1" dirty="0"/>
          </a:p>
        </p:txBody>
      </p:sp>
      <p:pic>
        <p:nvPicPr>
          <p:cNvPr id="8" name="그래픽 7" descr="모니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9161" y="2780929"/>
            <a:ext cx="914400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94328" y="3695329"/>
            <a:ext cx="16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가구 목록</a:t>
            </a:r>
            <a:endParaRPr lang="en-US" altLang="ko-KR" b="1"/>
          </a:p>
        </p:txBody>
      </p:sp>
      <p:sp>
        <p:nvSpPr>
          <p:cNvPr id="10" name="화살표: 오른쪽 9"/>
          <p:cNvSpPr/>
          <p:nvPr/>
        </p:nvSpPr>
        <p:spPr>
          <a:xfrm>
            <a:off x="7475969" y="2954372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954290" y="2353301"/>
            <a:ext cx="128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가구 등록</a:t>
            </a:r>
            <a:endParaRPr lang="ko-KR" altLang="en-US" b="1" dirty="0"/>
          </a:p>
        </p:txBody>
      </p:sp>
      <p:sp>
        <p:nvSpPr>
          <p:cNvPr id="12" name="화살표: 오른쪽 11"/>
          <p:cNvSpPr/>
          <p:nvPr/>
        </p:nvSpPr>
        <p:spPr>
          <a:xfrm>
            <a:off x="5248681" y="2983535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소파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6659" y="2782732"/>
            <a:ext cx="914400" cy="914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794033" y="3779502"/>
            <a:ext cx="175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가구 정보 입력</a:t>
            </a:r>
            <a:endParaRPr lang="en-US" altLang="ko-KR" b="1"/>
          </a:p>
        </p:txBody>
      </p:sp>
      <p:sp>
        <p:nvSpPr>
          <p:cNvPr id="18" name="TextBox 17"/>
          <p:cNvSpPr txBox="1"/>
          <p:nvPr/>
        </p:nvSpPr>
        <p:spPr>
          <a:xfrm>
            <a:off x="7197907" y="2411597"/>
            <a:ext cx="128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입력 완료</a:t>
            </a:r>
            <a:endParaRPr lang="ko-KR" altLang="en-US" b="1" dirty="0"/>
          </a:p>
        </p:txBody>
      </p:sp>
      <p:pic>
        <p:nvPicPr>
          <p:cNvPr id="19" name="그래픽 18" descr="모니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9435" y="2752391"/>
            <a:ext cx="914400" cy="914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9" y="3666791"/>
            <a:ext cx="2589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이후 고객은 해당 가구 구매 가능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86555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290</Words>
  <Application>Microsoft Office PowerPoint</Application>
  <PresentationFormat>와이드스크린</PresentationFormat>
  <Paragraphs>111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-윤고딕360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구본일</dc:creator>
  <cp:lastModifiedBy>구본일</cp:lastModifiedBy>
  <cp:revision>16</cp:revision>
  <dcterms:created xsi:type="dcterms:W3CDTF">2017-02-26T07:53:53Z</dcterms:created>
  <dcterms:modified xsi:type="dcterms:W3CDTF">2017-03-24T07:46:44Z</dcterms:modified>
</cp:coreProperties>
</file>