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4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3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4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9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901B-37F4-43F4-931F-6FD5AF17123E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590C-5E28-4A30-B04D-6406D372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3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6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9946" y="1245706"/>
            <a:ext cx="7659757" cy="409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92556" y="1245706"/>
            <a:ext cx="2239618" cy="409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29947" y="1245706"/>
            <a:ext cx="7659756" cy="62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서울시</a:t>
            </a:r>
            <a:r>
              <a:rPr lang="en-US" altLang="ko-KR">
                <a:solidFill>
                  <a:schemeClr val="tx1"/>
                </a:solidFill>
              </a:rPr>
              <a:t>….. </a:t>
            </a:r>
            <a:r>
              <a:rPr lang="ko-KR" altLang="en-US">
                <a:solidFill>
                  <a:schemeClr val="tx1"/>
                </a:solidFill>
              </a:rPr>
              <a:t>현대 아파트 도면</a:t>
            </a:r>
          </a:p>
        </p:txBody>
      </p:sp>
      <p:sp>
        <p:nvSpPr>
          <p:cNvPr id="7" name="타원 6"/>
          <p:cNvSpPr/>
          <p:nvPr/>
        </p:nvSpPr>
        <p:spPr>
          <a:xfrm>
            <a:off x="2849755" y="2067339"/>
            <a:ext cx="42932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가구</a:t>
            </a:r>
          </a:p>
        </p:txBody>
      </p:sp>
      <p:sp>
        <p:nvSpPr>
          <p:cNvPr id="8" name="타원 7"/>
          <p:cNvSpPr/>
          <p:nvPr/>
        </p:nvSpPr>
        <p:spPr>
          <a:xfrm>
            <a:off x="2869095" y="2690190"/>
            <a:ext cx="384313" cy="384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벽지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99181" y="1868557"/>
            <a:ext cx="722245" cy="3472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침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5291" y="2501950"/>
            <a:ext cx="382338" cy="382338"/>
          </a:xfrm>
          <a:prstGeom prst="rect">
            <a:avLst/>
          </a:prstGeom>
        </p:spPr>
      </p:pic>
      <p:pic>
        <p:nvPicPr>
          <p:cNvPr id="13" name="그래픽 12" descr="탁자와 의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134" y="2037840"/>
            <a:ext cx="382338" cy="382338"/>
          </a:xfrm>
          <a:prstGeom prst="rect">
            <a:avLst/>
          </a:prstGeom>
        </p:spPr>
      </p:pic>
      <p:pic>
        <p:nvPicPr>
          <p:cNvPr id="15" name="그래픽 14" descr="소파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9134" y="3074503"/>
            <a:ext cx="382338" cy="382338"/>
          </a:xfrm>
          <a:prstGeom prst="rect">
            <a:avLst/>
          </a:prstGeom>
        </p:spPr>
      </p:pic>
      <p:pic>
        <p:nvPicPr>
          <p:cNvPr id="17" name="그래픽 16" descr="램프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415" y="3536185"/>
            <a:ext cx="382338" cy="382338"/>
          </a:xfrm>
          <a:prstGeom prst="rect">
            <a:avLst/>
          </a:prstGeom>
        </p:spPr>
      </p:pic>
      <p:sp>
        <p:nvSpPr>
          <p:cNvPr id="18" name="화살표: 오른쪽 17"/>
          <p:cNvSpPr/>
          <p:nvPr/>
        </p:nvSpPr>
        <p:spPr>
          <a:xfrm>
            <a:off x="1634909" y="2060714"/>
            <a:ext cx="829993" cy="39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83895" y="2045835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선택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21425" y="1866111"/>
            <a:ext cx="1510749" cy="286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검색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52673" y="2420179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23183" y="2420179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41529" y="3074503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12039" y="3074503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1529" y="3710395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12039" y="3710395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75" y="2049672"/>
            <a:ext cx="3305835" cy="330583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569701" y="2690190"/>
            <a:ext cx="365555" cy="36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/>
              <a:t>?</a:t>
            </a:r>
            <a:endParaRPr lang="ko-KR" altLang="en-US" sz="2500"/>
          </a:p>
        </p:txBody>
      </p:sp>
      <p:sp>
        <p:nvSpPr>
          <p:cNvPr id="31" name="직사각형 30"/>
          <p:cNvSpPr/>
          <p:nvPr/>
        </p:nvSpPr>
        <p:spPr>
          <a:xfrm>
            <a:off x="8879875" y="1987542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2D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550385" y="1987542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3D</a:t>
            </a: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875721" y="3318276"/>
            <a:ext cx="384313" cy="384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바닥재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5717" y="5657780"/>
            <a:ext cx="751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클릭 후 드래그 </a:t>
            </a:r>
            <a:r>
              <a:rPr lang="en-US" altLang="ko-KR"/>
              <a:t>: </a:t>
            </a:r>
            <a:r>
              <a:rPr lang="ko-KR" altLang="en-US"/>
              <a:t>둘러보기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err="1"/>
              <a:t>우클릭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이동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확대 </a:t>
            </a:r>
            <a:r>
              <a:rPr lang="en-US" altLang="ko-KR"/>
              <a:t>/ </a:t>
            </a:r>
            <a:r>
              <a:rPr lang="ko-KR" altLang="en-US"/>
              <a:t>축소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82346" y="1364749"/>
            <a:ext cx="15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InnerBase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174975" y="5672659"/>
            <a:ext cx="634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 왼쪽 클릭 </a:t>
            </a:r>
            <a:r>
              <a:rPr lang="en-US" altLang="ko-KR"/>
              <a:t>-&gt; </a:t>
            </a:r>
            <a:r>
              <a:rPr lang="ko-KR" altLang="en-US"/>
              <a:t>제품 위치 이동</a:t>
            </a:r>
            <a:endParaRPr lang="en-US" altLang="ko-KR"/>
          </a:p>
          <a:p>
            <a:r>
              <a:rPr lang="ko-KR" altLang="en-US"/>
              <a:t>제품 오른쪽 클릭 </a:t>
            </a:r>
            <a:r>
              <a:rPr lang="en-US" altLang="ko-KR"/>
              <a:t>-&gt; </a:t>
            </a:r>
            <a:r>
              <a:rPr lang="ko-KR" altLang="en-US"/>
              <a:t>기능 메뉴</a:t>
            </a:r>
            <a:r>
              <a:rPr lang="en-US" altLang="ko-KR"/>
              <a:t>(</a:t>
            </a:r>
            <a:r>
              <a:rPr lang="ko-KR" altLang="en-US"/>
              <a:t>회전하기</a:t>
            </a:r>
            <a:r>
              <a:rPr lang="en-US" altLang="ko-KR"/>
              <a:t>, </a:t>
            </a:r>
            <a:r>
              <a:rPr lang="ko-KR" altLang="en-US"/>
              <a:t>제품 정보 보기</a:t>
            </a:r>
            <a:r>
              <a:rPr lang="en-US" altLang="ko-KR"/>
              <a:t>)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049905" y="6240875"/>
            <a:ext cx="381128" cy="381128"/>
            <a:chOff x="1196212" y="6253925"/>
            <a:chExt cx="445973" cy="445973"/>
          </a:xfrm>
        </p:grpSpPr>
        <p:sp>
          <p:nvSpPr>
            <p:cNvPr id="40" name="현 39"/>
            <p:cNvSpPr/>
            <p:nvPr/>
          </p:nvSpPr>
          <p:spPr>
            <a:xfrm rot="6618839">
              <a:off x="1196212" y="6253925"/>
              <a:ext cx="445973" cy="445973"/>
            </a:xfrm>
            <a:prstGeom prst="cho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394246" y="6299081"/>
              <a:ext cx="56769" cy="24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02" y="5956051"/>
            <a:ext cx="373449" cy="26851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02" y="5672659"/>
            <a:ext cx="373449" cy="26851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48" y="5977824"/>
            <a:ext cx="373449" cy="26851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48" y="5694432"/>
            <a:ext cx="373449" cy="2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7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9946" y="1245706"/>
            <a:ext cx="7659757" cy="409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29947" y="1245706"/>
            <a:ext cx="7659756" cy="62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서울시</a:t>
            </a:r>
            <a:r>
              <a:rPr lang="en-US" altLang="ko-KR">
                <a:solidFill>
                  <a:schemeClr val="tx1"/>
                </a:solidFill>
              </a:rPr>
              <a:t>….. </a:t>
            </a:r>
            <a:r>
              <a:rPr lang="ko-KR" altLang="en-US">
                <a:solidFill>
                  <a:schemeClr val="tx1"/>
                </a:solidFill>
              </a:rPr>
              <a:t>현대 아파트 도면</a:t>
            </a:r>
          </a:p>
        </p:txBody>
      </p:sp>
      <p:sp>
        <p:nvSpPr>
          <p:cNvPr id="7" name="타원 6"/>
          <p:cNvSpPr/>
          <p:nvPr/>
        </p:nvSpPr>
        <p:spPr>
          <a:xfrm>
            <a:off x="2849755" y="2067339"/>
            <a:ext cx="429323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가구</a:t>
            </a:r>
          </a:p>
        </p:txBody>
      </p:sp>
      <p:sp>
        <p:nvSpPr>
          <p:cNvPr id="8" name="타원 7"/>
          <p:cNvSpPr/>
          <p:nvPr/>
        </p:nvSpPr>
        <p:spPr>
          <a:xfrm>
            <a:off x="2869095" y="2690190"/>
            <a:ext cx="384313" cy="3843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벽지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9945" y="1868557"/>
            <a:ext cx="1391481" cy="3472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82346" y="1364749"/>
            <a:ext cx="15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InnerBase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480810" y="1364749"/>
            <a:ext cx="682074" cy="405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9755" y="2278966"/>
            <a:ext cx="1271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방그리기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벽기리기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창</a:t>
            </a: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35" y="2676329"/>
            <a:ext cx="2158800" cy="215880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9569701" y="2690190"/>
            <a:ext cx="365555" cy="36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/>
              <a:t>?</a:t>
            </a:r>
            <a:endParaRPr lang="ko-KR" altLang="en-US" sz="2500"/>
          </a:p>
        </p:txBody>
      </p:sp>
      <p:sp>
        <p:nvSpPr>
          <p:cNvPr id="40" name="직사각형 39"/>
          <p:cNvSpPr/>
          <p:nvPr/>
        </p:nvSpPr>
        <p:spPr>
          <a:xfrm>
            <a:off x="8879875" y="1987542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2D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550385" y="1987542"/>
            <a:ext cx="531362" cy="4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3D</a:t>
            </a:r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1" t="5566" r="12849" b="-3003"/>
          <a:stretch/>
        </p:blipFill>
        <p:spPr>
          <a:xfrm>
            <a:off x="4208377" y="2024323"/>
            <a:ext cx="4601924" cy="327086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055717" y="5657780"/>
            <a:ext cx="751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클릭 후 드래그 </a:t>
            </a:r>
            <a:r>
              <a:rPr lang="en-US" altLang="ko-KR"/>
              <a:t>: </a:t>
            </a:r>
            <a:r>
              <a:rPr lang="ko-KR" altLang="en-US"/>
              <a:t>둘러보기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err="1"/>
              <a:t>우클릭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이동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확대 </a:t>
            </a:r>
            <a:r>
              <a:rPr lang="en-US" altLang="ko-KR"/>
              <a:t>/ </a:t>
            </a:r>
            <a:r>
              <a:rPr lang="ko-KR" altLang="en-US"/>
              <a:t>축소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4975" y="5672659"/>
            <a:ext cx="634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 왼쪽 클릭 </a:t>
            </a:r>
            <a:r>
              <a:rPr lang="en-US" altLang="ko-KR"/>
              <a:t>-&gt; </a:t>
            </a:r>
            <a:r>
              <a:rPr lang="ko-KR" altLang="en-US"/>
              <a:t>제품 위치 이동</a:t>
            </a:r>
            <a:endParaRPr lang="en-US" altLang="ko-KR"/>
          </a:p>
          <a:p>
            <a:r>
              <a:rPr lang="ko-KR" altLang="en-US"/>
              <a:t>제품 오른쪽 클릭 </a:t>
            </a:r>
            <a:r>
              <a:rPr lang="en-US" altLang="ko-KR"/>
              <a:t>-&gt; </a:t>
            </a:r>
            <a:r>
              <a:rPr lang="ko-KR" altLang="en-US"/>
              <a:t>기능 메뉴</a:t>
            </a:r>
            <a:r>
              <a:rPr lang="en-US" altLang="ko-KR"/>
              <a:t>(</a:t>
            </a:r>
            <a:r>
              <a:rPr lang="ko-KR" altLang="en-US"/>
              <a:t>회전하기</a:t>
            </a:r>
            <a:r>
              <a:rPr lang="en-US" altLang="ko-KR"/>
              <a:t>, </a:t>
            </a:r>
            <a:r>
              <a:rPr lang="ko-KR" altLang="en-US"/>
              <a:t>제품 정보 보기</a:t>
            </a:r>
            <a:r>
              <a:rPr lang="en-US" altLang="ko-KR"/>
              <a:t>)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049905" y="6240875"/>
            <a:ext cx="381128" cy="381128"/>
            <a:chOff x="1196212" y="6253925"/>
            <a:chExt cx="445973" cy="445973"/>
          </a:xfrm>
        </p:grpSpPr>
        <p:sp>
          <p:nvSpPr>
            <p:cNvPr id="47" name="현 46"/>
            <p:cNvSpPr/>
            <p:nvPr/>
          </p:nvSpPr>
          <p:spPr>
            <a:xfrm rot="6618839">
              <a:off x="1196212" y="6253925"/>
              <a:ext cx="445973" cy="445973"/>
            </a:xfrm>
            <a:prstGeom prst="cho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394246" y="6299081"/>
              <a:ext cx="56769" cy="24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02" y="5956051"/>
            <a:ext cx="373449" cy="26851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02" y="5672659"/>
            <a:ext cx="373449" cy="26851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48" y="5977824"/>
            <a:ext cx="373449" cy="26851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48" y="5694432"/>
            <a:ext cx="373449" cy="2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3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023204" y="600807"/>
            <a:ext cx="3685368" cy="595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래픽 10" descr="돋보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7467" y="5887787"/>
            <a:ext cx="590009" cy="590009"/>
          </a:xfrm>
          <a:prstGeom prst="rect">
            <a:avLst/>
          </a:prstGeom>
        </p:spPr>
      </p:pic>
      <p:pic>
        <p:nvPicPr>
          <p:cNvPr id="13" name="그래픽 12" descr="소파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7213" y="5934673"/>
            <a:ext cx="569858" cy="569858"/>
          </a:xfrm>
          <a:prstGeom prst="rect">
            <a:avLst/>
          </a:prstGeom>
        </p:spPr>
      </p:pic>
      <p:pic>
        <p:nvPicPr>
          <p:cNvPr id="15" name="그래픽 14" descr="반복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8164" y="5934673"/>
            <a:ext cx="569858" cy="569858"/>
          </a:xfrm>
          <a:prstGeom prst="rect">
            <a:avLst/>
          </a:prstGeom>
        </p:spPr>
      </p:pic>
      <p:pic>
        <p:nvPicPr>
          <p:cNvPr id="18" name="그래픽 17" descr="가득 찬 배터리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8349" y="648227"/>
            <a:ext cx="766743" cy="766743"/>
          </a:xfrm>
          <a:prstGeom prst="rect">
            <a:avLst/>
          </a:prstGeom>
        </p:spPr>
      </p:pic>
      <p:pic>
        <p:nvPicPr>
          <p:cNvPr id="20" name="그래픽 19" descr="WiF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1606" y="620263"/>
            <a:ext cx="766743" cy="766743"/>
          </a:xfrm>
          <a:prstGeom prst="rect">
            <a:avLst/>
          </a:prstGeom>
        </p:spPr>
      </p:pic>
      <p:pic>
        <p:nvPicPr>
          <p:cNvPr id="22" name="그래픽 21" descr="카메라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48577" y="5927416"/>
            <a:ext cx="566059" cy="566059"/>
          </a:xfrm>
          <a:prstGeom prst="rect">
            <a:avLst/>
          </a:prstGeom>
        </p:spPr>
      </p:pic>
      <p:pic>
        <p:nvPicPr>
          <p:cNvPr id="25" name="그래픽 24" descr="다운로드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49914" y="5887787"/>
            <a:ext cx="616744" cy="6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93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구본일</dc:creator>
  <cp:lastModifiedBy>구본일</cp:lastModifiedBy>
  <cp:revision>6</cp:revision>
  <dcterms:created xsi:type="dcterms:W3CDTF">2017-03-23T07:08:11Z</dcterms:created>
  <dcterms:modified xsi:type="dcterms:W3CDTF">2017-03-23T08:12:36Z</dcterms:modified>
</cp:coreProperties>
</file>