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2CC"/>
    <a:srgbClr val="FFFFFF"/>
    <a:srgbClr val="F18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21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defRPr>
            </a:pPr>
            <a:r>
              <a:rPr lang="en-US" b="1"/>
              <a:t>[</a:t>
            </a:r>
            <a:r>
              <a:rPr lang="ko-KR" b="1"/>
              <a:t>차트 제목</a:t>
            </a:r>
            <a:r>
              <a:rPr lang="en-US" b="1"/>
              <a:t>]</a:t>
            </a:r>
            <a:endParaRPr lang="ko-KR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37-455A-8D25-79856C0BE8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237-455A-8D25-79856C0BE8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237-455A-8D25-79856C0BE8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2055408"/>
        <c:axId val="9389696"/>
      </c:barChart>
      <c:catAx>
        <c:axId val="24205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defRPr>
            </a:pPr>
            <a:endParaRPr lang="ko-KR"/>
          </a:p>
        </c:txPr>
        <c:crossAx val="9389696"/>
        <c:crosses val="autoZero"/>
        <c:auto val="1"/>
        <c:lblAlgn val="ctr"/>
        <c:lblOffset val="100"/>
        <c:noMultiLvlLbl val="0"/>
      </c:catAx>
      <c:valAx>
        <c:axId val="9389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205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바른펜" panose="020B0503000000000000" pitchFamily="50" charset="-127"/>
          <a:ea typeface="나눔바른펜" panose="020B0503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defRPr>
            </a:pPr>
            <a:r>
              <a:rPr lang="en-US" b="1" dirty="0"/>
              <a:t>[</a:t>
            </a:r>
            <a:r>
              <a:rPr lang="ko-KR" altLang="en-US" b="1" dirty="0"/>
              <a:t>차트 제목</a:t>
            </a:r>
            <a:r>
              <a:rPr lang="en-US" b="1" dirty="0"/>
              <a:t>]</a:t>
            </a:r>
            <a:endParaRPr 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5A6-4D8C-94EF-C8C1A28617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5A6-4D8C-94EF-C8C1A28617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5A6-4D8C-94EF-C8C1A28617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5A6-4D8C-94EF-C8C1A28617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BC-4A1B-83AA-2404C610FC3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나눔바른펜" panose="020B0503000000000000" pitchFamily="50" charset="-127"/>
          <a:ea typeface="나눔바른펜" panose="020B0503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9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0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0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5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098A-3B26-4F00-BD66-820F488C0FAF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F5EB-225B-41C7-A576-526FCCB9A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42662" y="2679471"/>
            <a:ext cx="2706180" cy="5271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6" name="화살표: 오각형 5"/>
          <p:cNvSpPr/>
          <p:nvPr/>
        </p:nvSpPr>
        <p:spPr>
          <a:xfrm>
            <a:off x="3408013" y="3206579"/>
            <a:ext cx="3994269" cy="63014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3179" y="3219415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InnerBase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051" y="278571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조 아이디어 기획서 발표</a:t>
            </a:r>
            <a:endParaRPr lang="ko-KR" altLang="en-US" sz="1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36" y="2244234"/>
            <a:ext cx="2333544" cy="233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6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/>
          <p:cNvSpPr/>
          <p:nvPr/>
        </p:nvSpPr>
        <p:spPr>
          <a:xfrm>
            <a:off x="3706797" y="3873007"/>
            <a:ext cx="1960375" cy="63014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7" y="2065547"/>
            <a:ext cx="1737918" cy="1737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842994" y="3926467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111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65" y="2344994"/>
            <a:ext cx="1474839" cy="14748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95971" y="381983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Index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사각형: 둥근 모서리 3"/>
          <p:cNvSpPr/>
          <p:nvPr/>
        </p:nvSpPr>
        <p:spPr>
          <a:xfrm>
            <a:off x="4144551" y="1755058"/>
            <a:ext cx="2403733" cy="33110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5521" y="1956319"/>
            <a:ext cx="1808508" cy="2908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상황분석</a:t>
            </a: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입력하세요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입력하세요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목표설정 및 전략제시</a:t>
            </a: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입력하세요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입력하세요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결론 및 기대효과</a:t>
            </a: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입력하세요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 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소제목을 입력하세요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1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/>
          <p:cNvSpPr/>
          <p:nvPr/>
        </p:nvSpPr>
        <p:spPr>
          <a:xfrm>
            <a:off x="5482935" y="1990976"/>
            <a:ext cx="1876509" cy="18878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1767774" y="1990976"/>
            <a:ext cx="1876509" cy="18878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3334" y="265473"/>
            <a:ext cx="2616107" cy="825908"/>
            <a:chOff x="1715044" y="2337620"/>
            <a:chExt cx="5504948" cy="1737918"/>
          </a:xfrm>
        </p:grpSpPr>
        <p:sp>
          <p:nvSpPr>
            <p:cNvPr id="2" name="직사각형 1"/>
            <p:cNvSpPr/>
            <p:nvPr/>
          </p:nvSpPr>
          <p:spPr>
            <a:xfrm>
              <a:off x="3085020" y="2679471"/>
              <a:ext cx="2057594" cy="527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3" name="화살표: 오각형 2"/>
            <p:cNvSpPr/>
            <p:nvPr/>
          </p:nvSpPr>
          <p:spPr>
            <a:xfrm>
              <a:off x="2650371" y="3206579"/>
              <a:ext cx="4569621" cy="63014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4" y="2337620"/>
              <a:ext cx="1737918" cy="1737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085019" y="3247098"/>
              <a:ext cx="3124187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텍스트를 입력하세요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29226" y="2643938"/>
              <a:ext cx="1569176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상황분석</a:t>
              </a:r>
              <a:endPara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72" y="2123712"/>
            <a:ext cx="1622379" cy="1622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00" y="2123712"/>
            <a:ext cx="1673998" cy="1673998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564623" y="1688693"/>
            <a:ext cx="0" cy="2573594"/>
          </a:xfrm>
          <a:prstGeom prst="line">
            <a:avLst/>
          </a:prstGeom>
          <a:ln w="28575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7844" y="4564266"/>
            <a:ext cx="2836033" cy="1221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3172" y="4564266"/>
            <a:ext cx="2836033" cy="1221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텍스트를 입력해주세요 텍스트를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40320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34" y="265473"/>
            <a:ext cx="2616107" cy="825908"/>
            <a:chOff x="1715044" y="2337620"/>
            <a:chExt cx="5504948" cy="1737918"/>
          </a:xfrm>
        </p:grpSpPr>
        <p:sp>
          <p:nvSpPr>
            <p:cNvPr id="3" name="직사각형 2"/>
            <p:cNvSpPr/>
            <p:nvPr/>
          </p:nvSpPr>
          <p:spPr>
            <a:xfrm>
              <a:off x="3085020" y="2679471"/>
              <a:ext cx="2057594" cy="527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4" name="화살표: 오각형 3"/>
            <p:cNvSpPr/>
            <p:nvPr/>
          </p:nvSpPr>
          <p:spPr>
            <a:xfrm>
              <a:off x="2650371" y="3206579"/>
              <a:ext cx="4569621" cy="63014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4" y="2337620"/>
              <a:ext cx="1737918" cy="1737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085019" y="3247098"/>
              <a:ext cx="3124187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텍스트를 입력하세요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29226" y="2643938"/>
              <a:ext cx="1569176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상황분석</a:t>
              </a:r>
              <a:endPara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1990323498"/>
              </p:ext>
            </p:extLst>
          </p:nvPr>
        </p:nvGraphicFramePr>
        <p:xfrm>
          <a:off x="970439" y="1575196"/>
          <a:ext cx="3477637" cy="298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738840085"/>
              </p:ext>
            </p:extLst>
          </p:nvPr>
        </p:nvGraphicFramePr>
        <p:xfrm>
          <a:off x="4815349" y="1575196"/>
          <a:ext cx="3303638" cy="307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왼쪽 대괄호 13"/>
          <p:cNvSpPr/>
          <p:nvPr/>
        </p:nvSpPr>
        <p:spPr>
          <a:xfrm>
            <a:off x="1029242" y="5611762"/>
            <a:ext cx="103239" cy="427704"/>
          </a:xfrm>
          <a:prstGeom prst="leftBracket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/>
          <p:cNvSpPr/>
          <p:nvPr/>
        </p:nvSpPr>
        <p:spPr>
          <a:xfrm rot="10800000">
            <a:off x="8015748" y="5611762"/>
            <a:ext cx="103239" cy="427704"/>
          </a:xfrm>
          <a:prstGeom prst="leftBracket">
            <a:avLst/>
          </a:prstGeom>
          <a:ln w="381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16156" y="5662760"/>
            <a:ext cx="584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텍스트를 입력해주세요 텍스트를 입력해주세요 텍스트를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51642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34" y="265473"/>
            <a:ext cx="2616107" cy="825908"/>
            <a:chOff x="1715044" y="2337620"/>
            <a:chExt cx="5504948" cy="1737918"/>
          </a:xfrm>
        </p:grpSpPr>
        <p:sp>
          <p:nvSpPr>
            <p:cNvPr id="3" name="직사각형 2"/>
            <p:cNvSpPr/>
            <p:nvPr/>
          </p:nvSpPr>
          <p:spPr>
            <a:xfrm>
              <a:off x="3085020" y="2679471"/>
              <a:ext cx="2057594" cy="527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4" name="화살표: 오각형 3"/>
            <p:cNvSpPr/>
            <p:nvPr/>
          </p:nvSpPr>
          <p:spPr>
            <a:xfrm>
              <a:off x="2650371" y="3206579"/>
              <a:ext cx="4569621" cy="63014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4" y="2337620"/>
              <a:ext cx="1737918" cy="1737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085019" y="3247098"/>
              <a:ext cx="3124187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텍스트를 입력하세요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29226" y="2643938"/>
              <a:ext cx="1555684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목표설정</a:t>
              </a:r>
              <a:endPara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9" name="L 도형 8"/>
          <p:cNvSpPr/>
          <p:nvPr/>
        </p:nvSpPr>
        <p:spPr>
          <a:xfrm rot="13500000">
            <a:off x="4024821" y="3178141"/>
            <a:ext cx="509091" cy="509091"/>
          </a:xfrm>
          <a:prstGeom prst="corner">
            <a:avLst>
              <a:gd name="adj1" fmla="val 19026"/>
              <a:gd name="adj2" fmla="val 1821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 도형 9"/>
          <p:cNvSpPr/>
          <p:nvPr/>
        </p:nvSpPr>
        <p:spPr>
          <a:xfrm rot="13500000">
            <a:off x="4319788" y="3178142"/>
            <a:ext cx="509091" cy="509091"/>
          </a:xfrm>
          <a:prstGeom prst="corner">
            <a:avLst>
              <a:gd name="adj1" fmla="val 19026"/>
              <a:gd name="adj2" fmla="val 18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649">
            <a:off x="1233403" y="2431177"/>
            <a:ext cx="726666" cy="7266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001" flipH="1">
            <a:off x="7636610" y="2416773"/>
            <a:ext cx="705068" cy="7266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6494" y="3165844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2110" y="3165844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60410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7464">
            <a:off x="1047062" y="2451052"/>
            <a:ext cx="2658239" cy="19479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66856" y="2107009"/>
            <a:ext cx="582281" cy="5822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56" y="4191364"/>
            <a:ext cx="582281" cy="5822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81" y="1965235"/>
            <a:ext cx="599440" cy="5994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62">
            <a:off x="2696457" y="2077579"/>
            <a:ext cx="641140" cy="64114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03334" y="265473"/>
            <a:ext cx="2616107" cy="825908"/>
            <a:chOff x="1715044" y="2337620"/>
            <a:chExt cx="5504948" cy="1737918"/>
          </a:xfrm>
        </p:grpSpPr>
        <p:sp>
          <p:nvSpPr>
            <p:cNvPr id="15" name="직사각형 14"/>
            <p:cNvSpPr/>
            <p:nvPr/>
          </p:nvSpPr>
          <p:spPr>
            <a:xfrm>
              <a:off x="3085020" y="2679471"/>
              <a:ext cx="2057594" cy="527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16" name="화살표: 오각형 15"/>
            <p:cNvSpPr/>
            <p:nvPr/>
          </p:nvSpPr>
          <p:spPr>
            <a:xfrm>
              <a:off x="2650371" y="3206579"/>
              <a:ext cx="4569621" cy="63014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4" y="2337620"/>
              <a:ext cx="1737918" cy="1737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3085019" y="3247098"/>
              <a:ext cx="3124187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텍스트를 입력하세요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29226" y="2643938"/>
              <a:ext cx="1562430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전략제시</a:t>
              </a:r>
              <a:endPara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15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34" y="265473"/>
            <a:ext cx="2616107" cy="825908"/>
            <a:chOff x="1715044" y="2337620"/>
            <a:chExt cx="5504948" cy="1737918"/>
          </a:xfrm>
        </p:grpSpPr>
        <p:sp>
          <p:nvSpPr>
            <p:cNvPr id="3" name="직사각형 2"/>
            <p:cNvSpPr/>
            <p:nvPr/>
          </p:nvSpPr>
          <p:spPr>
            <a:xfrm>
              <a:off x="3085020" y="2679471"/>
              <a:ext cx="2057594" cy="527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4" name="화살표: 오각형 3"/>
            <p:cNvSpPr/>
            <p:nvPr/>
          </p:nvSpPr>
          <p:spPr>
            <a:xfrm>
              <a:off x="2650371" y="3206579"/>
              <a:ext cx="4569621" cy="63014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4" y="2337620"/>
              <a:ext cx="1737918" cy="1737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085019" y="3247098"/>
              <a:ext cx="3124187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텍스트를 입력하세요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87555" y="2619205"/>
              <a:ext cx="1950341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구체적 전략</a:t>
              </a:r>
              <a:endPara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8" name="사각형: 둥근 모서리 7"/>
          <p:cNvSpPr/>
          <p:nvPr/>
        </p:nvSpPr>
        <p:spPr>
          <a:xfrm>
            <a:off x="647828" y="1504335"/>
            <a:ext cx="3980505" cy="4572000"/>
          </a:xfrm>
          <a:prstGeom prst="roundRect">
            <a:avLst/>
          </a:prstGeom>
          <a:noFill/>
          <a:ln w="31750" cap="rnd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66560" y="1504335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[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제목을 입력해주세요 </a:t>
            </a: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]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6911" y="2250507"/>
            <a:ext cx="2834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텍스트를 입력해주세요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텍스트를 입력해주세요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텍스트를 입력해주세요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텍스트를 입력해주세요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84" y="3021839"/>
            <a:ext cx="1536992" cy="15369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8824" y="4664008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설명할 내용에 알맞은 사진을 첨부하면 됩니다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^^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28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34" y="265473"/>
            <a:ext cx="2616107" cy="825908"/>
            <a:chOff x="1715044" y="2337620"/>
            <a:chExt cx="5504948" cy="1737918"/>
          </a:xfrm>
        </p:grpSpPr>
        <p:sp>
          <p:nvSpPr>
            <p:cNvPr id="3" name="직사각형 2"/>
            <p:cNvSpPr/>
            <p:nvPr/>
          </p:nvSpPr>
          <p:spPr>
            <a:xfrm>
              <a:off x="3085020" y="2679471"/>
              <a:ext cx="2057594" cy="527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4" name="화살표: 오각형 3"/>
            <p:cNvSpPr/>
            <p:nvPr/>
          </p:nvSpPr>
          <p:spPr>
            <a:xfrm>
              <a:off x="2650371" y="3206579"/>
              <a:ext cx="4569621" cy="63014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4" y="2337620"/>
              <a:ext cx="1737918" cy="1737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085019" y="3247098"/>
              <a:ext cx="3124187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텍스트를 입력하세요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29226" y="2643938"/>
              <a:ext cx="975506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결론</a:t>
              </a:r>
              <a:endPara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83485" y="1906291"/>
            <a:ext cx="6989302" cy="1851614"/>
            <a:chOff x="1029242" y="1906291"/>
            <a:chExt cx="6989302" cy="1851614"/>
          </a:xfrm>
        </p:grpSpPr>
        <p:sp>
          <p:nvSpPr>
            <p:cNvPr id="8" name="사각형: 둥근 모서리 7"/>
            <p:cNvSpPr/>
            <p:nvPr/>
          </p:nvSpPr>
          <p:spPr>
            <a:xfrm>
              <a:off x="1029242" y="1906291"/>
              <a:ext cx="1851614" cy="1851614"/>
            </a:xfrm>
            <a:prstGeom prst="roundRect">
              <a:avLst/>
            </a:prstGeom>
            <a:noFill/>
            <a:ln w="31750" cap="rnd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3598086" y="1906291"/>
              <a:ext cx="1851614" cy="1851614"/>
            </a:xfrm>
            <a:prstGeom prst="roundRect">
              <a:avLst/>
            </a:prstGeom>
            <a:noFill/>
            <a:ln w="31750" cap="rnd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6166930" y="1906291"/>
              <a:ext cx="1851614" cy="1851614"/>
            </a:xfrm>
            <a:prstGeom prst="roundRect">
              <a:avLst/>
            </a:prstGeom>
            <a:noFill/>
            <a:ln w="31750" cap="rnd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왼쪽 중괄호 12"/>
          <p:cNvSpPr/>
          <p:nvPr/>
        </p:nvSpPr>
        <p:spPr>
          <a:xfrm rot="16200000">
            <a:off x="4221675" y="1864482"/>
            <a:ext cx="712922" cy="5244560"/>
          </a:xfrm>
          <a:prstGeom prst="leftBrace">
            <a:avLst>
              <a:gd name="adj1" fmla="val 81159"/>
              <a:gd name="adj2" fmla="val 50000"/>
            </a:avLst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0" y="2527026"/>
            <a:ext cx="796124" cy="7961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74" y="2527026"/>
            <a:ext cx="796124" cy="79612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18" y="2527026"/>
            <a:ext cx="796124" cy="7961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16156" y="5662760"/>
            <a:ext cx="584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텍스트를 입력해주세요 텍스트를 입력해주세요 텍스트를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45901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/>
          <p:cNvSpPr/>
          <p:nvPr/>
        </p:nvSpPr>
        <p:spPr>
          <a:xfrm>
            <a:off x="6075336" y="2683041"/>
            <a:ext cx="2451260" cy="1479884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/>
          <p:cNvSpPr/>
          <p:nvPr/>
        </p:nvSpPr>
        <p:spPr>
          <a:xfrm>
            <a:off x="616288" y="2683041"/>
            <a:ext cx="2451260" cy="1479884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334" y="265473"/>
            <a:ext cx="2616107" cy="825908"/>
            <a:chOff x="1715044" y="2337620"/>
            <a:chExt cx="5504948" cy="1737918"/>
          </a:xfrm>
        </p:grpSpPr>
        <p:sp>
          <p:nvSpPr>
            <p:cNvPr id="3" name="직사각형 2"/>
            <p:cNvSpPr/>
            <p:nvPr/>
          </p:nvSpPr>
          <p:spPr>
            <a:xfrm>
              <a:off x="3085020" y="2679471"/>
              <a:ext cx="2057594" cy="527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2"/>
                </a:solidFill>
              </a:endParaRPr>
            </a:p>
          </p:txBody>
        </p:sp>
        <p:sp>
          <p:nvSpPr>
            <p:cNvPr id="4" name="화살표: 오각형 3"/>
            <p:cNvSpPr/>
            <p:nvPr/>
          </p:nvSpPr>
          <p:spPr>
            <a:xfrm>
              <a:off x="2650371" y="3206579"/>
              <a:ext cx="4569621" cy="63014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4" y="2337620"/>
              <a:ext cx="1737918" cy="17379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085019" y="3247098"/>
              <a:ext cx="3124187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텍스트를 입력하세요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29226" y="2643938"/>
              <a:ext cx="1555684" cy="64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기대효과</a:t>
              </a:r>
              <a:endParaRPr lang="en-US" altLang="ko-KR" sz="14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594702" y="2689058"/>
            <a:ext cx="1977298" cy="14798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72000" y="2689058"/>
            <a:ext cx="1977298" cy="14798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5400000">
            <a:off x="2582668" y="3296652"/>
            <a:ext cx="276730" cy="2526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4559966" y="3296652"/>
            <a:ext cx="276730" cy="252662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5400000">
            <a:off x="6537264" y="3296652"/>
            <a:ext cx="276730" cy="25266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38322" y="3192149"/>
            <a:ext cx="3532532" cy="430887"/>
            <a:chOff x="838322" y="3192149"/>
            <a:chExt cx="3532532" cy="430887"/>
          </a:xfrm>
        </p:grpSpPr>
        <p:sp>
          <p:nvSpPr>
            <p:cNvPr id="10" name="TextBox 9"/>
            <p:cNvSpPr txBox="1"/>
            <p:nvPr/>
          </p:nvSpPr>
          <p:spPr>
            <a:xfrm>
              <a:off x="838322" y="3192149"/>
              <a:ext cx="15552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텍스트를 입력해주세요</a:t>
              </a:r>
              <a:endPara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텍스트를 입력해주세요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5620" y="3192149"/>
              <a:ext cx="15552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텍스트를 입력해주세요</a:t>
              </a:r>
              <a:endPara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텍스트를 입력해주세요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24662" y="3192149"/>
            <a:ext cx="1555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01960" y="3192149"/>
            <a:ext cx="1555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11115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166</Words>
  <Application>Microsoft Office PowerPoint</Application>
  <PresentationFormat>화면 슬라이드 쇼(4:3)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나눔고딕</vt:lpstr>
      <vt:lpstr>나눔바른펜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bon</cp:lastModifiedBy>
  <cp:revision>22</cp:revision>
  <dcterms:created xsi:type="dcterms:W3CDTF">2016-09-19T23:57:10Z</dcterms:created>
  <dcterms:modified xsi:type="dcterms:W3CDTF">2017-03-02T11:10:02Z</dcterms:modified>
</cp:coreProperties>
</file>