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5" r:id="rId4"/>
    <p:sldId id="260" r:id="rId5"/>
    <p:sldId id="269" r:id="rId6"/>
    <p:sldId id="271" r:id="rId7"/>
    <p:sldId id="272" r:id="rId8"/>
    <p:sldId id="274" r:id="rId9"/>
    <p:sldId id="268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6" r:id="rId18"/>
    <p:sldId id="277" r:id="rId19"/>
    <p:sldId id="279" r:id="rId20"/>
    <p:sldId id="280" r:id="rId21"/>
    <p:sldId id="281" r:id="rId22"/>
    <p:sldId id="278" r:id="rId23"/>
  </p:sldIdLst>
  <p:sldSz cx="9144000" cy="6858000" type="screen4x3"/>
  <p:notesSz cx="6858000" cy="9144000"/>
  <p:embeddedFontLst>
    <p:embeddedFont>
      <p:font typeface="Lucida Calligraphy" pitchFamily="66" charset="0"/>
      <p:regular r:id="rId25"/>
    </p:embeddedFont>
    <p:embeddedFont>
      <p:font typeface="한컴 바겐세일 B" pitchFamily="18" charset="-127"/>
      <p:regular r:id="rId26"/>
    </p:embeddedFont>
    <p:embeddedFont>
      <p:font typeface="1훈고딕굴림 R" pitchFamily="18" charset="-127"/>
      <p:regular r:id="rId27"/>
    </p:embeddedFont>
    <p:embeddedFont>
      <p:font typeface="나눔고딕" pitchFamily="50" charset="-127"/>
      <p:regular r:id="rId28"/>
    </p:embeddedFont>
    <p:embeddedFont>
      <p:font typeface="맑은 고딕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58ADFA-9FB7-4C4E-85F0-689EB86148E6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16D74D79-2098-45FE-B8BE-A40F57EB538A}">
      <dgm:prSet phldrT="[텍스트]" custT="1"/>
      <dgm:spPr/>
      <dgm:t>
        <a:bodyPr/>
        <a:lstStyle/>
        <a:p>
          <a:pPr latinLnBrk="1"/>
          <a:r>
            <a:rPr lang="en-US" altLang="ko-KR" sz="2000" kern="1200" dirty="0" smtClean="0">
              <a:solidFill>
                <a:schemeClr val="accent5">
                  <a:lumMod val="20000"/>
                  <a:lumOff val="8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INPUT</a:t>
          </a:r>
          <a:endParaRPr lang="ko-KR" altLang="en-US" sz="2000" kern="1200" dirty="0">
            <a:solidFill>
              <a:schemeClr val="accent1">
                <a:lumMod val="20000"/>
                <a:lumOff val="8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gm:t>
    </dgm:pt>
    <dgm:pt modelId="{A5A165AD-B545-430F-9D9E-AC261AC13D4D}" type="parTrans" cxnId="{AFB67000-0A21-438A-8100-A8CA638FC0DA}">
      <dgm:prSet/>
      <dgm:spPr/>
      <dgm:t>
        <a:bodyPr/>
        <a:lstStyle/>
        <a:p>
          <a:pPr latinLnBrk="1"/>
          <a:endParaRPr lang="ko-KR" altLang="en-US"/>
        </a:p>
      </dgm:t>
    </dgm:pt>
    <dgm:pt modelId="{CA04478C-0918-4417-801A-1685D168DD97}" type="sibTrans" cxnId="{AFB67000-0A21-438A-8100-A8CA638FC0DA}">
      <dgm:prSet/>
      <dgm:spPr/>
      <dgm:t>
        <a:bodyPr/>
        <a:lstStyle/>
        <a:p>
          <a:pPr latinLnBrk="1"/>
          <a:endParaRPr lang="ko-KR" altLang="en-US"/>
        </a:p>
      </dgm:t>
    </dgm:pt>
    <dgm:pt modelId="{2A3AE31A-71B3-459C-9178-F436A915C741}">
      <dgm:prSet phldrT="[텍스트]" custT="1"/>
      <dgm:spPr/>
      <dgm:t>
        <a:bodyPr/>
        <a:lstStyle/>
        <a:p>
          <a:pPr latinLnBrk="1"/>
          <a:r>
            <a:rPr lang="ko-KR" altLang="en-US" sz="2000" kern="1200" dirty="0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주문자의 주택에 대한 도면 검색</a:t>
          </a:r>
          <a:endParaRPr lang="ko-KR" altLang="en-US" sz="2000" kern="1200" dirty="0">
            <a:solidFill>
              <a:schemeClr val="accent5">
                <a:lumMod val="5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gm:t>
    </dgm:pt>
    <dgm:pt modelId="{124E63E2-69A9-4C64-8A5B-A9A16D0C7275}" type="parTrans" cxnId="{2EA0E2E4-4037-4A3F-8AC8-37008DFB5598}">
      <dgm:prSet/>
      <dgm:spPr/>
      <dgm:t>
        <a:bodyPr/>
        <a:lstStyle/>
        <a:p>
          <a:pPr latinLnBrk="1"/>
          <a:endParaRPr lang="ko-KR" altLang="en-US"/>
        </a:p>
      </dgm:t>
    </dgm:pt>
    <dgm:pt modelId="{46552D46-92F6-47E5-9861-16D113A51D57}" type="sibTrans" cxnId="{2EA0E2E4-4037-4A3F-8AC8-37008DFB5598}">
      <dgm:prSet/>
      <dgm:spPr/>
      <dgm:t>
        <a:bodyPr/>
        <a:lstStyle/>
        <a:p>
          <a:pPr latinLnBrk="1"/>
          <a:endParaRPr lang="ko-KR" altLang="en-US"/>
        </a:p>
      </dgm:t>
    </dgm:pt>
    <dgm:pt modelId="{A1CE77F3-02D3-4250-89E2-C059016EE05B}">
      <dgm:prSet phldrT="[텍스트]" custT="1"/>
      <dgm:spPr/>
      <dgm:t>
        <a:bodyPr/>
        <a:lstStyle/>
        <a:p>
          <a:pPr latinLnBrk="1"/>
          <a:r>
            <a:rPr lang="en-US" altLang="ko-KR" sz="2000" kern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OUTPUT</a:t>
          </a:r>
          <a:endParaRPr lang="ko-KR" altLang="en-US" sz="2000" kern="1200" dirty="0">
            <a:solidFill>
              <a:schemeClr val="accent6">
                <a:lumMod val="20000"/>
                <a:lumOff val="8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gm:t>
    </dgm:pt>
    <dgm:pt modelId="{72810190-08CB-4152-9E4B-55D526B9D3E3}" type="parTrans" cxnId="{CE0522A0-981E-4642-B966-784E81EF7666}">
      <dgm:prSet/>
      <dgm:spPr/>
      <dgm:t>
        <a:bodyPr/>
        <a:lstStyle/>
        <a:p>
          <a:pPr latinLnBrk="1"/>
          <a:endParaRPr lang="ko-KR" altLang="en-US"/>
        </a:p>
      </dgm:t>
    </dgm:pt>
    <dgm:pt modelId="{435E8AB4-AD79-4239-AE8F-E9A9BFFCEAE4}" type="sibTrans" cxnId="{CE0522A0-981E-4642-B966-784E81EF7666}">
      <dgm:prSet/>
      <dgm:spPr/>
      <dgm:t>
        <a:bodyPr/>
        <a:lstStyle/>
        <a:p>
          <a:pPr latinLnBrk="1"/>
          <a:endParaRPr lang="ko-KR" altLang="en-US"/>
        </a:p>
      </dgm:t>
    </dgm:pt>
    <dgm:pt modelId="{A65877C3-8AF6-4E96-92EB-A82C6BB89FF2}">
      <dgm:prSet phldrT="[텍스트]" custT="1"/>
      <dgm:spPr/>
      <dgm:t>
        <a:bodyPr/>
        <a:lstStyle/>
        <a:p>
          <a:pPr latinLnBrk="1"/>
          <a:r>
            <a:rPr lang="ko-KR" altLang="en-US" sz="2000" kern="1200" dirty="0" smtClean="0">
              <a:solidFill>
                <a:schemeClr val="accent6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주문자의 주택에 대한 도면 검색 결과</a:t>
          </a:r>
          <a:endParaRPr lang="ko-KR" altLang="en-US" sz="2000" kern="1200" dirty="0">
            <a:solidFill>
              <a:schemeClr val="accent6">
                <a:lumMod val="5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gm:t>
    </dgm:pt>
    <dgm:pt modelId="{26FF515B-0320-46C5-99D0-B6F106EC2452}" type="parTrans" cxnId="{CCF9F765-EE4D-4ED7-B85A-F90BB6E2E1AA}">
      <dgm:prSet/>
      <dgm:spPr/>
      <dgm:t>
        <a:bodyPr/>
        <a:lstStyle/>
        <a:p>
          <a:pPr latinLnBrk="1"/>
          <a:endParaRPr lang="ko-KR" altLang="en-US"/>
        </a:p>
      </dgm:t>
    </dgm:pt>
    <dgm:pt modelId="{8F6D19A2-1370-482E-B730-BC5BB9BD8552}" type="sibTrans" cxnId="{CCF9F765-EE4D-4ED7-B85A-F90BB6E2E1AA}">
      <dgm:prSet/>
      <dgm:spPr/>
      <dgm:t>
        <a:bodyPr/>
        <a:lstStyle/>
        <a:p>
          <a:pPr latinLnBrk="1"/>
          <a:endParaRPr lang="ko-KR" altLang="en-US"/>
        </a:p>
      </dgm:t>
    </dgm:pt>
    <dgm:pt modelId="{DB972C23-A4AD-411D-A84E-B8C037A4CAE7}" type="pres">
      <dgm:prSet presAssocID="{E358ADFA-9FB7-4C4E-85F0-689EB86148E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B3346A-4911-4D3C-813D-04DF1FC74C0B}" type="pres">
      <dgm:prSet presAssocID="{16D74D79-2098-45FE-B8BE-A40F57EB538A}" presName="composite" presStyleCnt="0"/>
      <dgm:spPr/>
    </dgm:pt>
    <dgm:pt modelId="{75DFCF60-ECF9-4B17-8FB7-7C16EC916F04}" type="pres">
      <dgm:prSet presAssocID="{16D74D79-2098-45FE-B8BE-A40F57EB538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0A5D53-B8E3-4146-B636-02F1604B3323}" type="pres">
      <dgm:prSet presAssocID="{16D74D79-2098-45FE-B8BE-A40F57EB538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64B6CD-CFB6-4A12-B8B8-95D78A8D0360}" type="pres">
      <dgm:prSet presAssocID="{CA04478C-0918-4417-801A-1685D168DD97}" presName="space" presStyleCnt="0"/>
      <dgm:spPr/>
    </dgm:pt>
    <dgm:pt modelId="{47495EF0-EBB0-44F9-84DD-00E2809DFAF0}" type="pres">
      <dgm:prSet presAssocID="{A1CE77F3-02D3-4250-89E2-C059016EE05B}" presName="composite" presStyleCnt="0"/>
      <dgm:spPr/>
    </dgm:pt>
    <dgm:pt modelId="{F2BF577F-3F7C-4E6C-9725-FEE3A45CE1F5}" type="pres">
      <dgm:prSet presAssocID="{A1CE77F3-02D3-4250-89E2-C059016EE05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B98680-5E7A-49BA-A255-A10F69EE4F90}" type="pres">
      <dgm:prSet presAssocID="{A1CE77F3-02D3-4250-89E2-C059016EE05B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CF9F765-EE4D-4ED7-B85A-F90BB6E2E1AA}" srcId="{A1CE77F3-02D3-4250-89E2-C059016EE05B}" destId="{A65877C3-8AF6-4E96-92EB-A82C6BB89FF2}" srcOrd="0" destOrd="0" parTransId="{26FF515B-0320-46C5-99D0-B6F106EC2452}" sibTransId="{8F6D19A2-1370-482E-B730-BC5BB9BD8552}"/>
    <dgm:cxn modelId="{2EA0E2E4-4037-4A3F-8AC8-37008DFB5598}" srcId="{16D74D79-2098-45FE-B8BE-A40F57EB538A}" destId="{2A3AE31A-71B3-459C-9178-F436A915C741}" srcOrd="0" destOrd="0" parTransId="{124E63E2-69A9-4C64-8A5B-A9A16D0C7275}" sibTransId="{46552D46-92F6-47E5-9861-16D113A51D57}"/>
    <dgm:cxn modelId="{AFB67000-0A21-438A-8100-A8CA638FC0DA}" srcId="{E358ADFA-9FB7-4C4E-85F0-689EB86148E6}" destId="{16D74D79-2098-45FE-B8BE-A40F57EB538A}" srcOrd="0" destOrd="0" parTransId="{A5A165AD-B545-430F-9D9E-AC261AC13D4D}" sibTransId="{CA04478C-0918-4417-801A-1685D168DD97}"/>
    <dgm:cxn modelId="{384A1C56-8FC4-4976-A16F-CE76727621CD}" type="presOf" srcId="{A65877C3-8AF6-4E96-92EB-A82C6BB89FF2}" destId="{47B98680-5E7A-49BA-A255-A10F69EE4F90}" srcOrd="0" destOrd="0" presId="urn:microsoft.com/office/officeart/2005/8/layout/hList1"/>
    <dgm:cxn modelId="{CE0522A0-981E-4642-B966-784E81EF7666}" srcId="{E358ADFA-9FB7-4C4E-85F0-689EB86148E6}" destId="{A1CE77F3-02D3-4250-89E2-C059016EE05B}" srcOrd="1" destOrd="0" parTransId="{72810190-08CB-4152-9E4B-55D526B9D3E3}" sibTransId="{435E8AB4-AD79-4239-AE8F-E9A9BFFCEAE4}"/>
    <dgm:cxn modelId="{7D1A5C3C-4CC3-4FF8-9BD8-4CC1D5249BB2}" type="presOf" srcId="{2A3AE31A-71B3-459C-9178-F436A915C741}" destId="{9A0A5D53-B8E3-4146-B636-02F1604B3323}" srcOrd="0" destOrd="0" presId="urn:microsoft.com/office/officeart/2005/8/layout/hList1"/>
    <dgm:cxn modelId="{9043271C-70B5-4B7D-9CE9-8D4FC19FA0BC}" type="presOf" srcId="{A1CE77F3-02D3-4250-89E2-C059016EE05B}" destId="{F2BF577F-3F7C-4E6C-9725-FEE3A45CE1F5}" srcOrd="0" destOrd="0" presId="urn:microsoft.com/office/officeart/2005/8/layout/hList1"/>
    <dgm:cxn modelId="{48FC80E4-7FBB-4334-AAB5-8032CB655053}" type="presOf" srcId="{E358ADFA-9FB7-4C4E-85F0-689EB86148E6}" destId="{DB972C23-A4AD-411D-A84E-B8C037A4CAE7}" srcOrd="0" destOrd="0" presId="urn:microsoft.com/office/officeart/2005/8/layout/hList1"/>
    <dgm:cxn modelId="{22F018AD-B6CE-468F-9653-1A17F1888868}" type="presOf" srcId="{16D74D79-2098-45FE-B8BE-A40F57EB538A}" destId="{75DFCF60-ECF9-4B17-8FB7-7C16EC916F04}" srcOrd="0" destOrd="0" presId="urn:microsoft.com/office/officeart/2005/8/layout/hList1"/>
    <dgm:cxn modelId="{6F3DC97C-A7BB-4FE0-9F94-45EFA4B15705}" type="presParOf" srcId="{DB972C23-A4AD-411D-A84E-B8C037A4CAE7}" destId="{8FB3346A-4911-4D3C-813D-04DF1FC74C0B}" srcOrd="0" destOrd="0" presId="urn:microsoft.com/office/officeart/2005/8/layout/hList1"/>
    <dgm:cxn modelId="{B1B5D029-9A91-4CDF-B58C-563EF445DED4}" type="presParOf" srcId="{8FB3346A-4911-4D3C-813D-04DF1FC74C0B}" destId="{75DFCF60-ECF9-4B17-8FB7-7C16EC916F04}" srcOrd="0" destOrd="0" presId="urn:microsoft.com/office/officeart/2005/8/layout/hList1"/>
    <dgm:cxn modelId="{EB539F82-0FC8-4A4E-AE80-28405FBF0E45}" type="presParOf" srcId="{8FB3346A-4911-4D3C-813D-04DF1FC74C0B}" destId="{9A0A5D53-B8E3-4146-B636-02F1604B3323}" srcOrd="1" destOrd="0" presId="urn:microsoft.com/office/officeart/2005/8/layout/hList1"/>
    <dgm:cxn modelId="{2B3993FA-C6D2-4241-A005-6F6006D1DA47}" type="presParOf" srcId="{DB972C23-A4AD-411D-A84E-B8C037A4CAE7}" destId="{9964B6CD-CFB6-4A12-B8B8-95D78A8D0360}" srcOrd="1" destOrd="0" presId="urn:microsoft.com/office/officeart/2005/8/layout/hList1"/>
    <dgm:cxn modelId="{1C6EF6EB-2853-43D3-B4C6-ED8BEC0C0E78}" type="presParOf" srcId="{DB972C23-A4AD-411D-A84E-B8C037A4CAE7}" destId="{47495EF0-EBB0-44F9-84DD-00E2809DFAF0}" srcOrd="2" destOrd="0" presId="urn:microsoft.com/office/officeart/2005/8/layout/hList1"/>
    <dgm:cxn modelId="{6C6B6028-1730-4996-95C5-D7E0A311F8DB}" type="presParOf" srcId="{47495EF0-EBB0-44F9-84DD-00E2809DFAF0}" destId="{F2BF577F-3F7C-4E6C-9725-FEE3A45CE1F5}" srcOrd="0" destOrd="0" presId="urn:microsoft.com/office/officeart/2005/8/layout/hList1"/>
    <dgm:cxn modelId="{B7860A11-A577-48AE-ADDC-C6431489FA53}" type="presParOf" srcId="{47495EF0-EBB0-44F9-84DD-00E2809DFAF0}" destId="{47B98680-5E7A-49BA-A255-A10F69EE4F9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58ADFA-9FB7-4C4E-85F0-689EB86148E6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16D74D79-2098-45FE-B8BE-A40F57EB538A}">
      <dgm:prSet phldrT="[텍스트]" custT="1"/>
      <dgm:spPr/>
      <dgm:t>
        <a:bodyPr/>
        <a:lstStyle/>
        <a:p>
          <a:pPr latinLnBrk="1"/>
          <a:r>
            <a:rPr lang="en-US" altLang="ko-KR" sz="2000" kern="1200" dirty="0" smtClean="0">
              <a:solidFill>
                <a:schemeClr val="accent5">
                  <a:lumMod val="20000"/>
                  <a:lumOff val="8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INPUT</a:t>
          </a:r>
          <a:endParaRPr lang="ko-KR" altLang="en-US" sz="2000" kern="1200" dirty="0">
            <a:solidFill>
              <a:schemeClr val="accent1">
                <a:lumMod val="20000"/>
                <a:lumOff val="8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gm:t>
    </dgm:pt>
    <dgm:pt modelId="{A5A165AD-B545-430F-9D9E-AC261AC13D4D}" type="parTrans" cxnId="{AFB67000-0A21-438A-8100-A8CA638FC0DA}">
      <dgm:prSet/>
      <dgm:spPr/>
      <dgm:t>
        <a:bodyPr/>
        <a:lstStyle/>
        <a:p>
          <a:pPr latinLnBrk="1"/>
          <a:endParaRPr lang="ko-KR" altLang="en-US"/>
        </a:p>
      </dgm:t>
    </dgm:pt>
    <dgm:pt modelId="{CA04478C-0918-4417-801A-1685D168DD97}" type="sibTrans" cxnId="{AFB67000-0A21-438A-8100-A8CA638FC0DA}">
      <dgm:prSet/>
      <dgm:spPr/>
      <dgm:t>
        <a:bodyPr/>
        <a:lstStyle/>
        <a:p>
          <a:pPr latinLnBrk="1"/>
          <a:endParaRPr lang="ko-KR" altLang="en-US"/>
        </a:p>
      </dgm:t>
    </dgm:pt>
    <dgm:pt modelId="{2A3AE31A-71B3-459C-9178-F436A915C741}">
      <dgm:prSet phldrT="[텍스트]" custT="1"/>
      <dgm:spPr/>
      <dgm:t>
        <a:bodyPr/>
        <a:lstStyle/>
        <a:p>
          <a:pPr latinLnBrk="1"/>
          <a:r>
            <a:rPr lang="ko-KR" altLang="en-US" sz="2000" kern="1200" dirty="0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도면 제작 툴을 이용하여 도면도 제작</a:t>
          </a:r>
          <a:endParaRPr lang="ko-KR" altLang="en-US" sz="2000" kern="1200" dirty="0">
            <a:solidFill>
              <a:schemeClr val="accent5">
                <a:lumMod val="5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gm:t>
    </dgm:pt>
    <dgm:pt modelId="{124E63E2-69A9-4C64-8A5B-A9A16D0C7275}" type="parTrans" cxnId="{2EA0E2E4-4037-4A3F-8AC8-37008DFB5598}">
      <dgm:prSet/>
      <dgm:spPr/>
      <dgm:t>
        <a:bodyPr/>
        <a:lstStyle/>
        <a:p>
          <a:pPr latinLnBrk="1"/>
          <a:endParaRPr lang="ko-KR" altLang="en-US"/>
        </a:p>
      </dgm:t>
    </dgm:pt>
    <dgm:pt modelId="{46552D46-92F6-47E5-9861-16D113A51D57}" type="sibTrans" cxnId="{2EA0E2E4-4037-4A3F-8AC8-37008DFB5598}">
      <dgm:prSet/>
      <dgm:spPr/>
      <dgm:t>
        <a:bodyPr/>
        <a:lstStyle/>
        <a:p>
          <a:pPr latinLnBrk="1"/>
          <a:endParaRPr lang="ko-KR" altLang="en-US"/>
        </a:p>
      </dgm:t>
    </dgm:pt>
    <dgm:pt modelId="{A1CE77F3-02D3-4250-89E2-C059016EE05B}">
      <dgm:prSet phldrT="[텍스트]" custT="1"/>
      <dgm:spPr/>
      <dgm:t>
        <a:bodyPr/>
        <a:lstStyle/>
        <a:p>
          <a:pPr latinLnBrk="1"/>
          <a:r>
            <a:rPr lang="en-US" altLang="ko-KR" sz="2000" kern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OUTPUT</a:t>
          </a:r>
          <a:endParaRPr lang="ko-KR" altLang="en-US" sz="2000" kern="1200" dirty="0">
            <a:solidFill>
              <a:schemeClr val="accent6">
                <a:lumMod val="20000"/>
                <a:lumOff val="8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gm:t>
    </dgm:pt>
    <dgm:pt modelId="{72810190-08CB-4152-9E4B-55D526B9D3E3}" type="parTrans" cxnId="{CE0522A0-981E-4642-B966-784E81EF7666}">
      <dgm:prSet/>
      <dgm:spPr/>
      <dgm:t>
        <a:bodyPr/>
        <a:lstStyle/>
        <a:p>
          <a:pPr latinLnBrk="1"/>
          <a:endParaRPr lang="ko-KR" altLang="en-US"/>
        </a:p>
      </dgm:t>
    </dgm:pt>
    <dgm:pt modelId="{435E8AB4-AD79-4239-AE8F-E9A9BFFCEAE4}" type="sibTrans" cxnId="{CE0522A0-981E-4642-B966-784E81EF7666}">
      <dgm:prSet/>
      <dgm:spPr/>
      <dgm:t>
        <a:bodyPr/>
        <a:lstStyle/>
        <a:p>
          <a:pPr latinLnBrk="1"/>
          <a:endParaRPr lang="ko-KR" altLang="en-US"/>
        </a:p>
      </dgm:t>
    </dgm:pt>
    <dgm:pt modelId="{A65877C3-8AF6-4E96-92EB-A82C6BB89FF2}">
      <dgm:prSet phldrT="[텍스트]" custT="1"/>
      <dgm:spPr/>
      <dgm:t>
        <a:bodyPr/>
        <a:lstStyle/>
        <a:p>
          <a:pPr latinLnBrk="1"/>
          <a:r>
            <a:rPr lang="ko-KR" altLang="en-US" sz="2000" kern="1200" dirty="0" smtClean="0">
              <a:solidFill>
                <a:schemeClr val="accent6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도면 등록 후 가구를 배치해볼 수 있다</a:t>
          </a:r>
          <a:r>
            <a:rPr lang="en-US" altLang="ko-KR" sz="2000" kern="1200" dirty="0" smtClean="0">
              <a:solidFill>
                <a:schemeClr val="accent6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.</a:t>
          </a:r>
          <a:endParaRPr lang="ko-KR" altLang="en-US" sz="2000" kern="1200" dirty="0">
            <a:solidFill>
              <a:schemeClr val="accent6">
                <a:lumMod val="5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gm:t>
    </dgm:pt>
    <dgm:pt modelId="{26FF515B-0320-46C5-99D0-B6F106EC2452}" type="parTrans" cxnId="{CCF9F765-EE4D-4ED7-B85A-F90BB6E2E1AA}">
      <dgm:prSet/>
      <dgm:spPr/>
      <dgm:t>
        <a:bodyPr/>
        <a:lstStyle/>
        <a:p>
          <a:pPr latinLnBrk="1"/>
          <a:endParaRPr lang="ko-KR" altLang="en-US"/>
        </a:p>
      </dgm:t>
    </dgm:pt>
    <dgm:pt modelId="{8F6D19A2-1370-482E-B730-BC5BB9BD8552}" type="sibTrans" cxnId="{CCF9F765-EE4D-4ED7-B85A-F90BB6E2E1AA}">
      <dgm:prSet/>
      <dgm:spPr/>
      <dgm:t>
        <a:bodyPr/>
        <a:lstStyle/>
        <a:p>
          <a:pPr latinLnBrk="1"/>
          <a:endParaRPr lang="ko-KR" altLang="en-US"/>
        </a:p>
      </dgm:t>
    </dgm:pt>
    <dgm:pt modelId="{DB972C23-A4AD-411D-A84E-B8C037A4CAE7}" type="pres">
      <dgm:prSet presAssocID="{E358ADFA-9FB7-4C4E-85F0-689EB86148E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B3346A-4911-4D3C-813D-04DF1FC74C0B}" type="pres">
      <dgm:prSet presAssocID="{16D74D79-2098-45FE-B8BE-A40F57EB538A}" presName="composite" presStyleCnt="0"/>
      <dgm:spPr/>
    </dgm:pt>
    <dgm:pt modelId="{75DFCF60-ECF9-4B17-8FB7-7C16EC916F04}" type="pres">
      <dgm:prSet presAssocID="{16D74D79-2098-45FE-B8BE-A40F57EB538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0A5D53-B8E3-4146-B636-02F1604B3323}" type="pres">
      <dgm:prSet presAssocID="{16D74D79-2098-45FE-B8BE-A40F57EB538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64B6CD-CFB6-4A12-B8B8-95D78A8D0360}" type="pres">
      <dgm:prSet presAssocID="{CA04478C-0918-4417-801A-1685D168DD97}" presName="space" presStyleCnt="0"/>
      <dgm:spPr/>
    </dgm:pt>
    <dgm:pt modelId="{47495EF0-EBB0-44F9-84DD-00E2809DFAF0}" type="pres">
      <dgm:prSet presAssocID="{A1CE77F3-02D3-4250-89E2-C059016EE05B}" presName="composite" presStyleCnt="0"/>
      <dgm:spPr/>
    </dgm:pt>
    <dgm:pt modelId="{F2BF577F-3F7C-4E6C-9725-FEE3A45CE1F5}" type="pres">
      <dgm:prSet presAssocID="{A1CE77F3-02D3-4250-89E2-C059016EE05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B98680-5E7A-49BA-A255-A10F69EE4F90}" type="pres">
      <dgm:prSet presAssocID="{A1CE77F3-02D3-4250-89E2-C059016EE05B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E0522A0-981E-4642-B966-784E81EF7666}" srcId="{E358ADFA-9FB7-4C4E-85F0-689EB86148E6}" destId="{A1CE77F3-02D3-4250-89E2-C059016EE05B}" srcOrd="1" destOrd="0" parTransId="{72810190-08CB-4152-9E4B-55D526B9D3E3}" sibTransId="{435E8AB4-AD79-4239-AE8F-E9A9BFFCEAE4}"/>
    <dgm:cxn modelId="{32E53AD2-DA40-4FF6-9173-F24F23C561A8}" type="presOf" srcId="{A1CE77F3-02D3-4250-89E2-C059016EE05B}" destId="{F2BF577F-3F7C-4E6C-9725-FEE3A45CE1F5}" srcOrd="0" destOrd="0" presId="urn:microsoft.com/office/officeart/2005/8/layout/hList1"/>
    <dgm:cxn modelId="{CCF9F765-EE4D-4ED7-B85A-F90BB6E2E1AA}" srcId="{A1CE77F3-02D3-4250-89E2-C059016EE05B}" destId="{A65877C3-8AF6-4E96-92EB-A82C6BB89FF2}" srcOrd="0" destOrd="0" parTransId="{26FF515B-0320-46C5-99D0-B6F106EC2452}" sibTransId="{8F6D19A2-1370-482E-B730-BC5BB9BD8552}"/>
    <dgm:cxn modelId="{AFB67000-0A21-438A-8100-A8CA638FC0DA}" srcId="{E358ADFA-9FB7-4C4E-85F0-689EB86148E6}" destId="{16D74D79-2098-45FE-B8BE-A40F57EB538A}" srcOrd="0" destOrd="0" parTransId="{A5A165AD-B545-430F-9D9E-AC261AC13D4D}" sibTransId="{CA04478C-0918-4417-801A-1685D168DD97}"/>
    <dgm:cxn modelId="{8D17E603-A32C-47F2-B386-A1E922CE9BE0}" type="presOf" srcId="{A65877C3-8AF6-4E96-92EB-A82C6BB89FF2}" destId="{47B98680-5E7A-49BA-A255-A10F69EE4F90}" srcOrd="0" destOrd="0" presId="urn:microsoft.com/office/officeart/2005/8/layout/hList1"/>
    <dgm:cxn modelId="{2EA0E2E4-4037-4A3F-8AC8-37008DFB5598}" srcId="{16D74D79-2098-45FE-B8BE-A40F57EB538A}" destId="{2A3AE31A-71B3-459C-9178-F436A915C741}" srcOrd="0" destOrd="0" parTransId="{124E63E2-69A9-4C64-8A5B-A9A16D0C7275}" sibTransId="{46552D46-92F6-47E5-9861-16D113A51D57}"/>
    <dgm:cxn modelId="{2D70F440-CBA7-402E-9C38-E26EBA6A5CBB}" type="presOf" srcId="{16D74D79-2098-45FE-B8BE-A40F57EB538A}" destId="{75DFCF60-ECF9-4B17-8FB7-7C16EC916F04}" srcOrd="0" destOrd="0" presId="urn:microsoft.com/office/officeart/2005/8/layout/hList1"/>
    <dgm:cxn modelId="{CC60B631-54A5-4AA7-9B33-7F930DDF0841}" type="presOf" srcId="{E358ADFA-9FB7-4C4E-85F0-689EB86148E6}" destId="{DB972C23-A4AD-411D-A84E-B8C037A4CAE7}" srcOrd="0" destOrd="0" presId="urn:microsoft.com/office/officeart/2005/8/layout/hList1"/>
    <dgm:cxn modelId="{33D6B4B6-0569-42FC-8EF8-B174EE63B3B0}" type="presOf" srcId="{2A3AE31A-71B3-459C-9178-F436A915C741}" destId="{9A0A5D53-B8E3-4146-B636-02F1604B3323}" srcOrd="0" destOrd="0" presId="urn:microsoft.com/office/officeart/2005/8/layout/hList1"/>
    <dgm:cxn modelId="{3BFA8EF4-F383-4331-9484-26BE7716C665}" type="presParOf" srcId="{DB972C23-A4AD-411D-A84E-B8C037A4CAE7}" destId="{8FB3346A-4911-4D3C-813D-04DF1FC74C0B}" srcOrd="0" destOrd="0" presId="urn:microsoft.com/office/officeart/2005/8/layout/hList1"/>
    <dgm:cxn modelId="{F07448BC-33D0-4CC9-BF4F-1B1F9636CFD2}" type="presParOf" srcId="{8FB3346A-4911-4D3C-813D-04DF1FC74C0B}" destId="{75DFCF60-ECF9-4B17-8FB7-7C16EC916F04}" srcOrd="0" destOrd="0" presId="urn:microsoft.com/office/officeart/2005/8/layout/hList1"/>
    <dgm:cxn modelId="{5DC4DDE8-FCAD-4B8E-9ACB-215335CBEF2A}" type="presParOf" srcId="{8FB3346A-4911-4D3C-813D-04DF1FC74C0B}" destId="{9A0A5D53-B8E3-4146-B636-02F1604B3323}" srcOrd="1" destOrd="0" presId="urn:microsoft.com/office/officeart/2005/8/layout/hList1"/>
    <dgm:cxn modelId="{492F85EF-B54B-4B9A-9153-BC917FEF60AB}" type="presParOf" srcId="{DB972C23-A4AD-411D-A84E-B8C037A4CAE7}" destId="{9964B6CD-CFB6-4A12-B8B8-95D78A8D0360}" srcOrd="1" destOrd="0" presId="urn:microsoft.com/office/officeart/2005/8/layout/hList1"/>
    <dgm:cxn modelId="{71F01C70-55D7-4F7E-BD13-E6372869BF55}" type="presParOf" srcId="{DB972C23-A4AD-411D-A84E-B8C037A4CAE7}" destId="{47495EF0-EBB0-44F9-84DD-00E2809DFAF0}" srcOrd="2" destOrd="0" presId="urn:microsoft.com/office/officeart/2005/8/layout/hList1"/>
    <dgm:cxn modelId="{4FACDA17-3FED-4A79-9897-3BE85F6BC68F}" type="presParOf" srcId="{47495EF0-EBB0-44F9-84DD-00E2809DFAF0}" destId="{F2BF577F-3F7C-4E6C-9725-FEE3A45CE1F5}" srcOrd="0" destOrd="0" presId="urn:microsoft.com/office/officeart/2005/8/layout/hList1"/>
    <dgm:cxn modelId="{B2A4B4AD-FF1D-4AEE-89DC-D08950871EB2}" type="presParOf" srcId="{47495EF0-EBB0-44F9-84DD-00E2809DFAF0}" destId="{47B98680-5E7A-49BA-A255-A10F69EE4F9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58ADFA-9FB7-4C4E-85F0-689EB86148E6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16D74D79-2098-45FE-B8BE-A40F57EB538A}">
      <dgm:prSet phldrT="[텍스트]" custT="1"/>
      <dgm:spPr/>
      <dgm:t>
        <a:bodyPr/>
        <a:lstStyle/>
        <a:p>
          <a:pPr latinLnBrk="1"/>
          <a:r>
            <a:rPr lang="en-US" altLang="ko-KR" sz="2000" kern="1200" dirty="0" smtClean="0">
              <a:solidFill>
                <a:schemeClr val="accent5">
                  <a:lumMod val="20000"/>
                  <a:lumOff val="8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INPUT</a:t>
          </a:r>
          <a:endParaRPr lang="ko-KR" altLang="en-US" sz="2000" kern="1200" dirty="0">
            <a:solidFill>
              <a:schemeClr val="accent1">
                <a:lumMod val="20000"/>
                <a:lumOff val="8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gm:t>
    </dgm:pt>
    <dgm:pt modelId="{A5A165AD-B545-430F-9D9E-AC261AC13D4D}" type="parTrans" cxnId="{AFB67000-0A21-438A-8100-A8CA638FC0DA}">
      <dgm:prSet/>
      <dgm:spPr/>
      <dgm:t>
        <a:bodyPr/>
        <a:lstStyle/>
        <a:p>
          <a:pPr latinLnBrk="1"/>
          <a:endParaRPr lang="ko-KR" altLang="en-US"/>
        </a:p>
      </dgm:t>
    </dgm:pt>
    <dgm:pt modelId="{CA04478C-0918-4417-801A-1685D168DD97}" type="sibTrans" cxnId="{AFB67000-0A21-438A-8100-A8CA638FC0DA}">
      <dgm:prSet/>
      <dgm:spPr/>
      <dgm:t>
        <a:bodyPr/>
        <a:lstStyle/>
        <a:p>
          <a:pPr latinLnBrk="1"/>
          <a:endParaRPr lang="ko-KR" altLang="en-US"/>
        </a:p>
      </dgm:t>
    </dgm:pt>
    <dgm:pt modelId="{2A3AE31A-71B3-459C-9178-F436A915C741}">
      <dgm:prSet phldrT="[텍스트]" custT="1"/>
      <dgm:spPr/>
      <dgm:t>
        <a:bodyPr/>
        <a:lstStyle/>
        <a:p>
          <a:pPr latinLnBrk="1"/>
          <a:r>
            <a:rPr lang="ko-KR" altLang="en-US" sz="2000" kern="1200" dirty="0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어플리케이션을 실행시켜 </a:t>
          </a:r>
          <a:r>
            <a:rPr lang="en-US" altLang="ko-KR" sz="2000" kern="1200" dirty="0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AR </a:t>
          </a:r>
          <a:r>
            <a:rPr lang="ko-KR" altLang="en-US" sz="2000" kern="1200" dirty="0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기능 실행</a:t>
          </a:r>
          <a:endParaRPr lang="ko-KR" altLang="en-US" sz="2000" kern="1200" dirty="0">
            <a:solidFill>
              <a:schemeClr val="accent5">
                <a:lumMod val="5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gm:t>
    </dgm:pt>
    <dgm:pt modelId="{124E63E2-69A9-4C64-8A5B-A9A16D0C7275}" type="parTrans" cxnId="{2EA0E2E4-4037-4A3F-8AC8-37008DFB5598}">
      <dgm:prSet/>
      <dgm:spPr/>
      <dgm:t>
        <a:bodyPr/>
        <a:lstStyle/>
        <a:p>
          <a:pPr latinLnBrk="1"/>
          <a:endParaRPr lang="ko-KR" altLang="en-US"/>
        </a:p>
      </dgm:t>
    </dgm:pt>
    <dgm:pt modelId="{46552D46-92F6-47E5-9861-16D113A51D57}" type="sibTrans" cxnId="{2EA0E2E4-4037-4A3F-8AC8-37008DFB5598}">
      <dgm:prSet/>
      <dgm:spPr/>
      <dgm:t>
        <a:bodyPr/>
        <a:lstStyle/>
        <a:p>
          <a:pPr latinLnBrk="1"/>
          <a:endParaRPr lang="ko-KR" altLang="en-US"/>
        </a:p>
      </dgm:t>
    </dgm:pt>
    <dgm:pt modelId="{A1CE77F3-02D3-4250-89E2-C059016EE05B}">
      <dgm:prSet phldrT="[텍스트]" custT="1"/>
      <dgm:spPr/>
      <dgm:t>
        <a:bodyPr/>
        <a:lstStyle/>
        <a:p>
          <a:pPr latinLnBrk="1"/>
          <a:r>
            <a:rPr lang="en-US" altLang="ko-KR" sz="2000" kern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OUTPUT</a:t>
          </a:r>
          <a:endParaRPr lang="ko-KR" altLang="en-US" sz="2000" kern="1200" dirty="0">
            <a:solidFill>
              <a:schemeClr val="accent6">
                <a:lumMod val="20000"/>
                <a:lumOff val="8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gm:t>
    </dgm:pt>
    <dgm:pt modelId="{72810190-08CB-4152-9E4B-55D526B9D3E3}" type="parTrans" cxnId="{CE0522A0-981E-4642-B966-784E81EF7666}">
      <dgm:prSet/>
      <dgm:spPr/>
      <dgm:t>
        <a:bodyPr/>
        <a:lstStyle/>
        <a:p>
          <a:pPr latinLnBrk="1"/>
          <a:endParaRPr lang="ko-KR" altLang="en-US"/>
        </a:p>
      </dgm:t>
    </dgm:pt>
    <dgm:pt modelId="{435E8AB4-AD79-4239-AE8F-E9A9BFFCEAE4}" type="sibTrans" cxnId="{CE0522A0-981E-4642-B966-784E81EF7666}">
      <dgm:prSet/>
      <dgm:spPr/>
      <dgm:t>
        <a:bodyPr/>
        <a:lstStyle/>
        <a:p>
          <a:pPr latinLnBrk="1"/>
          <a:endParaRPr lang="ko-KR" altLang="en-US"/>
        </a:p>
      </dgm:t>
    </dgm:pt>
    <dgm:pt modelId="{A65877C3-8AF6-4E96-92EB-A82C6BB89FF2}">
      <dgm:prSet phldrT="[텍스트]" custT="1"/>
      <dgm:spPr/>
      <dgm:t>
        <a:bodyPr/>
        <a:lstStyle/>
        <a:p>
          <a:pPr latinLnBrk="1"/>
          <a:r>
            <a:rPr lang="ko-KR" altLang="en-US" sz="2000" kern="1200" dirty="0" smtClean="0">
              <a:solidFill>
                <a:schemeClr val="accent6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거주하는 실제 공간에 구매할 가구를 가상을 배치해볼 수 있다</a:t>
          </a:r>
          <a:r>
            <a:rPr lang="en-US" altLang="ko-KR" sz="2000" kern="1200" dirty="0" smtClean="0">
              <a:solidFill>
                <a:schemeClr val="accent6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.</a:t>
          </a:r>
          <a:endParaRPr lang="ko-KR" altLang="en-US" sz="2000" kern="1200" dirty="0">
            <a:solidFill>
              <a:schemeClr val="accent6">
                <a:lumMod val="5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gm:t>
    </dgm:pt>
    <dgm:pt modelId="{26FF515B-0320-46C5-99D0-B6F106EC2452}" type="parTrans" cxnId="{CCF9F765-EE4D-4ED7-B85A-F90BB6E2E1AA}">
      <dgm:prSet/>
      <dgm:spPr/>
      <dgm:t>
        <a:bodyPr/>
        <a:lstStyle/>
        <a:p>
          <a:pPr latinLnBrk="1"/>
          <a:endParaRPr lang="ko-KR" altLang="en-US"/>
        </a:p>
      </dgm:t>
    </dgm:pt>
    <dgm:pt modelId="{8F6D19A2-1370-482E-B730-BC5BB9BD8552}" type="sibTrans" cxnId="{CCF9F765-EE4D-4ED7-B85A-F90BB6E2E1AA}">
      <dgm:prSet/>
      <dgm:spPr/>
      <dgm:t>
        <a:bodyPr/>
        <a:lstStyle/>
        <a:p>
          <a:pPr latinLnBrk="1"/>
          <a:endParaRPr lang="ko-KR" altLang="en-US"/>
        </a:p>
      </dgm:t>
    </dgm:pt>
    <dgm:pt modelId="{DB972C23-A4AD-411D-A84E-B8C037A4CAE7}" type="pres">
      <dgm:prSet presAssocID="{E358ADFA-9FB7-4C4E-85F0-689EB86148E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B3346A-4911-4D3C-813D-04DF1FC74C0B}" type="pres">
      <dgm:prSet presAssocID="{16D74D79-2098-45FE-B8BE-A40F57EB538A}" presName="composite" presStyleCnt="0"/>
      <dgm:spPr/>
    </dgm:pt>
    <dgm:pt modelId="{75DFCF60-ECF9-4B17-8FB7-7C16EC916F04}" type="pres">
      <dgm:prSet presAssocID="{16D74D79-2098-45FE-B8BE-A40F57EB538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0A5D53-B8E3-4146-B636-02F1604B3323}" type="pres">
      <dgm:prSet presAssocID="{16D74D79-2098-45FE-B8BE-A40F57EB538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64B6CD-CFB6-4A12-B8B8-95D78A8D0360}" type="pres">
      <dgm:prSet presAssocID="{CA04478C-0918-4417-801A-1685D168DD97}" presName="space" presStyleCnt="0"/>
      <dgm:spPr/>
    </dgm:pt>
    <dgm:pt modelId="{47495EF0-EBB0-44F9-84DD-00E2809DFAF0}" type="pres">
      <dgm:prSet presAssocID="{A1CE77F3-02D3-4250-89E2-C059016EE05B}" presName="composite" presStyleCnt="0"/>
      <dgm:spPr/>
    </dgm:pt>
    <dgm:pt modelId="{F2BF577F-3F7C-4E6C-9725-FEE3A45CE1F5}" type="pres">
      <dgm:prSet presAssocID="{A1CE77F3-02D3-4250-89E2-C059016EE05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B98680-5E7A-49BA-A255-A10F69EE4F90}" type="pres">
      <dgm:prSet presAssocID="{A1CE77F3-02D3-4250-89E2-C059016EE05B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E0522A0-981E-4642-B966-784E81EF7666}" srcId="{E358ADFA-9FB7-4C4E-85F0-689EB86148E6}" destId="{A1CE77F3-02D3-4250-89E2-C059016EE05B}" srcOrd="1" destOrd="0" parTransId="{72810190-08CB-4152-9E4B-55D526B9D3E3}" sibTransId="{435E8AB4-AD79-4239-AE8F-E9A9BFFCEAE4}"/>
    <dgm:cxn modelId="{3FB72EA7-B07B-4A1F-8ECB-18A3B5A6EEFA}" type="presOf" srcId="{A65877C3-8AF6-4E96-92EB-A82C6BB89FF2}" destId="{47B98680-5E7A-49BA-A255-A10F69EE4F90}" srcOrd="0" destOrd="0" presId="urn:microsoft.com/office/officeart/2005/8/layout/hList1"/>
    <dgm:cxn modelId="{547C3D8B-5DAB-47CD-9CA9-F3E835393C55}" type="presOf" srcId="{A1CE77F3-02D3-4250-89E2-C059016EE05B}" destId="{F2BF577F-3F7C-4E6C-9725-FEE3A45CE1F5}" srcOrd="0" destOrd="0" presId="urn:microsoft.com/office/officeart/2005/8/layout/hList1"/>
    <dgm:cxn modelId="{C5911A6D-B523-4D44-8374-62124A823F7B}" type="presOf" srcId="{E358ADFA-9FB7-4C4E-85F0-689EB86148E6}" destId="{DB972C23-A4AD-411D-A84E-B8C037A4CAE7}" srcOrd="0" destOrd="0" presId="urn:microsoft.com/office/officeart/2005/8/layout/hList1"/>
    <dgm:cxn modelId="{5DC5C6F2-E5D8-4400-9BB6-81234C263783}" type="presOf" srcId="{16D74D79-2098-45FE-B8BE-A40F57EB538A}" destId="{75DFCF60-ECF9-4B17-8FB7-7C16EC916F04}" srcOrd="0" destOrd="0" presId="urn:microsoft.com/office/officeart/2005/8/layout/hList1"/>
    <dgm:cxn modelId="{CDF1F853-F1F4-4651-85B7-3B47A1274E2D}" type="presOf" srcId="{2A3AE31A-71B3-459C-9178-F436A915C741}" destId="{9A0A5D53-B8E3-4146-B636-02F1604B3323}" srcOrd="0" destOrd="0" presId="urn:microsoft.com/office/officeart/2005/8/layout/hList1"/>
    <dgm:cxn modelId="{CCF9F765-EE4D-4ED7-B85A-F90BB6E2E1AA}" srcId="{A1CE77F3-02D3-4250-89E2-C059016EE05B}" destId="{A65877C3-8AF6-4E96-92EB-A82C6BB89FF2}" srcOrd="0" destOrd="0" parTransId="{26FF515B-0320-46C5-99D0-B6F106EC2452}" sibTransId="{8F6D19A2-1370-482E-B730-BC5BB9BD8552}"/>
    <dgm:cxn modelId="{AFB67000-0A21-438A-8100-A8CA638FC0DA}" srcId="{E358ADFA-9FB7-4C4E-85F0-689EB86148E6}" destId="{16D74D79-2098-45FE-B8BE-A40F57EB538A}" srcOrd="0" destOrd="0" parTransId="{A5A165AD-B545-430F-9D9E-AC261AC13D4D}" sibTransId="{CA04478C-0918-4417-801A-1685D168DD97}"/>
    <dgm:cxn modelId="{2EA0E2E4-4037-4A3F-8AC8-37008DFB5598}" srcId="{16D74D79-2098-45FE-B8BE-A40F57EB538A}" destId="{2A3AE31A-71B3-459C-9178-F436A915C741}" srcOrd="0" destOrd="0" parTransId="{124E63E2-69A9-4C64-8A5B-A9A16D0C7275}" sibTransId="{46552D46-92F6-47E5-9861-16D113A51D57}"/>
    <dgm:cxn modelId="{A7AE6718-67B0-4E0F-982B-771E46847CE5}" type="presParOf" srcId="{DB972C23-A4AD-411D-A84E-B8C037A4CAE7}" destId="{8FB3346A-4911-4D3C-813D-04DF1FC74C0B}" srcOrd="0" destOrd="0" presId="urn:microsoft.com/office/officeart/2005/8/layout/hList1"/>
    <dgm:cxn modelId="{84E4506A-3898-4BD0-A152-44A8555F157A}" type="presParOf" srcId="{8FB3346A-4911-4D3C-813D-04DF1FC74C0B}" destId="{75DFCF60-ECF9-4B17-8FB7-7C16EC916F04}" srcOrd="0" destOrd="0" presId="urn:microsoft.com/office/officeart/2005/8/layout/hList1"/>
    <dgm:cxn modelId="{82D092FF-DE26-4D16-8502-3C271F5DDC66}" type="presParOf" srcId="{8FB3346A-4911-4D3C-813D-04DF1FC74C0B}" destId="{9A0A5D53-B8E3-4146-B636-02F1604B3323}" srcOrd="1" destOrd="0" presId="urn:microsoft.com/office/officeart/2005/8/layout/hList1"/>
    <dgm:cxn modelId="{E686C834-4215-4D15-BF2A-7B7824C9B99B}" type="presParOf" srcId="{DB972C23-A4AD-411D-A84E-B8C037A4CAE7}" destId="{9964B6CD-CFB6-4A12-B8B8-95D78A8D0360}" srcOrd="1" destOrd="0" presId="urn:microsoft.com/office/officeart/2005/8/layout/hList1"/>
    <dgm:cxn modelId="{683CBB95-06D9-478A-B073-25D986D5474C}" type="presParOf" srcId="{DB972C23-A4AD-411D-A84E-B8C037A4CAE7}" destId="{47495EF0-EBB0-44F9-84DD-00E2809DFAF0}" srcOrd="2" destOrd="0" presId="urn:microsoft.com/office/officeart/2005/8/layout/hList1"/>
    <dgm:cxn modelId="{A462C898-0EA5-46F4-A172-AA25FC740274}" type="presParOf" srcId="{47495EF0-EBB0-44F9-84DD-00E2809DFAF0}" destId="{F2BF577F-3F7C-4E6C-9725-FEE3A45CE1F5}" srcOrd="0" destOrd="0" presId="urn:microsoft.com/office/officeart/2005/8/layout/hList1"/>
    <dgm:cxn modelId="{14AEDCDF-E534-4FF2-ADD2-D68353C03C93}" type="presParOf" srcId="{47495EF0-EBB0-44F9-84DD-00E2809DFAF0}" destId="{47B98680-5E7A-49BA-A255-A10F69EE4F9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58ADFA-9FB7-4C4E-85F0-689EB86148E6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16D74D79-2098-45FE-B8BE-A40F57EB538A}">
      <dgm:prSet phldrT="[텍스트]" custT="1"/>
      <dgm:spPr/>
      <dgm:t>
        <a:bodyPr/>
        <a:lstStyle/>
        <a:p>
          <a:pPr latinLnBrk="1"/>
          <a:r>
            <a:rPr lang="en-US" altLang="ko-KR" sz="2000" kern="1200" dirty="0" smtClean="0">
              <a:solidFill>
                <a:schemeClr val="accent5">
                  <a:lumMod val="20000"/>
                  <a:lumOff val="8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INPUT</a:t>
          </a:r>
          <a:endParaRPr lang="ko-KR" altLang="en-US" sz="2000" kern="1200" dirty="0">
            <a:solidFill>
              <a:schemeClr val="accent1">
                <a:lumMod val="20000"/>
                <a:lumOff val="8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gm:t>
    </dgm:pt>
    <dgm:pt modelId="{A5A165AD-B545-430F-9D9E-AC261AC13D4D}" type="parTrans" cxnId="{AFB67000-0A21-438A-8100-A8CA638FC0DA}">
      <dgm:prSet/>
      <dgm:spPr/>
      <dgm:t>
        <a:bodyPr/>
        <a:lstStyle/>
        <a:p>
          <a:pPr latinLnBrk="1"/>
          <a:endParaRPr lang="ko-KR" altLang="en-US"/>
        </a:p>
      </dgm:t>
    </dgm:pt>
    <dgm:pt modelId="{CA04478C-0918-4417-801A-1685D168DD97}" type="sibTrans" cxnId="{AFB67000-0A21-438A-8100-A8CA638FC0DA}">
      <dgm:prSet/>
      <dgm:spPr/>
      <dgm:t>
        <a:bodyPr/>
        <a:lstStyle/>
        <a:p>
          <a:pPr latinLnBrk="1"/>
          <a:endParaRPr lang="ko-KR" altLang="en-US"/>
        </a:p>
      </dgm:t>
    </dgm:pt>
    <dgm:pt modelId="{2A3AE31A-71B3-459C-9178-F436A915C741}">
      <dgm:prSet phldrT="[텍스트]" custT="1"/>
      <dgm:spPr/>
      <dgm:t>
        <a:bodyPr/>
        <a:lstStyle/>
        <a:p>
          <a:pPr marL="0" marR="0" lvl="0" indent="0" defTabSz="914400" eaLnBrk="1" fontAlgn="auto" latinLnBrk="1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ko-KR" altLang="en-US" sz="2000" kern="1200" dirty="0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어플리케이션을 </a:t>
          </a:r>
          <a:r>
            <a:rPr lang="en-US" altLang="ko-KR" sz="2000" kern="1200" dirty="0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/>
          </a:r>
          <a:br>
            <a:rPr lang="en-US" altLang="ko-KR" sz="2000" kern="1200" dirty="0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</a:br>
          <a:r>
            <a:rPr lang="ko-KR" altLang="en-US" sz="2000" kern="1200" dirty="0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실행시켜 이미지 </a:t>
          </a:r>
          <a:r>
            <a:rPr lang="ko-KR" altLang="en-US" sz="2000" kern="1200" dirty="0" err="1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서칭</a:t>
          </a:r>
          <a:r>
            <a:rPr lang="ko-KR" altLang="en-US" sz="2000" kern="1200" dirty="0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 기능 실행</a:t>
          </a:r>
        </a:p>
        <a:p>
          <a:pPr marL="228600" lvl="1" indent="0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ko-KR" altLang="en-US" sz="2000" kern="1200" dirty="0">
            <a:solidFill>
              <a:schemeClr val="accent5">
                <a:lumMod val="5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gm:t>
    </dgm:pt>
    <dgm:pt modelId="{124E63E2-69A9-4C64-8A5B-A9A16D0C7275}" type="parTrans" cxnId="{2EA0E2E4-4037-4A3F-8AC8-37008DFB5598}">
      <dgm:prSet/>
      <dgm:spPr/>
      <dgm:t>
        <a:bodyPr/>
        <a:lstStyle/>
        <a:p>
          <a:pPr latinLnBrk="1"/>
          <a:endParaRPr lang="ko-KR" altLang="en-US"/>
        </a:p>
      </dgm:t>
    </dgm:pt>
    <dgm:pt modelId="{46552D46-92F6-47E5-9861-16D113A51D57}" type="sibTrans" cxnId="{2EA0E2E4-4037-4A3F-8AC8-37008DFB5598}">
      <dgm:prSet/>
      <dgm:spPr/>
      <dgm:t>
        <a:bodyPr/>
        <a:lstStyle/>
        <a:p>
          <a:pPr latinLnBrk="1"/>
          <a:endParaRPr lang="ko-KR" altLang="en-US"/>
        </a:p>
      </dgm:t>
    </dgm:pt>
    <dgm:pt modelId="{A1CE77F3-02D3-4250-89E2-C059016EE05B}">
      <dgm:prSet phldrT="[텍스트]" custT="1"/>
      <dgm:spPr/>
      <dgm:t>
        <a:bodyPr/>
        <a:lstStyle/>
        <a:p>
          <a:pPr latinLnBrk="1"/>
          <a:r>
            <a:rPr lang="en-US" altLang="ko-KR" sz="2000" kern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OUTPUT</a:t>
          </a:r>
          <a:endParaRPr lang="ko-KR" altLang="en-US" sz="2000" kern="1200" dirty="0">
            <a:solidFill>
              <a:schemeClr val="accent6">
                <a:lumMod val="20000"/>
                <a:lumOff val="8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gm:t>
    </dgm:pt>
    <dgm:pt modelId="{72810190-08CB-4152-9E4B-55D526B9D3E3}" type="parTrans" cxnId="{CE0522A0-981E-4642-B966-784E81EF7666}">
      <dgm:prSet/>
      <dgm:spPr/>
      <dgm:t>
        <a:bodyPr/>
        <a:lstStyle/>
        <a:p>
          <a:pPr latinLnBrk="1"/>
          <a:endParaRPr lang="ko-KR" altLang="en-US"/>
        </a:p>
      </dgm:t>
    </dgm:pt>
    <dgm:pt modelId="{435E8AB4-AD79-4239-AE8F-E9A9BFFCEAE4}" type="sibTrans" cxnId="{CE0522A0-981E-4642-B966-784E81EF7666}">
      <dgm:prSet/>
      <dgm:spPr/>
      <dgm:t>
        <a:bodyPr/>
        <a:lstStyle/>
        <a:p>
          <a:pPr latinLnBrk="1"/>
          <a:endParaRPr lang="ko-KR" altLang="en-US"/>
        </a:p>
      </dgm:t>
    </dgm:pt>
    <dgm:pt modelId="{A65877C3-8AF6-4E96-92EB-A82C6BB89FF2}">
      <dgm:prSet phldrT="[텍스트]" custT="1"/>
      <dgm:spPr/>
      <dgm:t>
        <a:bodyPr/>
        <a:lstStyle/>
        <a:p>
          <a:pPr latinLnBrk="1"/>
          <a:r>
            <a:rPr lang="ko-KR" altLang="en-US" sz="2000" kern="1200" dirty="0" smtClean="0">
              <a:solidFill>
                <a:schemeClr val="accent6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이미지 </a:t>
          </a:r>
          <a:r>
            <a:rPr lang="ko-KR" altLang="en-US" sz="2000" kern="1200" dirty="0" err="1" smtClean="0">
              <a:solidFill>
                <a:schemeClr val="accent6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서칭한가구와</a:t>
          </a:r>
          <a:r>
            <a:rPr lang="ko-KR" altLang="en-US" sz="2000" kern="1200" dirty="0" smtClean="0">
              <a:solidFill>
                <a:schemeClr val="accent6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 유사한 가구 검색결과</a:t>
          </a:r>
          <a:endParaRPr lang="ko-KR" altLang="en-US" sz="2000" kern="1200" dirty="0">
            <a:solidFill>
              <a:schemeClr val="accent6">
                <a:lumMod val="5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gm:t>
    </dgm:pt>
    <dgm:pt modelId="{26FF515B-0320-46C5-99D0-B6F106EC2452}" type="parTrans" cxnId="{CCF9F765-EE4D-4ED7-B85A-F90BB6E2E1AA}">
      <dgm:prSet/>
      <dgm:spPr/>
      <dgm:t>
        <a:bodyPr/>
        <a:lstStyle/>
        <a:p>
          <a:pPr latinLnBrk="1"/>
          <a:endParaRPr lang="ko-KR" altLang="en-US"/>
        </a:p>
      </dgm:t>
    </dgm:pt>
    <dgm:pt modelId="{8F6D19A2-1370-482E-B730-BC5BB9BD8552}" type="sibTrans" cxnId="{CCF9F765-EE4D-4ED7-B85A-F90BB6E2E1AA}">
      <dgm:prSet/>
      <dgm:spPr/>
      <dgm:t>
        <a:bodyPr/>
        <a:lstStyle/>
        <a:p>
          <a:pPr latinLnBrk="1"/>
          <a:endParaRPr lang="ko-KR" altLang="en-US"/>
        </a:p>
      </dgm:t>
    </dgm:pt>
    <dgm:pt modelId="{5C2328DC-8978-46AF-BAD3-3F914D940140}">
      <dgm:prSet phldrT="[텍스트]" custT="1"/>
      <dgm:spPr/>
      <dgm:t>
        <a:bodyPr/>
        <a:lstStyle/>
        <a:p>
          <a:pPr marL="228600" lvl="1" indent="0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ko-KR" altLang="en-US" sz="2000" kern="1200" dirty="0">
            <a:solidFill>
              <a:schemeClr val="accent5">
                <a:lumMod val="5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gm:t>
    </dgm:pt>
    <dgm:pt modelId="{29586CD5-8DFF-41C3-AF5E-7DFB2C0A8FE6}" type="parTrans" cxnId="{28040DD2-DBB6-49D1-BAD1-39844D2BA814}">
      <dgm:prSet/>
      <dgm:spPr/>
      <dgm:t>
        <a:bodyPr/>
        <a:lstStyle/>
        <a:p>
          <a:pPr latinLnBrk="1"/>
          <a:endParaRPr lang="ko-KR" altLang="en-US"/>
        </a:p>
      </dgm:t>
    </dgm:pt>
    <dgm:pt modelId="{EE10A453-DB2B-4B53-8C94-65E87BBF9472}" type="sibTrans" cxnId="{28040DD2-DBB6-49D1-BAD1-39844D2BA814}">
      <dgm:prSet/>
      <dgm:spPr/>
      <dgm:t>
        <a:bodyPr/>
        <a:lstStyle/>
        <a:p>
          <a:pPr latinLnBrk="1"/>
          <a:endParaRPr lang="ko-KR" altLang="en-US"/>
        </a:p>
      </dgm:t>
    </dgm:pt>
    <dgm:pt modelId="{DB972C23-A4AD-411D-A84E-B8C037A4CAE7}" type="pres">
      <dgm:prSet presAssocID="{E358ADFA-9FB7-4C4E-85F0-689EB86148E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B3346A-4911-4D3C-813D-04DF1FC74C0B}" type="pres">
      <dgm:prSet presAssocID="{16D74D79-2098-45FE-B8BE-A40F57EB538A}" presName="composite" presStyleCnt="0"/>
      <dgm:spPr/>
    </dgm:pt>
    <dgm:pt modelId="{75DFCF60-ECF9-4B17-8FB7-7C16EC916F04}" type="pres">
      <dgm:prSet presAssocID="{16D74D79-2098-45FE-B8BE-A40F57EB538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0A5D53-B8E3-4146-B636-02F1604B3323}" type="pres">
      <dgm:prSet presAssocID="{16D74D79-2098-45FE-B8BE-A40F57EB538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64B6CD-CFB6-4A12-B8B8-95D78A8D0360}" type="pres">
      <dgm:prSet presAssocID="{CA04478C-0918-4417-801A-1685D168DD97}" presName="space" presStyleCnt="0"/>
      <dgm:spPr/>
    </dgm:pt>
    <dgm:pt modelId="{47495EF0-EBB0-44F9-84DD-00E2809DFAF0}" type="pres">
      <dgm:prSet presAssocID="{A1CE77F3-02D3-4250-89E2-C059016EE05B}" presName="composite" presStyleCnt="0"/>
      <dgm:spPr/>
    </dgm:pt>
    <dgm:pt modelId="{F2BF577F-3F7C-4E6C-9725-FEE3A45CE1F5}" type="pres">
      <dgm:prSet presAssocID="{A1CE77F3-02D3-4250-89E2-C059016EE05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B98680-5E7A-49BA-A255-A10F69EE4F90}" type="pres">
      <dgm:prSet presAssocID="{A1CE77F3-02D3-4250-89E2-C059016EE05B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FE050BF-45DA-4CC7-84B7-C6271C24656E}" type="presOf" srcId="{5C2328DC-8978-46AF-BAD3-3F914D940140}" destId="{9A0A5D53-B8E3-4146-B636-02F1604B3323}" srcOrd="0" destOrd="1" presId="urn:microsoft.com/office/officeart/2005/8/layout/hList1"/>
    <dgm:cxn modelId="{CCF9F765-EE4D-4ED7-B85A-F90BB6E2E1AA}" srcId="{A1CE77F3-02D3-4250-89E2-C059016EE05B}" destId="{A65877C3-8AF6-4E96-92EB-A82C6BB89FF2}" srcOrd="0" destOrd="0" parTransId="{26FF515B-0320-46C5-99D0-B6F106EC2452}" sibTransId="{8F6D19A2-1370-482E-B730-BC5BB9BD8552}"/>
    <dgm:cxn modelId="{2EA0E2E4-4037-4A3F-8AC8-37008DFB5598}" srcId="{16D74D79-2098-45FE-B8BE-A40F57EB538A}" destId="{2A3AE31A-71B3-459C-9178-F436A915C741}" srcOrd="0" destOrd="0" parTransId="{124E63E2-69A9-4C64-8A5B-A9A16D0C7275}" sibTransId="{46552D46-92F6-47E5-9861-16D113A51D57}"/>
    <dgm:cxn modelId="{AFB67000-0A21-438A-8100-A8CA638FC0DA}" srcId="{E358ADFA-9FB7-4C4E-85F0-689EB86148E6}" destId="{16D74D79-2098-45FE-B8BE-A40F57EB538A}" srcOrd="0" destOrd="0" parTransId="{A5A165AD-B545-430F-9D9E-AC261AC13D4D}" sibTransId="{CA04478C-0918-4417-801A-1685D168DD97}"/>
    <dgm:cxn modelId="{28040DD2-DBB6-49D1-BAD1-39844D2BA814}" srcId="{16D74D79-2098-45FE-B8BE-A40F57EB538A}" destId="{5C2328DC-8978-46AF-BAD3-3F914D940140}" srcOrd="1" destOrd="0" parTransId="{29586CD5-8DFF-41C3-AF5E-7DFB2C0A8FE6}" sibTransId="{EE10A453-DB2B-4B53-8C94-65E87BBF9472}"/>
    <dgm:cxn modelId="{72F9D304-091F-48A8-A872-902EBFE3AE91}" type="presOf" srcId="{A65877C3-8AF6-4E96-92EB-A82C6BB89FF2}" destId="{47B98680-5E7A-49BA-A255-A10F69EE4F90}" srcOrd="0" destOrd="0" presId="urn:microsoft.com/office/officeart/2005/8/layout/hList1"/>
    <dgm:cxn modelId="{D6374B94-8181-41DD-90F5-269247D0C14A}" type="presOf" srcId="{A1CE77F3-02D3-4250-89E2-C059016EE05B}" destId="{F2BF577F-3F7C-4E6C-9725-FEE3A45CE1F5}" srcOrd="0" destOrd="0" presId="urn:microsoft.com/office/officeart/2005/8/layout/hList1"/>
    <dgm:cxn modelId="{CE0522A0-981E-4642-B966-784E81EF7666}" srcId="{E358ADFA-9FB7-4C4E-85F0-689EB86148E6}" destId="{A1CE77F3-02D3-4250-89E2-C059016EE05B}" srcOrd="1" destOrd="0" parTransId="{72810190-08CB-4152-9E4B-55D526B9D3E3}" sibTransId="{435E8AB4-AD79-4239-AE8F-E9A9BFFCEAE4}"/>
    <dgm:cxn modelId="{1EA8650D-D32E-45D6-97FE-5CF8495366D1}" type="presOf" srcId="{2A3AE31A-71B3-459C-9178-F436A915C741}" destId="{9A0A5D53-B8E3-4146-B636-02F1604B3323}" srcOrd="0" destOrd="0" presId="urn:microsoft.com/office/officeart/2005/8/layout/hList1"/>
    <dgm:cxn modelId="{BB810C5A-8F5F-45A2-9BA6-42D4949346DF}" type="presOf" srcId="{16D74D79-2098-45FE-B8BE-A40F57EB538A}" destId="{75DFCF60-ECF9-4B17-8FB7-7C16EC916F04}" srcOrd="0" destOrd="0" presId="urn:microsoft.com/office/officeart/2005/8/layout/hList1"/>
    <dgm:cxn modelId="{4E333283-97C0-4C35-906E-E8E0DC7EA518}" type="presOf" srcId="{E358ADFA-9FB7-4C4E-85F0-689EB86148E6}" destId="{DB972C23-A4AD-411D-A84E-B8C037A4CAE7}" srcOrd="0" destOrd="0" presId="urn:microsoft.com/office/officeart/2005/8/layout/hList1"/>
    <dgm:cxn modelId="{58C6D750-F26D-4B07-AD3B-2CFA79C9A460}" type="presParOf" srcId="{DB972C23-A4AD-411D-A84E-B8C037A4CAE7}" destId="{8FB3346A-4911-4D3C-813D-04DF1FC74C0B}" srcOrd="0" destOrd="0" presId="urn:microsoft.com/office/officeart/2005/8/layout/hList1"/>
    <dgm:cxn modelId="{6B3D7AA1-5623-4D06-BCD8-AF5B1A8C1710}" type="presParOf" srcId="{8FB3346A-4911-4D3C-813D-04DF1FC74C0B}" destId="{75DFCF60-ECF9-4B17-8FB7-7C16EC916F04}" srcOrd="0" destOrd="0" presId="urn:microsoft.com/office/officeart/2005/8/layout/hList1"/>
    <dgm:cxn modelId="{471F0477-E7E3-4EDA-A02F-8CB953C45279}" type="presParOf" srcId="{8FB3346A-4911-4D3C-813D-04DF1FC74C0B}" destId="{9A0A5D53-B8E3-4146-B636-02F1604B3323}" srcOrd="1" destOrd="0" presId="urn:microsoft.com/office/officeart/2005/8/layout/hList1"/>
    <dgm:cxn modelId="{D1A3EE42-B349-46BC-8D0F-E13C44BCF444}" type="presParOf" srcId="{DB972C23-A4AD-411D-A84E-B8C037A4CAE7}" destId="{9964B6CD-CFB6-4A12-B8B8-95D78A8D0360}" srcOrd="1" destOrd="0" presId="urn:microsoft.com/office/officeart/2005/8/layout/hList1"/>
    <dgm:cxn modelId="{78A5A60D-25C9-4882-A94C-4891C5750219}" type="presParOf" srcId="{DB972C23-A4AD-411D-A84E-B8C037A4CAE7}" destId="{47495EF0-EBB0-44F9-84DD-00E2809DFAF0}" srcOrd="2" destOrd="0" presId="urn:microsoft.com/office/officeart/2005/8/layout/hList1"/>
    <dgm:cxn modelId="{2E471B47-AB32-4A15-B645-3D12A46D0A5C}" type="presParOf" srcId="{47495EF0-EBB0-44F9-84DD-00E2809DFAF0}" destId="{F2BF577F-3F7C-4E6C-9725-FEE3A45CE1F5}" srcOrd="0" destOrd="0" presId="urn:microsoft.com/office/officeart/2005/8/layout/hList1"/>
    <dgm:cxn modelId="{BCCDF09B-5263-4BC3-9583-8D6F8FB075F7}" type="presParOf" srcId="{47495EF0-EBB0-44F9-84DD-00E2809DFAF0}" destId="{47B98680-5E7A-49BA-A255-A10F69EE4F9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FCF60-ECF9-4B17-8FB7-7C16EC916F04}">
      <dsp:nvSpPr>
        <dsp:cNvPr id="0" name=""/>
        <dsp:cNvSpPr/>
      </dsp:nvSpPr>
      <dsp:spPr>
        <a:xfrm>
          <a:off x="21" y="12908"/>
          <a:ext cx="2095733" cy="8382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solidFill>
                <a:schemeClr val="accent5">
                  <a:lumMod val="20000"/>
                  <a:lumOff val="8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INPUT</a:t>
          </a:r>
          <a:endParaRPr lang="ko-KR" altLang="en-US" sz="2000" kern="1200" dirty="0">
            <a:solidFill>
              <a:schemeClr val="accent1">
                <a:lumMod val="20000"/>
                <a:lumOff val="8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sp:txBody>
      <dsp:txXfrm>
        <a:off x="21" y="12908"/>
        <a:ext cx="2095733" cy="838293"/>
      </dsp:txXfrm>
    </dsp:sp>
    <dsp:sp modelId="{9A0A5D53-B8E3-4146-B636-02F1604B3323}">
      <dsp:nvSpPr>
        <dsp:cNvPr id="0" name=""/>
        <dsp:cNvSpPr/>
      </dsp:nvSpPr>
      <dsp:spPr>
        <a:xfrm>
          <a:off x="21" y="851202"/>
          <a:ext cx="2095733" cy="17568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주문자의 주택에 대한 도면 검색</a:t>
          </a:r>
          <a:endParaRPr lang="ko-KR" altLang="en-US" sz="2000" kern="1200" dirty="0">
            <a:solidFill>
              <a:schemeClr val="accent5">
                <a:lumMod val="5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sp:txBody>
      <dsp:txXfrm>
        <a:off x="21" y="851202"/>
        <a:ext cx="2095733" cy="1756800"/>
      </dsp:txXfrm>
    </dsp:sp>
    <dsp:sp modelId="{F2BF577F-3F7C-4E6C-9725-FEE3A45CE1F5}">
      <dsp:nvSpPr>
        <dsp:cNvPr id="0" name=""/>
        <dsp:cNvSpPr/>
      </dsp:nvSpPr>
      <dsp:spPr>
        <a:xfrm>
          <a:off x="2389158" y="12908"/>
          <a:ext cx="2095733" cy="838293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OUTPUT</a:t>
          </a:r>
          <a:endParaRPr lang="ko-KR" altLang="en-US" sz="2000" kern="1200" dirty="0">
            <a:solidFill>
              <a:schemeClr val="accent6">
                <a:lumMod val="20000"/>
                <a:lumOff val="8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sp:txBody>
      <dsp:txXfrm>
        <a:off x="2389158" y="12908"/>
        <a:ext cx="2095733" cy="838293"/>
      </dsp:txXfrm>
    </dsp:sp>
    <dsp:sp modelId="{47B98680-5E7A-49BA-A255-A10F69EE4F90}">
      <dsp:nvSpPr>
        <dsp:cNvPr id="0" name=""/>
        <dsp:cNvSpPr/>
      </dsp:nvSpPr>
      <dsp:spPr>
        <a:xfrm>
          <a:off x="2389158" y="851202"/>
          <a:ext cx="2095733" cy="1756800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>
              <a:solidFill>
                <a:schemeClr val="accent6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주문자의 주택에 대한 도면 검색 결과</a:t>
          </a:r>
          <a:endParaRPr lang="ko-KR" altLang="en-US" sz="2000" kern="1200" dirty="0">
            <a:solidFill>
              <a:schemeClr val="accent6">
                <a:lumMod val="5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sp:txBody>
      <dsp:txXfrm>
        <a:off x="2389158" y="851202"/>
        <a:ext cx="2095733" cy="1756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FCF60-ECF9-4B17-8FB7-7C16EC916F04}">
      <dsp:nvSpPr>
        <dsp:cNvPr id="0" name=""/>
        <dsp:cNvSpPr/>
      </dsp:nvSpPr>
      <dsp:spPr>
        <a:xfrm>
          <a:off x="21" y="12908"/>
          <a:ext cx="2095733" cy="8382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solidFill>
                <a:schemeClr val="accent5">
                  <a:lumMod val="20000"/>
                  <a:lumOff val="8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INPUT</a:t>
          </a:r>
          <a:endParaRPr lang="ko-KR" altLang="en-US" sz="2000" kern="1200" dirty="0">
            <a:solidFill>
              <a:schemeClr val="accent1">
                <a:lumMod val="20000"/>
                <a:lumOff val="8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sp:txBody>
      <dsp:txXfrm>
        <a:off x="21" y="12908"/>
        <a:ext cx="2095733" cy="838293"/>
      </dsp:txXfrm>
    </dsp:sp>
    <dsp:sp modelId="{9A0A5D53-B8E3-4146-B636-02F1604B3323}">
      <dsp:nvSpPr>
        <dsp:cNvPr id="0" name=""/>
        <dsp:cNvSpPr/>
      </dsp:nvSpPr>
      <dsp:spPr>
        <a:xfrm>
          <a:off x="21" y="851202"/>
          <a:ext cx="2095733" cy="17568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도면 제작 툴을 이용하여 도면도 제작</a:t>
          </a:r>
          <a:endParaRPr lang="ko-KR" altLang="en-US" sz="2000" kern="1200" dirty="0">
            <a:solidFill>
              <a:schemeClr val="accent5">
                <a:lumMod val="5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sp:txBody>
      <dsp:txXfrm>
        <a:off x="21" y="851202"/>
        <a:ext cx="2095733" cy="1756800"/>
      </dsp:txXfrm>
    </dsp:sp>
    <dsp:sp modelId="{F2BF577F-3F7C-4E6C-9725-FEE3A45CE1F5}">
      <dsp:nvSpPr>
        <dsp:cNvPr id="0" name=""/>
        <dsp:cNvSpPr/>
      </dsp:nvSpPr>
      <dsp:spPr>
        <a:xfrm>
          <a:off x="2389158" y="12908"/>
          <a:ext cx="2095733" cy="838293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OUTPUT</a:t>
          </a:r>
          <a:endParaRPr lang="ko-KR" altLang="en-US" sz="2000" kern="1200" dirty="0">
            <a:solidFill>
              <a:schemeClr val="accent6">
                <a:lumMod val="20000"/>
                <a:lumOff val="8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sp:txBody>
      <dsp:txXfrm>
        <a:off x="2389158" y="12908"/>
        <a:ext cx="2095733" cy="838293"/>
      </dsp:txXfrm>
    </dsp:sp>
    <dsp:sp modelId="{47B98680-5E7A-49BA-A255-A10F69EE4F90}">
      <dsp:nvSpPr>
        <dsp:cNvPr id="0" name=""/>
        <dsp:cNvSpPr/>
      </dsp:nvSpPr>
      <dsp:spPr>
        <a:xfrm>
          <a:off x="2389158" y="851202"/>
          <a:ext cx="2095733" cy="1756800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>
              <a:solidFill>
                <a:schemeClr val="accent6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도면 등록 후 가구를 배치해볼 수 있다</a:t>
          </a:r>
          <a:r>
            <a:rPr lang="en-US" altLang="ko-KR" sz="2000" kern="1200" dirty="0" smtClean="0">
              <a:solidFill>
                <a:schemeClr val="accent6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.</a:t>
          </a:r>
          <a:endParaRPr lang="ko-KR" altLang="en-US" sz="2000" kern="1200" dirty="0">
            <a:solidFill>
              <a:schemeClr val="accent6">
                <a:lumMod val="5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sp:txBody>
      <dsp:txXfrm>
        <a:off x="2389158" y="851202"/>
        <a:ext cx="2095733" cy="1756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FCF60-ECF9-4B17-8FB7-7C16EC916F04}">
      <dsp:nvSpPr>
        <dsp:cNvPr id="0" name=""/>
        <dsp:cNvSpPr/>
      </dsp:nvSpPr>
      <dsp:spPr>
        <a:xfrm>
          <a:off x="21" y="18378"/>
          <a:ext cx="2095733" cy="777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solidFill>
                <a:schemeClr val="accent5">
                  <a:lumMod val="20000"/>
                  <a:lumOff val="8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INPUT</a:t>
          </a:r>
          <a:endParaRPr lang="ko-KR" altLang="en-US" sz="2000" kern="1200" dirty="0">
            <a:solidFill>
              <a:schemeClr val="accent1">
                <a:lumMod val="20000"/>
                <a:lumOff val="8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sp:txBody>
      <dsp:txXfrm>
        <a:off x="21" y="18378"/>
        <a:ext cx="2095733" cy="777600"/>
      </dsp:txXfrm>
    </dsp:sp>
    <dsp:sp modelId="{9A0A5D53-B8E3-4146-B636-02F1604B3323}">
      <dsp:nvSpPr>
        <dsp:cNvPr id="0" name=""/>
        <dsp:cNvSpPr/>
      </dsp:nvSpPr>
      <dsp:spPr>
        <a:xfrm>
          <a:off x="21" y="795978"/>
          <a:ext cx="2095733" cy="180655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어플리케이션을 실행시켜 </a:t>
          </a:r>
          <a:r>
            <a:rPr lang="en-US" altLang="ko-KR" sz="2000" kern="1200" dirty="0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AR </a:t>
          </a:r>
          <a:r>
            <a:rPr lang="ko-KR" altLang="en-US" sz="2000" kern="1200" dirty="0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기능 실행</a:t>
          </a:r>
          <a:endParaRPr lang="ko-KR" altLang="en-US" sz="2000" kern="1200" dirty="0">
            <a:solidFill>
              <a:schemeClr val="accent5">
                <a:lumMod val="5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sp:txBody>
      <dsp:txXfrm>
        <a:off x="21" y="795978"/>
        <a:ext cx="2095733" cy="1806553"/>
      </dsp:txXfrm>
    </dsp:sp>
    <dsp:sp modelId="{F2BF577F-3F7C-4E6C-9725-FEE3A45CE1F5}">
      <dsp:nvSpPr>
        <dsp:cNvPr id="0" name=""/>
        <dsp:cNvSpPr/>
      </dsp:nvSpPr>
      <dsp:spPr>
        <a:xfrm>
          <a:off x="2389158" y="18378"/>
          <a:ext cx="2095733" cy="777600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OUTPUT</a:t>
          </a:r>
          <a:endParaRPr lang="ko-KR" altLang="en-US" sz="2000" kern="1200" dirty="0">
            <a:solidFill>
              <a:schemeClr val="accent6">
                <a:lumMod val="20000"/>
                <a:lumOff val="8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sp:txBody>
      <dsp:txXfrm>
        <a:off x="2389158" y="18378"/>
        <a:ext cx="2095733" cy="777600"/>
      </dsp:txXfrm>
    </dsp:sp>
    <dsp:sp modelId="{47B98680-5E7A-49BA-A255-A10F69EE4F90}">
      <dsp:nvSpPr>
        <dsp:cNvPr id="0" name=""/>
        <dsp:cNvSpPr/>
      </dsp:nvSpPr>
      <dsp:spPr>
        <a:xfrm>
          <a:off x="2389158" y="795978"/>
          <a:ext cx="2095733" cy="1806553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>
              <a:solidFill>
                <a:schemeClr val="accent6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거주하는 실제 공간에 구매할 가구를 가상을 배치해볼 수 있다</a:t>
          </a:r>
          <a:r>
            <a:rPr lang="en-US" altLang="ko-KR" sz="2000" kern="1200" dirty="0" smtClean="0">
              <a:solidFill>
                <a:schemeClr val="accent6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.</a:t>
          </a:r>
          <a:endParaRPr lang="ko-KR" altLang="en-US" sz="2000" kern="1200" dirty="0">
            <a:solidFill>
              <a:schemeClr val="accent6">
                <a:lumMod val="5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sp:txBody>
      <dsp:txXfrm>
        <a:off x="2389158" y="795978"/>
        <a:ext cx="2095733" cy="18065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FCF60-ECF9-4B17-8FB7-7C16EC916F04}">
      <dsp:nvSpPr>
        <dsp:cNvPr id="0" name=""/>
        <dsp:cNvSpPr/>
      </dsp:nvSpPr>
      <dsp:spPr>
        <a:xfrm>
          <a:off x="2211" y="0"/>
          <a:ext cx="2093687" cy="26209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solidFill>
                <a:schemeClr val="accent5">
                  <a:lumMod val="20000"/>
                  <a:lumOff val="8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INPUT</a:t>
          </a:r>
          <a:endParaRPr lang="ko-KR" altLang="en-US" sz="2000" kern="1200" dirty="0">
            <a:solidFill>
              <a:schemeClr val="accent1">
                <a:lumMod val="20000"/>
                <a:lumOff val="8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sp:txBody>
      <dsp:txXfrm>
        <a:off x="2211" y="0"/>
        <a:ext cx="2093687" cy="2620911"/>
      </dsp:txXfrm>
    </dsp:sp>
    <dsp:sp modelId="{9A0A5D53-B8E3-4146-B636-02F1604B3323}">
      <dsp:nvSpPr>
        <dsp:cNvPr id="0" name=""/>
        <dsp:cNvSpPr/>
      </dsp:nvSpPr>
      <dsp:spPr>
        <a:xfrm>
          <a:off x="2211" y="2620911"/>
          <a:ext cx="2093687" cy="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0" marR="0" lvl="0" indent="0" algn="l" defTabSz="914400" eaLnBrk="1" fontAlgn="auto" latinLnBrk="1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ko-KR" altLang="en-US" sz="2000" kern="1200" dirty="0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어플리케이션을 </a:t>
          </a:r>
          <a:r>
            <a:rPr lang="en-US" altLang="ko-KR" sz="2000" kern="1200" dirty="0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/>
          </a:r>
          <a:br>
            <a:rPr lang="en-US" altLang="ko-KR" sz="2000" kern="1200" dirty="0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</a:br>
          <a:r>
            <a:rPr lang="ko-KR" altLang="en-US" sz="2000" kern="1200" dirty="0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실행시켜 이미지 </a:t>
          </a:r>
          <a:r>
            <a:rPr lang="ko-KR" altLang="en-US" sz="2000" kern="1200" dirty="0" err="1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서칭</a:t>
          </a:r>
          <a:r>
            <a:rPr lang="ko-KR" altLang="en-US" sz="2000" kern="1200" dirty="0" smtClean="0">
              <a:solidFill>
                <a:schemeClr val="accent5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 기능 실행</a:t>
          </a:r>
        </a:p>
        <a:p>
          <a:pPr marL="228600" lvl="1" indent="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2000" kern="1200" dirty="0">
            <a:solidFill>
              <a:schemeClr val="accent5">
                <a:lumMod val="5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  <a:p>
          <a:pPr marL="228600" lvl="1" indent="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2000" kern="1200" dirty="0">
            <a:solidFill>
              <a:schemeClr val="accent5">
                <a:lumMod val="5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sp:txBody>
      <dsp:txXfrm>
        <a:off x="2211" y="2620911"/>
        <a:ext cx="2093687" cy="1"/>
      </dsp:txXfrm>
    </dsp:sp>
    <dsp:sp modelId="{F2BF577F-3F7C-4E6C-9725-FEE3A45CE1F5}">
      <dsp:nvSpPr>
        <dsp:cNvPr id="0" name=""/>
        <dsp:cNvSpPr/>
      </dsp:nvSpPr>
      <dsp:spPr>
        <a:xfrm>
          <a:off x="2389015" y="0"/>
          <a:ext cx="2093687" cy="2620911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solidFill>
                <a:schemeClr val="accent6">
                  <a:lumMod val="20000"/>
                  <a:lumOff val="8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OUTPUT</a:t>
          </a:r>
          <a:endParaRPr lang="ko-KR" altLang="en-US" sz="2000" kern="1200" dirty="0">
            <a:solidFill>
              <a:schemeClr val="accent6">
                <a:lumMod val="20000"/>
                <a:lumOff val="8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sp:txBody>
      <dsp:txXfrm>
        <a:off x="2389015" y="0"/>
        <a:ext cx="2093687" cy="2620911"/>
      </dsp:txXfrm>
    </dsp:sp>
    <dsp:sp modelId="{47B98680-5E7A-49BA-A255-A10F69EE4F90}">
      <dsp:nvSpPr>
        <dsp:cNvPr id="0" name=""/>
        <dsp:cNvSpPr/>
      </dsp:nvSpPr>
      <dsp:spPr>
        <a:xfrm>
          <a:off x="2389015" y="2620911"/>
          <a:ext cx="2093687" cy="0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>
              <a:solidFill>
                <a:schemeClr val="accent6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이미지 </a:t>
          </a:r>
          <a:r>
            <a:rPr lang="ko-KR" altLang="en-US" sz="2000" kern="1200" dirty="0" err="1" smtClean="0">
              <a:solidFill>
                <a:schemeClr val="accent6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서칭한가구와</a:t>
          </a:r>
          <a:r>
            <a:rPr lang="ko-KR" altLang="en-US" sz="2000" kern="1200" dirty="0" smtClean="0">
              <a:solidFill>
                <a:schemeClr val="accent6">
                  <a:lumMod val="50000"/>
                </a:schemeClr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  <a:cs typeface="+mn-cs"/>
            </a:rPr>
            <a:t> 유사한 가구 검색결과</a:t>
          </a:r>
          <a:endParaRPr lang="ko-KR" altLang="en-US" sz="2000" kern="1200" dirty="0">
            <a:solidFill>
              <a:schemeClr val="accent6">
                <a:lumMod val="50000"/>
              </a:schemeClr>
            </a:solidFill>
            <a:latin typeface="한컴 바겐세일 B" panose="02020603020101020101" pitchFamily="18" charset="-127"/>
            <a:ea typeface="한컴 바겐세일 B" panose="02020603020101020101" pitchFamily="18" charset="-127"/>
            <a:cs typeface="+mn-cs"/>
          </a:endParaRPr>
        </a:p>
      </dsp:txBody>
      <dsp:txXfrm>
        <a:off x="2389015" y="2620911"/>
        <a:ext cx="2093687" cy="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1329E-0F66-4F83-B99C-E399415F6D0D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C00A9-F715-45F1-9CD8-9543E469E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328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4D0C-9A35-41B6-AB4A-2D98613320A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132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4D0C-9A35-41B6-AB4A-2D98613320A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237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4D0C-9A35-41B6-AB4A-2D98613320A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616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4D0C-9A35-41B6-AB4A-2D98613320A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908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4D0C-9A35-41B6-AB4A-2D98613320A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45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4D0C-9A35-41B6-AB4A-2D98613320A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916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4D0C-9A35-41B6-AB4A-2D98613320A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210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C00A9-F715-45F1-9CD8-9543E469E6B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378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C00A9-F715-45F1-9CD8-9543E469E6B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37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695F-CAA9-4A51-B249-3DF3AD1FF081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601D-BDDC-46FB-97E9-25D8B9CB9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03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695F-CAA9-4A51-B249-3DF3AD1FF081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601D-BDDC-46FB-97E9-25D8B9CB9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66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695F-CAA9-4A51-B249-3DF3AD1FF081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601D-BDDC-46FB-97E9-25D8B9CB9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40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695F-CAA9-4A51-B249-3DF3AD1FF081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601D-BDDC-46FB-97E9-25D8B9CB9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63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695F-CAA9-4A51-B249-3DF3AD1FF081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601D-BDDC-46FB-97E9-25D8B9CB9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36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695F-CAA9-4A51-B249-3DF3AD1FF081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601D-BDDC-46FB-97E9-25D8B9CB9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87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695F-CAA9-4A51-B249-3DF3AD1FF081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601D-BDDC-46FB-97E9-25D8B9CB9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05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695F-CAA9-4A51-B249-3DF3AD1FF081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601D-BDDC-46FB-97E9-25D8B9CB9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18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695F-CAA9-4A51-B249-3DF3AD1FF081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601D-BDDC-46FB-97E9-25D8B9CB9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81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695F-CAA9-4A51-B249-3DF3AD1FF081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601D-BDDC-46FB-97E9-25D8B9CB9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80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695F-CAA9-4A51-B249-3DF3AD1FF081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601D-BDDC-46FB-97E9-25D8B9CB9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96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A695F-CAA9-4A51-B249-3DF3AD1FF081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C601D-BDDC-46FB-97E9-25D8B9CB9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8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490336" y="2244234"/>
            <a:ext cx="5911946" cy="2333544"/>
            <a:chOff x="1490336" y="2244234"/>
            <a:chExt cx="5911946" cy="2333544"/>
          </a:xfr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직사각형 4"/>
            <p:cNvSpPr/>
            <p:nvPr/>
          </p:nvSpPr>
          <p:spPr>
            <a:xfrm>
              <a:off x="3842662" y="2679471"/>
              <a:ext cx="2706180" cy="527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  <a:latin typeface="1훈고딕굴림 R" pitchFamily="18" charset="-127"/>
                <a:ea typeface="1훈고딕굴림 R" pitchFamily="18" charset="-127"/>
              </a:endParaRPr>
            </a:p>
          </p:txBody>
        </p:sp>
        <p:sp>
          <p:nvSpPr>
            <p:cNvPr id="6" name="화살표: 오각형 5"/>
            <p:cNvSpPr/>
            <p:nvPr/>
          </p:nvSpPr>
          <p:spPr>
            <a:xfrm>
              <a:off x="3408013" y="3206579"/>
              <a:ext cx="3994269" cy="63014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고딕굴림 R" pitchFamily="18" charset="-127"/>
                <a:ea typeface="1훈고딕굴림 R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43179" y="3219415"/>
              <a:ext cx="24128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i="1" err="1" smtClean="0">
                  <a:latin typeface="Lucida Calligraphy" pitchFamily="66" charset="0"/>
                  <a:ea typeface="1훈고딕굴림 R" pitchFamily="18" charset="-127"/>
                </a:rPr>
                <a:t>InnerBase</a:t>
              </a:r>
              <a:endParaRPr lang="ko-KR" altLang="en-US" sz="3200" b="1" i="1">
                <a:latin typeface="Lucida Calligraphy" pitchFamily="66" charset="0"/>
                <a:ea typeface="1훈고딕굴림 R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92051" y="2785715"/>
              <a:ext cx="2441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5</a:t>
              </a:r>
              <a:r>
                <a:rPr lang="ko-KR" altLang="en-US" sz="160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조 아이디어 기획서 발표</a:t>
              </a:r>
              <a:endParaRPr lang="ko-KR" altLang="en-US" sz="16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0336" y="2244234"/>
              <a:ext cx="2333544" cy="233354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06529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6" name="직사각형 5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077491" y="396915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 서비스 소개 </a:t>
            </a:r>
            <a:endParaRPr lang="en-US" altLang="ko-KR" sz="14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491" y="677991"/>
            <a:ext cx="3611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도면 검색 기능 및 도면도 제작 후 업로드 기능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785768172"/>
              </p:ext>
            </p:extLst>
          </p:nvPr>
        </p:nvGraphicFramePr>
        <p:xfrm>
          <a:off x="4376576" y="2094886"/>
          <a:ext cx="4484914" cy="2620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9" name="_x233031504" descr="EMB000006802a3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68" y="2240069"/>
            <a:ext cx="3421595" cy="23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연결선 19"/>
          <p:cNvCxnSpPr/>
          <p:nvPr/>
        </p:nvCxnSpPr>
        <p:spPr>
          <a:xfrm>
            <a:off x="4033393" y="2142203"/>
            <a:ext cx="0" cy="2573594"/>
          </a:xfrm>
          <a:prstGeom prst="line">
            <a:avLst/>
          </a:prstGeom>
          <a:ln w="28575" cap="rnd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536565" y="3446579"/>
            <a:ext cx="2308768" cy="1724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97065" y="2918011"/>
            <a:ext cx="944439" cy="1724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63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6" name="직사각형 5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077491" y="396915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 서비스 소개 </a:t>
            </a:r>
            <a:endParaRPr lang="en-US" altLang="ko-KR" sz="14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491" y="677991"/>
            <a:ext cx="2621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나만의 도면 제작 후 꾸미기 기능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8011" y="128706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75156" y="10994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사각형: 둥근 모서리 7"/>
          <p:cNvSpPr/>
          <p:nvPr/>
        </p:nvSpPr>
        <p:spPr>
          <a:xfrm>
            <a:off x="1498312" y="1429106"/>
            <a:ext cx="6147377" cy="3307692"/>
          </a:xfrm>
          <a:prstGeom prst="roundRect">
            <a:avLst/>
          </a:prstGeom>
          <a:noFill/>
          <a:ln w="31750" cap="rnd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" y="529365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 fontAlgn="base" latinLnBrk="1">
              <a:buFontTx/>
              <a:buChar char="-"/>
            </a:pPr>
            <a:r>
              <a:rPr lang="ko-KR" altLang="en-US" sz="2000" dirty="0" smtClean="0">
                <a:latin typeface="1훈고딕굴림 R" pitchFamily="18" charset="-127"/>
                <a:ea typeface="1훈고딕굴림 R" pitchFamily="18" charset="-127"/>
              </a:rPr>
              <a:t>주택에 </a:t>
            </a:r>
            <a:r>
              <a:rPr lang="ko-KR" altLang="en-US" sz="2000" dirty="0">
                <a:latin typeface="1훈고딕굴림 R" pitchFamily="18" charset="-127"/>
                <a:ea typeface="1훈고딕굴림 R" pitchFamily="18" charset="-127"/>
              </a:rPr>
              <a:t>대한 도면 결과가 없을 시 할 수 있는 </a:t>
            </a:r>
            <a:r>
              <a:rPr lang="ko-KR" altLang="en-US" sz="2000" dirty="0" smtClean="0">
                <a:latin typeface="1훈고딕굴림 R" pitchFamily="18" charset="-127"/>
                <a:ea typeface="1훈고딕굴림 R" pitchFamily="18" charset="-127"/>
              </a:rPr>
              <a:t>기능</a:t>
            </a:r>
            <a:endParaRPr lang="en-US" altLang="ko-KR" sz="2000" dirty="0" smtClean="0">
              <a:latin typeface="1훈고딕굴림 R" pitchFamily="18" charset="-127"/>
              <a:ea typeface="1훈고딕굴림 R" pitchFamily="18" charset="-127"/>
            </a:endParaRPr>
          </a:p>
          <a:p>
            <a:pPr marL="285750" indent="-285750" algn="ctr" fontAlgn="base" latinLnBrk="1">
              <a:buFontTx/>
              <a:buChar char="-"/>
            </a:pPr>
            <a:r>
              <a:rPr lang="ko-KR" altLang="en-US" sz="2000" dirty="0" smtClean="0">
                <a:latin typeface="1훈고딕굴림 R" pitchFamily="18" charset="-127"/>
                <a:ea typeface="1훈고딕굴림 R" pitchFamily="18" charset="-127"/>
              </a:rPr>
              <a:t>도면도 </a:t>
            </a:r>
            <a:r>
              <a:rPr lang="ko-KR" altLang="en-US" sz="2000" dirty="0">
                <a:latin typeface="1훈고딕굴림 R" pitchFamily="18" charset="-127"/>
                <a:ea typeface="1훈고딕굴림 R" pitchFamily="18" charset="-127"/>
              </a:rPr>
              <a:t>제작 툴 기능 </a:t>
            </a:r>
            <a:r>
              <a:rPr lang="ko-KR" altLang="en-US" sz="2000" dirty="0" smtClean="0">
                <a:latin typeface="1훈고딕굴림 R" pitchFamily="18" charset="-127"/>
                <a:ea typeface="1훈고딕굴림 R" pitchFamily="18" charset="-127"/>
              </a:rPr>
              <a:t>제공</a:t>
            </a:r>
            <a:endParaRPr lang="en-US" altLang="ko-KR" sz="2000" dirty="0" smtClean="0">
              <a:latin typeface="1훈고딕굴림 R" pitchFamily="18" charset="-127"/>
              <a:ea typeface="1훈고딕굴림 R" pitchFamily="18" charset="-127"/>
            </a:endParaRPr>
          </a:p>
          <a:p>
            <a:pPr marL="285750" indent="-285750" algn="ctr" fontAlgn="base" latinLnBrk="1">
              <a:buFontTx/>
              <a:buChar char="-"/>
            </a:pPr>
            <a:r>
              <a:rPr lang="ko-KR" altLang="en-US" sz="2000" dirty="0" smtClean="0">
                <a:latin typeface="1훈고딕굴림 R" pitchFamily="18" charset="-127"/>
                <a:ea typeface="1훈고딕굴림 R" pitchFamily="18" charset="-127"/>
              </a:rPr>
              <a:t>사용 </a:t>
            </a:r>
            <a:r>
              <a:rPr lang="en-US" altLang="ko-KR" sz="2000" dirty="0">
                <a:latin typeface="1훈고딕굴림 R" pitchFamily="18" charset="-127"/>
                <a:ea typeface="1훈고딕굴림 R" pitchFamily="18" charset="-127"/>
              </a:rPr>
              <a:t>API : </a:t>
            </a:r>
            <a:r>
              <a:rPr lang="en-US" altLang="ko-KR" sz="2000" err="1" smtClean="0">
                <a:latin typeface="1훈고딕굴림 R" pitchFamily="18" charset="-127"/>
                <a:ea typeface="1훈고딕굴림 R" pitchFamily="18" charset="-127"/>
              </a:rPr>
              <a:t>FloorPlanner</a:t>
            </a:r>
            <a:r>
              <a:rPr lang="ko-KR" altLang="en-US" sz="2000" smtClean="0">
                <a:latin typeface="1훈고딕굴림 R" pitchFamily="18" charset="-127"/>
                <a:ea typeface="1훈고딕굴림 R" pitchFamily="18" charset="-127"/>
              </a:rPr>
              <a:t> </a:t>
            </a:r>
            <a:r>
              <a:rPr lang="en-US" altLang="ko-KR" sz="2000" smtClean="0">
                <a:latin typeface="1훈고딕굴림 R" pitchFamily="18" charset="-127"/>
                <a:ea typeface="1훈고딕굴림 R" pitchFamily="18" charset="-127"/>
              </a:rPr>
              <a:t>API</a:t>
            </a:r>
            <a:endParaRPr lang="ko-KR" altLang="en-US" sz="2000" dirty="0">
              <a:latin typeface="1훈고딕굴림 R" pitchFamily="18" charset="-127"/>
              <a:ea typeface="1훈고딕굴림 R" pitchFamily="18" charset="-127"/>
            </a:endParaRPr>
          </a:p>
        </p:txBody>
      </p:sp>
      <p:pic>
        <p:nvPicPr>
          <p:cNvPr id="25" name="_x23303214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6106" y="1738302"/>
            <a:ext cx="5804041" cy="26804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1166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97322" y="131415"/>
            <a:ext cx="4608362" cy="1174813"/>
            <a:chOff x="-97322" y="131415"/>
            <a:chExt cx="4608362" cy="1174813"/>
          </a:xfrm>
        </p:grpSpPr>
        <p:grpSp>
          <p:nvGrpSpPr>
            <p:cNvPr id="5" name="그룹 4"/>
            <p:cNvGrpSpPr/>
            <p:nvPr/>
          </p:nvGrpSpPr>
          <p:grpSpPr>
            <a:xfrm>
              <a:off x="647827" y="427930"/>
              <a:ext cx="3863213" cy="549958"/>
              <a:chOff x="2650369" y="2679470"/>
              <a:chExt cx="8129174" cy="1157250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3085019" y="2679470"/>
                <a:ext cx="3864593" cy="5271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" name="화살표: 오각형 2"/>
              <p:cNvSpPr/>
              <p:nvPr/>
            </p:nvSpPr>
            <p:spPr>
              <a:xfrm>
                <a:off x="2650369" y="3206579"/>
                <a:ext cx="8129174" cy="630141"/>
              </a:xfrm>
              <a:prstGeom prst="homePlat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322" y="131415"/>
              <a:ext cx="1174813" cy="117481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" name="TextBox 12"/>
            <p:cNvSpPr txBox="1"/>
            <p:nvPr/>
          </p:nvSpPr>
          <p:spPr>
            <a:xfrm>
              <a:off x="1077491" y="396915"/>
              <a:ext cx="15119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주요 서비스 소개 </a:t>
              </a:r>
              <a:endParaRPr lang="en-US" altLang="ko-KR" sz="14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77491" y="677991"/>
              <a:ext cx="26212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나눔고딕" pitchFamily="50" charset="-127"/>
                  <a:ea typeface="나눔고딕" pitchFamily="50" charset="-127"/>
                </a:rPr>
                <a:t>나만의 도면 제작 후 꾸미기 기능</a:t>
              </a:r>
            </a:p>
          </p:txBody>
        </p:sp>
      </p:grp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154137276"/>
              </p:ext>
            </p:extLst>
          </p:nvPr>
        </p:nvGraphicFramePr>
        <p:xfrm>
          <a:off x="4376576" y="2094886"/>
          <a:ext cx="4484914" cy="2620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4120480" y="2142203"/>
            <a:ext cx="0" cy="2573594"/>
          </a:xfrm>
          <a:prstGeom prst="line">
            <a:avLst/>
          </a:prstGeom>
          <a:ln w="28575" cap="rnd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094885"/>
            <a:ext cx="14974700" cy="592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16547272" descr="EMB000006802a4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34" y="1980834"/>
            <a:ext cx="3361509" cy="27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71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6" name="직사각형 5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077491" y="396915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 서비스 소개 </a:t>
            </a:r>
            <a:endParaRPr lang="en-US" altLang="ko-KR" sz="14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491" y="677991"/>
            <a:ext cx="2694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AR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을 이용한 가상 가구 배치 기능</a:t>
            </a:r>
          </a:p>
          <a:p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8011" y="128706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75156" y="10994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" y="4725144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 fontAlgn="base" latinLnBrk="1">
              <a:buFontTx/>
              <a:buChar char="-"/>
            </a:pPr>
            <a:r>
              <a:rPr lang="ko-KR" altLang="en-US" sz="2000" dirty="0" smtClean="0">
                <a:latin typeface="1훈고딕굴림 R" pitchFamily="18" charset="-127"/>
                <a:ea typeface="1훈고딕굴림 R" pitchFamily="18" charset="-127"/>
              </a:rPr>
              <a:t>구매할 </a:t>
            </a:r>
            <a:r>
              <a:rPr lang="ko-KR" altLang="en-US" sz="2000" dirty="0">
                <a:latin typeface="1훈고딕굴림 R" pitchFamily="18" charset="-127"/>
                <a:ea typeface="1훈고딕굴림 R" pitchFamily="18" charset="-127"/>
              </a:rPr>
              <a:t>가구에 대한 </a:t>
            </a:r>
            <a:r>
              <a:rPr lang="en-US" altLang="ko-KR" sz="2000" dirty="0">
                <a:latin typeface="1훈고딕굴림 R" pitchFamily="18" charset="-127"/>
                <a:ea typeface="1훈고딕굴림 R" pitchFamily="18" charset="-127"/>
              </a:rPr>
              <a:t>3D </a:t>
            </a:r>
            <a:r>
              <a:rPr lang="ko-KR" altLang="en-US" sz="2000" dirty="0">
                <a:latin typeface="1훈고딕굴림 R" pitchFamily="18" charset="-127"/>
                <a:ea typeface="1훈고딕굴림 R" pitchFamily="18" charset="-127"/>
              </a:rPr>
              <a:t>형상을 </a:t>
            </a:r>
            <a:r>
              <a:rPr lang="en-US" altLang="ko-KR" sz="2000" dirty="0">
                <a:latin typeface="1훈고딕굴림 R" pitchFamily="18" charset="-127"/>
                <a:ea typeface="1훈고딕굴림 R" pitchFamily="18" charset="-127"/>
              </a:rPr>
              <a:t>AR </a:t>
            </a:r>
            <a:r>
              <a:rPr lang="ko-KR" altLang="en-US" sz="2000" dirty="0">
                <a:latin typeface="1훈고딕굴림 R" pitchFamily="18" charset="-127"/>
                <a:ea typeface="1훈고딕굴림 R" pitchFamily="18" charset="-127"/>
              </a:rPr>
              <a:t>기능을 </a:t>
            </a:r>
            <a:r>
              <a:rPr lang="ko-KR" altLang="en-US" sz="2000">
                <a:latin typeface="1훈고딕굴림 R" pitchFamily="18" charset="-127"/>
                <a:ea typeface="1훈고딕굴림 R" pitchFamily="18" charset="-127"/>
              </a:rPr>
              <a:t>통해 </a:t>
            </a:r>
            <a:endParaRPr lang="en-US" altLang="ko-KR" sz="2000" smtClean="0">
              <a:latin typeface="1훈고딕굴림 R" pitchFamily="18" charset="-127"/>
              <a:ea typeface="1훈고딕굴림 R" pitchFamily="18" charset="-127"/>
            </a:endParaRPr>
          </a:p>
          <a:p>
            <a:pPr algn="ctr" fontAlgn="base" latinLnBrk="1"/>
            <a:r>
              <a:rPr lang="ko-KR" altLang="en-US" sz="2000" smtClean="0">
                <a:latin typeface="1훈고딕굴림 R" pitchFamily="18" charset="-127"/>
                <a:ea typeface="1훈고딕굴림 R" pitchFamily="18" charset="-127"/>
              </a:rPr>
              <a:t>실제 </a:t>
            </a:r>
            <a:r>
              <a:rPr lang="ko-KR" altLang="en-US" sz="2000" dirty="0">
                <a:latin typeface="1훈고딕굴림 R" pitchFamily="18" charset="-127"/>
                <a:ea typeface="1훈고딕굴림 R" pitchFamily="18" charset="-127"/>
              </a:rPr>
              <a:t>화면에 </a:t>
            </a:r>
            <a:r>
              <a:rPr lang="ko-KR" altLang="en-US" sz="2000">
                <a:latin typeface="1훈고딕굴림 R" pitchFamily="18" charset="-127"/>
                <a:ea typeface="1훈고딕굴림 R" pitchFamily="18" charset="-127"/>
              </a:rPr>
              <a:t>가상으로 </a:t>
            </a:r>
            <a:r>
              <a:rPr lang="ko-KR" altLang="en-US" sz="2000" smtClean="0">
                <a:latin typeface="1훈고딕굴림 R" pitchFamily="18" charset="-127"/>
                <a:ea typeface="1훈고딕굴림 R" pitchFamily="18" charset="-127"/>
              </a:rPr>
              <a:t>올려볼 </a:t>
            </a:r>
            <a:r>
              <a:rPr lang="ko-KR" altLang="en-US" sz="2000" dirty="0">
                <a:latin typeface="1훈고딕굴림 R" pitchFamily="18" charset="-127"/>
                <a:ea typeface="1훈고딕굴림 R" pitchFamily="18" charset="-127"/>
              </a:rPr>
              <a:t>수 있는 기능</a:t>
            </a:r>
            <a:r>
              <a:rPr lang="en-US" altLang="ko-KR" sz="2000">
                <a:latin typeface="1훈고딕굴림 R" pitchFamily="18" charset="-127"/>
                <a:ea typeface="1훈고딕굴림 R" pitchFamily="18" charset="-127"/>
              </a:rPr>
              <a:t>. </a:t>
            </a:r>
            <a:endParaRPr lang="en-US" altLang="ko-KR" sz="2000" smtClean="0">
              <a:latin typeface="1훈고딕굴림 R" pitchFamily="18" charset="-127"/>
              <a:ea typeface="1훈고딕굴림 R" pitchFamily="18" charset="-127"/>
            </a:endParaRPr>
          </a:p>
          <a:p>
            <a:pPr marL="285750" indent="-285750" algn="ctr" fontAlgn="base" latinLnBrk="1">
              <a:buFontTx/>
              <a:buChar char="-"/>
            </a:pPr>
            <a:r>
              <a:rPr lang="ko-KR" altLang="en-US" sz="2000" smtClean="0">
                <a:latin typeface="1훈고딕굴림 R" pitchFamily="18" charset="-127"/>
                <a:ea typeface="1훈고딕굴림 R" pitchFamily="18" charset="-127"/>
              </a:rPr>
              <a:t>사용자는 </a:t>
            </a:r>
            <a:r>
              <a:rPr lang="en-US" altLang="ko-KR" sz="2000" dirty="0">
                <a:latin typeface="1훈고딕굴림 R" pitchFamily="18" charset="-127"/>
                <a:ea typeface="1훈고딕굴림 R" pitchFamily="18" charset="-127"/>
              </a:rPr>
              <a:t>AR </a:t>
            </a:r>
            <a:r>
              <a:rPr lang="ko-KR" altLang="en-US" sz="2000" dirty="0">
                <a:latin typeface="1훈고딕굴림 R" pitchFamily="18" charset="-127"/>
                <a:ea typeface="1훈고딕굴림 R" pitchFamily="18" charset="-127"/>
              </a:rPr>
              <a:t>배치를 해봄으로써 구매 결정의사를 내릴 수 있다</a:t>
            </a:r>
            <a:r>
              <a:rPr lang="en-US" altLang="ko-KR" sz="2000" dirty="0" smtClean="0">
                <a:latin typeface="1훈고딕굴림 R" pitchFamily="18" charset="-127"/>
                <a:ea typeface="1훈고딕굴림 R" pitchFamily="18" charset="-127"/>
              </a:rPr>
              <a:t>.</a:t>
            </a:r>
          </a:p>
          <a:p>
            <a:pPr marL="285750" indent="-285750" algn="ctr" fontAlgn="base" latinLnBrk="1">
              <a:buFontTx/>
              <a:buChar char="-"/>
            </a:pPr>
            <a:r>
              <a:rPr lang="ko-KR" altLang="en-US" sz="2000" dirty="0">
                <a:latin typeface="1훈고딕굴림 R" pitchFamily="18" charset="-127"/>
                <a:ea typeface="1훈고딕굴림 R" pitchFamily="18" charset="-127"/>
              </a:rPr>
              <a:t>사용 </a:t>
            </a:r>
            <a:r>
              <a:rPr lang="en-US" altLang="ko-KR" sz="2000" dirty="0">
                <a:latin typeface="1훈고딕굴림 R" pitchFamily="18" charset="-127"/>
                <a:ea typeface="1훈고딕굴림 R" pitchFamily="18" charset="-127"/>
              </a:rPr>
              <a:t>API : </a:t>
            </a:r>
            <a:r>
              <a:rPr lang="en-US" altLang="ko-KR" sz="2000" smtClean="0">
                <a:latin typeface="1훈고딕굴림 R" pitchFamily="18" charset="-127"/>
                <a:ea typeface="1훈고딕굴림 R" pitchFamily="18" charset="-127"/>
              </a:rPr>
              <a:t>AR</a:t>
            </a:r>
            <a:r>
              <a:rPr lang="ko-KR" altLang="en-US" sz="2000" smtClean="0">
                <a:latin typeface="1훈고딕굴림 R" pitchFamily="18" charset="-127"/>
                <a:ea typeface="1훈고딕굴림 R" pitchFamily="18" charset="-127"/>
              </a:rPr>
              <a:t> </a:t>
            </a:r>
            <a:r>
              <a:rPr lang="en-US" altLang="ko-KR" sz="2000" smtClean="0">
                <a:latin typeface="1훈고딕굴림 R" pitchFamily="18" charset="-127"/>
                <a:ea typeface="1훈고딕굴림 R" pitchFamily="18" charset="-127"/>
              </a:rPr>
              <a:t>API</a:t>
            </a:r>
            <a:endParaRPr lang="ko-KR" altLang="en-US" sz="2000" dirty="0">
              <a:latin typeface="1훈고딕굴림 R" pitchFamily="18" charset="-127"/>
              <a:ea typeface="1훈고딕굴림 R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69234" y="969456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400"/>
          </a:p>
        </p:txBody>
      </p:sp>
      <p:pic>
        <p:nvPicPr>
          <p:cNvPr id="6145" name="_x233030944" descr="EMB000006802a5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18" y="1772816"/>
            <a:ext cx="3864107" cy="2320091"/>
          </a:xfrm>
          <a:prstGeom prst="rect">
            <a:avLst/>
          </a:prstGeom>
          <a:noFill/>
          <a:effectLst>
            <a:reflection blurRad="50800" stA="38000" endPos="24000" dist="127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756751" y="183821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233034464" descr="EMB000006802a5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006" y="1772816"/>
            <a:ext cx="3869916" cy="2308473"/>
          </a:xfrm>
          <a:prstGeom prst="rect">
            <a:avLst/>
          </a:prstGeom>
          <a:noFill/>
          <a:effectLst>
            <a:reflection blurRad="50800" stA="38000" endPos="24000" dist="127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58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6" name="직사각형 5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077491" y="396915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 서비스 소개 </a:t>
            </a:r>
            <a:endParaRPr lang="en-US" altLang="ko-KR" sz="14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491" y="677991"/>
            <a:ext cx="2694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AR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을 이용한 가상 가구 배치 기능</a:t>
            </a:r>
          </a:p>
          <a:p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529082365"/>
              </p:ext>
            </p:extLst>
          </p:nvPr>
        </p:nvGraphicFramePr>
        <p:xfrm>
          <a:off x="4376576" y="2094886"/>
          <a:ext cx="4484914" cy="2620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4120480" y="2142203"/>
            <a:ext cx="0" cy="2573594"/>
          </a:xfrm>
          <a:prstGeom prst="line">
            <a:avLst/>
          </a:prstGeom>
          <a:ln w="28575" cap="rnd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094885"/>
            <a:ext cx="14974700" cy="592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0135" y="1685003"/>
            <a:ext cx="11746274" cy="70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16546952" descr="EMB000006802a5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5" y="2142203"/>
            <a:ext cx="3770345" cy="259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14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6" name="직사각형 5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077491" y="396915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 서비스 소개 </a:t>
            </a:r>
            <a:endParaRPr lang="en-US" altLang="ko-KR" sz="14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491" y="677991"/>
            <a:ext cx="2957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이미지 </a:t>
            </a: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서칭을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이용한 가구 검색 기능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8011" y="128706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75156" y="10994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" y="5221649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 fontAlgn="base" latinLnBrk="1">
              <a:buFontTx/>
              <a:buChar char="-"/>
            </a:pPr>
            <a:r>
              <a:rPr lang="ko-KR" altLang="en-US" sz="2000" dirty="0" smtClean="0">
                <a:latin typeface="1훈고딕굴림 R" pitchFamily="18" charset="-127"/>
                <a:ea typeface="1훈고딕굴림 R" pitchFamily="18" charset="-127"/>
              </a:rPr>
              <a:t>구매할 </a:t>
            </a:r>
            <a:r>
              <a:rPr lang="ko-KR" altLang="en-US" sz="2000" dirty="0">
                <a:latin typeface="1훈고딕굴림 R" pitchFamily="18" charset="-127"/>
                <a:ea typeface="1훈고딕굴림 R" pitchFamily="18" charset="-127"/>
              </a:rPr>
              <a:t>가구에 대한 </a:t>
            </a:r>
            <a:r>
              <a:rPr lang="ko-KR" altLang="en-US" sz="2000">
                <a:latin typeface="1훈고딕굴림 R" pitchFamily="18" charset="-127"/>
                <a:ea typeface="1훈고딕굴림 R" pitchFamily="18" charset="-127"/>
              </a:rPr>
              <a:t>검색을 </a:t>
            </a:r>
            <a:r>
              <a:rPr lang="ko-KR" altLang="en-US" sz="2000" smtClean="0">
                <a:latin typeface="1훈고딕굴림 R" pitchFamily="18" charset="-127"/>
                <a:ea typeface="1훈고딕굴림 R" pitchFamily="18" charset="-127"/>
              </a:rPr>
              <a:t>이미지 </a:t>
            </a:r>
            <a:r>
              <a:rPr lang="ko-KR" altLang="en-US" sz="2000" err="1">
                <a:latin typeface="1훈고딕굴림 R" pitchFamily="18" charset="-127"/>
                <a:ea typeface="1훈고딕굴림 R" pitchFamily="18" charset="-127"/>
              </a:rPr>
              <a:t>서칭</a:t>
            </a:r>
            <a:r>
              <a:rPr lang="ko-KR" altLang="en-US" sz="2000">
                <a:latin typeface="1훈고딕굴림 R" pitchFamily="18" charset="-127"/>
                <a:ea typeface="1훈고딕굴림 R" pitchFamily="18" charset="-127"/>
              </a:rPr>
              <a:t> </a:t>
            </a:r>
            <a:r>
              <a:rPr lang="ko-KR" altLang="en-US" sz="2000" smtClean="0">
                <a:latin typeface="1훈고딕굴림 R" pitchFamily="18" charset="-127"/>
                <a:ea typeface="1훈고딕굴림 R" pitchFamily="18" charset="-127"/>
              </a:rPr>
              <a:t>프로세스를 </a:t>
            </a:r>
            <a:endParaRPr lang="en-US" altLang="ko-KR" sz="2000" smtClean="0">
              <a:latin typeface="1훈고딕굴림 R" pitchFamily="18" charset="-127"/>
              <a:ea typeface="1훈고딕굴림 R" pitchFamily="18" charset="-127"/>
            </a:endParaRPr>
          </a:p>
          <a:p>
            <a:pPr algn="ctr" fontAlgn="base" latinLnBrk="1"/>
            <a:r>
              <a:rPr lang="ko-KR" altLang="en-US" sz="2000" smtClean="0">
                <a:latin typeface="1훈고딕굴림 R" pitchFamily="18" charset="-127"/>
                <a:ea typeface="1훈고딕굴림 R" pitchFamily="18" charset="-127"/>
              </a:rPr>
              <a:t>활용해서 간편하게 </a:t>
            </a:r>
            <a:r>
              <a:rPr lang="ko-KR" altLang="en-US" sz="2000" dirty="0">
                <a:latin typeface="1훈고딕굴림 R" pitchFamily="18" charset="-127"/>
                <a:ea typeface="1훈고딕굴림 R" pitchFamily="18" charset="-127"/>
              </a:rPr>
              <a:t>검색해볼 수 있는 기능</a:t>
            </a:r>
          </a:p>
          <a:p>
            <a:pPr marL="285750" indent="-285750" algn="ctr" fontAlgn="base" latinLnBrk="1">
              <a:buFontTx/>
              <a:buChar char="-"/>
            </a:pPr>
            <a:r>
              <a:rPr lang="ko-KR" altLang="en-US" sz="2000" dirty="0">
                <a:latin typeface="1훈고딕굴림 R" pitchFamily="18" charset="-127"/>
                <a:ea typeface="1훈고딕굴림 R" pitchFamily="18" charset="-127"/>
              </a:rPr>
              <a:t>사용 </a:t>
            </a:r>
            <a:r>
              <a:rPr lang="en-US" altLang="ko-KR" sz="2000" dirty="0">
                <a:latin typeface="1훈고딕굴림 R" pitchFamily="18" charset="-127"/>
                <a:ea typeface="1훈고딕굴림 R" pitchFamily="18" charset="-127"/>
              </a:rPr>
              <a:t>API : </a:t>
            </a:r>
            <a:r>
              <a:rPr lang="ko-KR" altLang="en-US" sz="2000" dirty="0">
                <a:latin typeface="1훈고딕굴림 R" pitchFamily="18" charset="-127"/>
                <a:ea typeface="1훈고딕굴림 R" pitchFamily="18" charset="-127"/>
              </a:rPr>
              <a:t>이미지 </a:t>
            </a:r>
            <a:r>
              <a:rPr lang="ko-KR" altLang="en-US" sz="2000" err="1">
                <a:latin typeface="1훈고딕굴림 R" pitchFamily="18" charset="-127"/>
                <a:ea typeface="1훈고딕굴림 R" pitchFamily="18" charset="-127"/>
              </a:rPr>
              <a:t>서칭</a:t>
            </a:r>
            <a:r>
              <a:rPr lang="ko-KR" altLang="en-US" sz="2000">
                <a:latin typeface="1훈고딕굴림 R" pitchFamily="18" charset="-127"/>
                <a:ea typeface="1훈고딕굴림 R" pitchFamily="18" charset="-127"/>
              </a:rPr>
              <a:t> </a:t>
            </a:r>
            <a:r>
              <a:rPr lang="en-US" altLang="ko-KR" sz="2000" smtClean="0">
                <a:latin typeface="1훈고딕굴림 R" pitchFamily="18" charset="-127"/>
                <a:ea typeface="1훈고딕굴림 R" pitchFamily="18" charset="-127"/>
              </a:rPr>
              <a:t>API</a:t>
            </a:r>
            <a:endParaRPr lang="ko-KR" altLang="en-US" sz="2000" dirty="0">
              <a:latin typeface="1훈고딕굴림 R" pitchFamily="18" charset="-127"/>
              <a:ea typeface="1훈고딕굴림 R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69234" y="89474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756751" y="183821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05918" y="9886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2627650" y="1306228"/>
            <a:ext cx="6516350" cy="3383755"/>
            <a:chOff x="1872580" y="1445895"/>
            <a:chExt cx="9144001" cy="4748219"/>
          </a:xfrm>
          <a:effectLst>
            <a:reflection blurRad="50800" stA="38000" endPos="24000" dist="1270" dir="5400000" sy="-100000" algn="bl" rotWithShape="0"/>
          </a:effectLst>
        </p:grpSpPr>
        <p:pic>
          <p:nvPicPr>
            <p:cNvPr id="8193" name="_x232312896" descr="EMB000006802a6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918" y="1445895"/>
              <a:ext cx="5540375" cy="2493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872580" y="3541400"/>
              <a:ext cx="9144001" cy="457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/>
            </a:p>
          </p:txBody>
        </p:sp>
        <p:pic>
          <p:nvPicPr>
            <p:cNvPr id="8195" name="_x216547032" descr="EMB000006802a6d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"/>
            <a:stretch>
              <a:fillRect/>
            </a:stretch>
          </p:blipFill>
          <p:spPr bwMode="auto">
            <a:xfrm>
              <a:off x="1872580" y="3998601"/>
              <a:ext cx="5573713" cy="2195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사각형: 둥근 모서리 7"/>
          <p:cNvSpPr/>
          <p:nvPr/>
        </p:nvSpPr>
        <p:spPr>
          <a:xfrm>
            <a:off x="1905918" y="1132622"/>
            <a:ext cx="5369836" cy="3847293"/>
          </a:xfrm>
          <a:prstGeom prst="roundRect">
            <a:avLst/>
          </a:prstGeom>
          <a:noFill/>
          <a:ln w="31750" cap="rnd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2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6" name="직사각형 5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077491" y="396915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 서비스 소개 </a:t>
            </a:r>
            <a:endParaRPr lang="en-US" altLang="ko-KR" sz="14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491" y="677991"/>
            <a:ext cx="2694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AR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을 이용한 가상 가구 배치 기능</a:t>
            </a:r>
          </a:p>
          <a:p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229287789"/>
              </p:ext>
            </p:extLst>
          </p:nvPr>
        </p:nvGraphicFramePr>
        <p:xfrm>
          <a:off x="4376576" y="2094886"/>
          <a:ext cx="4484914" cy="2620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4120480" y="2142203"/>
            <a:ext cx="0" cy="2573594"/>
          </a:xfrm>
          <a:prstGeom prst="line">
            <a:avLst/>
          </a:prstGeom>
          <a:ln w="28575" cap="rnd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094885"/>
            <a:ext cx="14974700" cy="592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0135" y="1685003"/>
            <a:ext cx="11746274" cy="70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214805" y="2154220"/>
            <a:ext cx="12414503" cy="779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32313056" descr="EMB000006802a7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9" y="2746566"/>
            <a:ext cx="4079189" cy="166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45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11760" y="1556792"/>
            <a:ext cx="4237487" cy="3816424"/>
            <a:chOff x="2638769" y="2564904"/>
            <a:chExt cx="4237487" cy="3816424"/>
          </a:xfrm>
        </p:grpSpPr>
        <p:grpSp>
          <p:nvGrpSpPr>
            <p:cNvPr id="18" name="그룹 17"/>
            <p:cNvGrpSpPr/>
            <p:nvPr/>
          </p:nvGrpSpPr>
          <p:grpSpPr>
            <a:xfrm>
              <a:off x="2699792" y="2564904"/>
              <a:ext cx="4176464" cy="3816424"/>
              <a:chOff x="2339752" y="2564904"/>
              <a:chExt cx="4176464" cy="3816424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2962819" y="2564904"/>
                <a:ext cx="3528392" cy="648072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latin typeface="1훈고딕굴림 R" pitchFamily="18" charset="-127"/>
                    <a:ea typeface="1훈고딕굴림 R" pitchFamily="18" charset="-127"/>
                  </a:rPr>
                  <a:t>1. </a:t>
                </a:r>
                <a:r>
                  <a:rPr lang="ko-KR" altLang="en-US" sz="2000" smtClean="0">
                    <a:latin typeface="1훈고딕굴림 R" pitchFamily="18" charset="-127"/>
                    <a:ea typeface="1훈고딕굴림 R" pitchFamily="18" charset="-127"/>
                  </a:rPr>
                  <a:t>개발 배경 및 목적</a:t>
                </a:r>
                <a:endParaRPr lang="ko-KR" altLang="en-US" sz="2000">
                  <a:latin typeface="1훈고딕굴림 R" pitchFamily="18" charset="-127"/>
                  <a:ea typeface="1훈고딕굴림 R" pitchFamily="18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975278" y="3356992"/>
                <a:ext cx="3528392" cy="648072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latin typeface="1훈고딕굴림 R" pitchFamily="18" charset="-127"/>
                    <a:ea typeface="1훈고딕굴림 R" pitchFamily="18" charset="-127"/>
                  </a:rPr>
                  <a:t>2. </a:t>
                </a:r>
                <a:r>
                  <a:rPr lang="ko-KR" altLang="en-US" sz="2000" smtClean="0">
                    <a:latin typeface="1훈고딕굴림 R" pitchFamily="18" charset="-127"/>
                    <a:ea typeface="1훈고딕굴림 R" pitchFamily="18" charset="-127"/>
                  </a:rPr>
                  <a:t>서비스 소개</a:t>
                </a:r>
                <a:endParaRPr lang="ko-KR" altLang="en-US" sz="2000">
                  <a:latin typeface="1훈고딕굴림 R" pitchFamily="18" charset="-127"/>
                  <a:ea typeface="1훈고딕굴림 R" pitchFamily="18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975278" y="4149080"/>
                <a:ext cx="3528392" cy="64807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latin typeface="1훈고딕굴림 R" pitchFamily="18" charset="-127"/>
                    <a:ea typeface="1훈고딕굴림 R" pitchFamily="18" charset="-127"/>
                  </a:rPr>
                  <a:t>3. </a:t>
                </a:r>
                <a:r>
                  <a:rPr lang="ko-KR" altLang="en-US" sz="2000" smtClean="0">
                    <a:latin typeface="1훈고딕굴림 R" pitchFamily="18" charset="-127"/>
                    <a:ea typeface="1훈고딕굴림 R" pitchFamily="18" charset="-127"/>
                  </a:rPr>
                  <a:t>사용 기술 소개</a:t>
                </a:r>
                <a:endParaRPr lang="ko-KR" altLang="en-US" sz="2000">
                  <a:latin typeface="1훈고딕굴림 R" pitchFamily="18" charset="-127"/>
                  <a:ea typeface="1훈고딕굴림 R" pitchFamily="18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987824" y="4941168"/>
                <a:ext cx="3528392" cy="648072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latin typeface="1훈고딕굴림 R" pitchFamily="18" charset="-127"/>
                    <a:ea typeface="1훈고딕굴림 R" pitchFamily="18" charset="-127"/>
                  </a:rPr>
                  <a:t>4. </a:t>
                </a:r>
                <a:r>
                  <a:rPr lang="ko-KR" altLang="en-US" sz="2000" smtClean="0">
                    <a:latin typeface="1훈고딕굴림 R" pitchFamily="18" charset="-127"/>
                    <a:ea typeface="1훈고딕굴림 R" pitchFamily="18" charset="-127"/>
                  </a:rPr>
                  <a:t>향후 기대 효과 및 개발 방향</a:t>
                </a:r>
                <a:endParaRPr lang="ko-KR" altLang="en-US" sz="2000">
                  <a:latin typeface="1훈고딕굴림 R" pitchFamily="18" charset="-127"/>
                  <a:ea typeface="1훈고딕굴림 R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987824" y="5733256"/>
                <a:ext cx="3528392" cy="648072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latin typeface="1훈고딕굴림 R" pitchFamily="18" charset="-127"/>
                    <a:ea typeface="1훈고딕굴림 R" pitchFamily="18" charset="-127"/>
                  </a:rPr>
                  <a:t>5. Q &amp; A</a:t>
                </a:r>
              </a:p>
            </p:txBody>
          </p:sp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2649975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342905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421731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5020418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20" name="Picture 4" descr="Questi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769" y="575247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2017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11760" y="1556792"/>
            <a:ext cx="4237487" cy="3816424"/>
            <a:chOff x="2638769" y="2564904"/>
            <a:chExt cx="4237487" cy="3816424"/>
          </a:xfrm>
        </p:grpSpPr>
        <p:grpSp>
          <p:nvGrpSpPr>
            <p:cNvPr id="18" name="그룹 17"/>
            <p:cNvGrpSpPr/>
            <p:nvPr/>
          </p:nvGrpSpPr>
          <p:grpSpPr>
            <a:xfrm>
              <a:off x="2699792" y="2564904"/>
              <a:ext cx="4176464" cy="3816424"/>
              <a:chOff x="2339752" y="2564904"/>
              <a:chExt cx="4176464" cy="3816424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2962819" y="2564904"/>
                <a:ext cx="3528392" cy="648072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latin typeface="1훈고딕굴림 R" pitchFamily="18" charset="-127"/>
                    <a:ea typeface="1훈고딕굴림 R" pitchFamily="18" charset="-127"/>
                  </a:rPr>
                  <a:t>1. </a:t>
                </a:r>
                <a:r>
                  <a:rPr lang="ko-KR" altLang="en-US" sz="2000" smtClean="0">
                    <a:latin typeface="1훈고딕굴림 R" pitchFamily="18" charset="-127"/>
                    <a:ea typeface="1훈고딕굴림 R" pitchFamily="18" charset="-127"/>
                  </a:rPr>
                  <a:t>개발 배경 및 목적</a:t>
                </a:r>
                <a:endParaRPr lang="ko-KR" altLang="en-US" sz="2000">
                  <a:latin typeface="1훈고딕굴림 R" pitchFamily="18" charset="-127"/>
                  <a:ea typeface="1훈고딕굴림 R" pitchFamily="18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975278" y="3356992"/>
                <a:ext cx="3528392" cy="648072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latin typeface="1훈고딕굴림 R" pitchFamily="18" charset="-127"/>
                    <a:ea typeface="1훈고딕굴림 R" pitchFamily="18" charset="-127"/>
                  </a:rPr>
                  <a:t>2. </a:t>
                </a:r>
                <a:r>
                  <a:rPr lang="ko-KR" altLang="en-US" sz="2000" smtClean="0">
                    <a:latin typeface="1훈고딕굴림 R" pitchFamily="18" charset="-127"/>
                    <a:ea typeface="1훈고딕굴림 R" pitchFamily="18" charset="-127"/>
                  </a:rPr>
                  <a:t>서비스 소개</a:t>
                </a:r>
                <a:endParaRPr lang="ko-KR" altLang="en-US" sz="2000">
                  <a:latin typeface="1훈고딕굴림 R" pitchFamily="18" charset="-127"/>
                  <a:ea typeface="1훈고딕굴림 R" pitchFamily="18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975278" y="4149080"/>
                <a:ext cx="3528392" cy="648072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latin typeface="1훈고딕굴림 R" pitchFamily="18" charset="-127"/>
                    <a:ea typeface="1훈고딕굴림 R" pitchFamily="18" charset="-127"/>
                  </a:rPr>
                  <a:t>3. </a:t>
                </a:r>
                <a:r>
                  <a:rPr lang="ko-KR" altLang="en-US" sz="2000" smtClean="0">
                    <a:latin typeface="1훈고딕굴림 R" pitchFamily="18" charset="-127"/>
                    <a:ea typeface="1훈고딕굴림 R" pitchFamily="18" charset="-127"/>
                  </a:rPr>
                  <a:t>사용 기술 소개</a:t>
                </a:r>
                <a:endParaRPr lang="ko-KR" altLang="en-US" sz="2000">
                  <a:latin typeface="1훈고딕굴림 R" pitchFamily="18" charset="-127"/>
                  <a:ea typeface="1훈고딕굴림 R" pitchFamily="18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987824" y="4941168"/>
                <a:ext cx="3528392" cy="64807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latin typeface="1훈고딕굴림 R" pitchFamily="18" charset="-127"/>
                    <a:ea typeface="1훈고딕굴림 R" pitchFamily="18" charset="-127"/>
                  </a:rPr>
                  <a:t>4. </a:t>
                </a:r>
                <a:r>
                  <a:rPr lang="ko-KR" altLang="en-US" sz="2000" smtClean="0">
                    <a:latin typeface="1훈고딕굴림 R" pitchFamily="18" charset="-127"/>
                    <a:ea typeface="1훈고딕굴림 R" pitchFamily="18" charset="-127"/>
                  </a:rPr>
                  <a:t>향후 기대 효과 및 개발 방향</a:t>
                </a:r>
                <a:endParaRPr lang="ko-KR" altLang="en-US" sz="2000">
                  <a:latin typeface="1훈고딕굴림 R" pitchFamily="18" charset="-127"/>
                  <a:ea typeface="1훈고딕굴림 R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987824" y="5733256"/>
                <a:ext cx="3528392" cy="648072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latin typeface="1훈고딕굴림 R" pitchFamily="18" charset="-127"/>
                    <a:ea typeface="1훈고딕굴림 R" pitchFamily="18" charset="-127"/>
                  </a:rPr>
                  <a:t>5. Q &amp; A</a:t>
                </a:r>
              </a:p>
            </p:txBody>
          </p:sp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2649975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342905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421731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5020418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20" name="Picture 4" descr="Questi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769" y="575247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065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187624" y="2147475"/>
            <a:ext cx="6696744" cy="2721685"/>
            <a:chOff x="1187624" y="2147475"/>
            <a:chExt cx="6696744" cy="2721685"/>
          </a:xfrm>
        </p:grpSpPr>
        <p:grpSp>
          <p:nvGrpSpPr>
            <p:cNvPr id="4" name="그룹 3"/>
            <p:cNvGrpSpPr/>
            <p:nvPr/>
          </p:nvGrpSpPr>
          <p:grpSpPr>
            <a:xfrm>
              <a:off x="1187624" y="2147475"/>
              <a:ext cx="6696744" cy="2721685"/>
              <a:chOff x="1115616" y="1743167"/>
              <a:chExt cx="6696744" cy="2721685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1115616" y="1772816"/>
                <a:ext cx="2664296" cy="2664296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5148064" y="1800556"/>
                <a:ext cx="2664296" cy="2664296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3096772" y="1743167"/>
                <a:ext cx="2664296" cy="2664296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146" name="Picture 2" descr="Cancel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3249032"/>
              <a:ext cx="468000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Cancel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2455" y="3284984"/>
              <a:ext cx="468000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그룹 29"/>
          <p:cNvGrpSpPr/>
          <p:nvPr/>
        </p:nvGrpSpPr>
        <p:grpSpPr>
          <a:xfrm>
            <a:off x="-108520" y="131415"/>
            <a:ext cx="4608362" cy="1174813"/>
            <a:chOff x="-97322" y="131415"/>
            <a:chExt cx="4608362" cy="1174813"/>
          </a:xfrm>
        </p:grpSpPr>
        <p:grpSp>
          <p:nvGrpSpPr>
            <p:cNvPr id="31" name="그룹 30"/>
            <p:cNvGrpSpPr/>
            <p:nvPr/>
          </p:nvGrpSpPr>
          <p:grpSpPr>
            <a:xfrm>
              <a:off x="647827" y="427930"/>
              <a:ext cx="3863213" cy="549958"/>
              <a:chOff x="2650369" y="2679470"/>
              <a:chExt cx="8129174" cy="1157250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3085019" y="2679470"/>
                <a:ext cx="3864593" cy="5271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화살표: 오각형 2"/>
              <p:cNvSpPr/>
              <p:nvPr/>
            </p:nvSpPr>
            <p:spPr>
              <a:xfrm>
                <a:off x="2650369" y="3206579"/>
                <a:ext cx="8129174" cy="630141"/>
              </a:xfrm>
              <a:prstGeom prst="homePlat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322" y="131415"/>
              <a:ext cx="1174813" cy="117481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/>
            <p:cNvSpPr txBox="1"/>
            <p:nvPr/>
          </p:nvSpPr>
          <p:spPr>
            <a:xfrm>
              <a:off x="949290" y="396915"/>
              <a:ext cx="20655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기대효과 및 개발방향</a:t>
              </a:r>
              <a:endParaRPr lang="en-US" altLang="ko-KR" sz="14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59809" y="677991"/>
              <a:ext cx="1967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>
                  <a:latin typeface="나눔고딕" pitchFamily="50" charset="-127"/>
                  <a:ea typeface="나눔고딕" pitchFamily="50" charset="-127"/>
                </a:rPr>
                <a:t>프로젝트 향후 기대효과</a:t>
              </a:r>
              <a:endParaRPr lang="ko-KR" altLang="en-US" sz="14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685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796047" y="116632"/>
            <a:ext cx="5911946" cy="2333544"/>
            <a:chOff x="1490336" y="116632"/>
            <a:chExt cx="5911946" cy="2333544"/>
          </a:xfrm>
        </p:grpSpPr>
        <p:sp>
          <p:nvSpPr>
            <p:cNvPr id="4" name="화살표: 오각형 5"/>
            <p:cNvSpPr/>
            <p:nvPr/>
          </p:nvSpPr>
          <p:spPr>
            <a:xfrm>
              <a:off x="3408013" y="1078977"/>
              <a:ext cx="3994269" cy="63014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smtClean="0">
                  <a:solidFill>
                    <a:schemeClr val="tx1"/>
                  </a:solidFill>
                  <a:latin typeface="1훈고딕굴림 R" pitchFamily="18" charset="-127"/>
                  <a:ea typeface="1훈고딕굴림 R" pitchFamily="18" charset="-127"/>
                </a:rPr>
                <a:t>Index</a:t>
              </a:r>
              <a:endParaRPr lang="ko-KR" altLang="en-US" sz="3200" b="1">
                <a:solidFill>
                  <a:schemeClr val="tx1"/>
                </a:solidFill>
                <a:latin typeface="1훈고딕굴림 R" pitchFamily="18" charset="-127"/>
                <a:ea typeface="1훈고딕굴림 R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0336" y="116632"/>
              <a:ext cx="2333544" cy="233354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8" name="그룹 17"/>
          <p:cNvGrpSpPr/>
          <p:nvPr/>
        </p:nvGrpSpPr>
        <p:grpSpPr>
          <a:xfrm>
            <a:off x="2699792" y="2564904"/>
            <a:ext cx="4176464" cy="3816424"/>
            <a:chOff x="2339752" y="2564904"/>
            <a:chExt cx="4176464" cy="3816424"/>
          </a:xfrm>
        </p:grpSpPr>
        <p:sp>
          <p:nvSpPr>
            <p:cNvPr id="9" name="직사각형 8"/>
            <p:cNvSpPr/>
            <p:nvPr/>
          </p:nvSpPr>
          <p:spPr>
            <a:xfrm>
              <a:off x="2962819" y="2564904"/>
              <a:ext cx="3528392" cy="64807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smtClean="0">
                  <a:latin typeface="1훈고딕굴림 R" pitchFamily="18" charset="-127"/>
                  <a:ea typeface="1훈고딕굴림 R" pitchFamily="18" charset="-127"/>
                </a:rPr>
                <a:t>1. </a:t>
              </a:r>
              <a:r>
                <a:rPr lang="ko-KR" altLang="en-US" sz="2000" smtClean="0">
                  <a:latin typeface="1훈고딕굴림 R" pitchFamily="18" charset="-127"/>
                  <a:ea typeface="1훈고딕굴림 R" pitchFamily="18" charset="-127"/>
                </a:rPr>
                <a:t>개발 배경 및 목적</a:t>
              </a:r>
              <a:endParaRPr lang="ko-KR" altLang="en-US" sz="2000">
                <a:latin typeface="1훈고딕굴림 R" pitchFamily="18" charset="-127"/>
                <a:ea typeface="1훈고딕굴림 R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975278" y="3356992"/>
              <a:ext cx="3528392" cy="64807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smtClean="0">
                  <a:latin typeface="1훈고딕굴림 R" pitchFamily="18" charset="-127"/>
                  <a:ea typeface="1훈고딕굴림 R" pitchFamily="18" charset="-127"/>
                </a:rPr>
                <a:t>2. </a:t>
              </a:r>
              <a:r>
                <a:rPr lang="ko-KR" altLang="en-US" sz="2000" smtClean="0">
                  <a:latin typeface="1훈고딕굴림 R" pitchFamily="18" charset="-127"/>
                  <a:ea typeface="1훈고딕굴림 R" pitchFamily="18" charset="-127"/>
                </a:rPr>
                <a:t>서비스 소개</a:t>
              </a:r>
              <a:endParaRPr lang="ko-KR" altLang="en-US" sz="2000">
                <a:latin typeface="1훈고딕굴림 R" pitchFamily="18" charset="-127"/>
                <a:ea typeface="1훈고딕굴림 R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75278" y="4149080"/>
              <a:ext cx="3528392" cy="64807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smtClean="0">
                  <a:latin typeface="1훈고딕굴림 R" pitchFamily="18" charset="-127"/>
                  <a:ea typeface="1훈고딕굴림 R" pitchFamily="18" charset="-127"/>
                </a:rPr>
                <a:t>3. </a:t>
              </a:r>
              <a:r>
                <a:rPr lang="ko-KR" altLang="en-US" sz="2000" smtClean="0">
                  <a:latin typeface="1훈고딕굴림 R" pitchFamily="18" charset="-127"/>
                  <a:ea typeface="1훈고딕굴림 R" pitchFamily="18" charset="-127"/>
                </a:rPr>
                <a:t>사용 기술 소개</a:t>
              </a:r>
              <a:endParaRPr lang="ko-KR" altLang="en-US" sz="2000">
                <a:latin typeface="1훈고딕굴림 R" pitchFamily="18" charset="-127"/>
                <a:ea typeface="1훈고딕굴림 R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987824" y="4941168"/>
              <a:ext cx="3528392" cy="64807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smtClean="0">
                  <a:latin typeface="1훈고딕굴림 R" pitchFamily="18" charset="-127"/>
                  <a:ea typeface="1훈고딕굴림 R" pitchFamily="18" charset="-127"/>
                </a:rPr>
                <a:t>4. </a:t>
              </a:r>
              <a:r>
                <a:rPr lang="ko-KR" altLang="en-US" sz="2000" smtClean="0">
                  <a:latin typeface="1훈고딕굴림 R" pitchFamily="18" charset="-127"/>
                  <a:ea typeface="1훈고딕굴림 R" pitchFamily="18" charset="-127"/>
                </a:rPr>
                <a:t>향후 기대 효과 및 개발 방향</a:t>
              </a:r>
              <a:endParaRPr lang="ko-KR" altLang="en-US" sz="2000">
                <a:latin typeface="1훈고딕굴림 R" pitchFamily="18" charset="-127"/>
                <a:ea typeface="1훈고딕굴림 R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987824" y="5733256"/>
              <a:ext cx="3528392" cy="64807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smtClean="0">
                  <a:latin typeface="1훈고딕굴림 R" pitchFamily="18" charset="-127"/>
                  <a:ea typeface="1훈고딕굴림 R" pitchFamily="18" charset="-127"/>
                </a:rPr>
                <a:t>5. Q &amp; A</a:t>
              </a: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752" y="2649975"/>
              <a:ext cx="504000" cy="504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752" y="3429056"/>
              <a:ext cx="504000" cy="504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752" y="4217316"/>
              <a:ext cx="504000" cy="504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752" y="5020418"/>
              <a:ext cx="504000" cy="504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20" name="Picture 4" descr="Questi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769" y="575247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9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-108520" y="131415"/>
            <a:ext cx="4608362" cy="1174813"/>
            <a:chOff x="-97322" y="131415"/>
            <a:chExt cx="4608362" cy="1174813"/>
          </a:xfrm>
        </p:grpSpPr>
        <p:grpSp>
          <p:nvGrpSpPr>
            <p:cNvPr id="24" name="그룹 23"/>
            <p:cNvGrpSpPr/>
            <p:nvPr/>
          </p:nvGrpSpPr>
          <p:grpSpPr>
            <a:xfrm>
              <a:off x="647827" y="427930"/>
              <a:ext cx="3863213" cy="549958"/>
              <a:chOff x="2650369" y="2679470"/>
              <a:chExt cx="8129174" cy="115725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3085019" y="2679470"/>
                <a:ext cx="3864593" cy="5271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" name="화살표: 오각형 2"/>
              <p:cNvSpPr/>
              <p:nvPr/>
            </p:nvSpPr>
            <p:spPr>
              <a:xfrm>
                <a:off x="2650369" y="3206579"/>
                <a:ext cx="8129174" cy="630141"/>
              </a:xfrm>
              <a:prstGeom prst="homePlat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322" y="131415"/>
              <a:ext cx="1174813" cy="117481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6" name="TextBox 25"/>
            <p:cNvSpPr txBox="1"/>
            <p:nvPr/>
          </p:nvSpPr>
          <p:spPr>
            <a:xfrm>
              <a:off x="949290" y="396915"/>
              <a:ext cx="20655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기대효과 및 개발방향</a:t>
              </a:r>
              <a:endParaRPr lang="en-US" altLang="ko-KR" sz="14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59809" y="677991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>
                  <a:latin typeface="나눔고딕" pitchFamily="50" charset="-127"/>
                  <a:ea typeface="나눔고딕" pitchFamily="50" charset="-127"/>
                </a:rPr>
                <a:t>개발방향</a:t>
              </a:r>
              <a:endParaRPr lang="ko-KR" altLang="en-US" sz="14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85028" y="2417208"/>
            <a:ext cx="8568952" cy="2091912"/>
            <a:chOff x="395536" y="3089163"/>
            <a:chExt cx="7773360" cy="2091912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5780173" y="3092114"/>
              <a:ext cx="2388723" cy="208823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3995936" y="3091300"/>
              <a:ext cx="2824275" cy="2088232"/>
              <a:chOff x="179512" y="2996952"/>
              <a:chExt cx="2824275" cy="2088232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179512" y="2996952"/>
                <a:ext cx="2388723" cy="208823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이등변 삼각형 46"/>
              <p:cNvSpPr/>
              <p:nvPr/>
            </p:nvSpPr>
            <p:spPr>
              <a:xfrm rot="5400000">
                <a:off x="2247703" y="3717032"/>
                <a:ext cx="864096" cy="6480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2195736" y="3092843"/>
              <a:ext cx="2824275" cy="2088232"/>
              <a:chOff x="179512" y="2996952"/>
              <a:chExt cx="2824275" cy="2088232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43" name="모서리가 둥근 직사각형 42"/>
              <p:cNvSpPr/>
              <p:nvPr/>
            </p:nvSpPr>
            <p:spPr>
              <a:xfrm>
                <a:off x="179512" y="2996952"/>
                <a:ext cx="2388723" cy="208823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이등변 삼각형 43"/>
              <p:cNvSpPr/>
              <p:nvPr/>
            </p:nvSpPr>
            <p:spPr>
              <a:xfrm rot="5400000">
                <a:off x="2247703" y="3717032"/>
                <a:ext cx="864096" cy="6480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395536" y="3089163"/>
              <a:ext cx="2824275" cy="2088232"/>
              <a:chOff x="179512" y="2996952"/>
              <a:chExt cx="2824275" cy="2088232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0" name="모서리가 둥근 직사각형 39"/>
              <p:cNvSpPr/>
              <p:nvPr/>
            </p:nvSpPr>
            <p:spPr>
              <a:xfrm>
                <a:off x="179512" y="2996952"/>
                <a:ext cx="2388723" cy="208823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이등변 삼각형 40"/>
              <p:cNvSpPr/>
              <p:nvPr/>
            </p:nvSpPr>
            <p:spPr>
              <a:xfrm rot="5400000">
                <a:off x="2247703" y="3717032"/>
                <a:ext cx="864096" cy="6480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677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-108520" y="131415"/>
            <a:ext cx="4608362" cy="1174813"/>
            <a:chOff x="-97322" y="131415"/>
            <a:chExt cx="4608362" cy="1174813"/>
          </a:xfrm>
        </p:grpSpPr>
        <p:grpSp>
          <p:nvGrpSpPr>
            <p:cNvPr id="24" name="그룹 23"/>
            <p:cNvGrpSpPr/>
            <p:nvPr/>
          </p:nvGrpSpPr>
          <p:grpSpPr>
            <a:xfrm>
              <a:off x="647827" y="427930"/>
              <a:ext cx="3863213" cy="549958"/>
              <a:chOff x="2650369" y="2679470"/>
              <a:chExt cx="8129174" cy="115725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3085019" y="2679470"/>
                <a:ext cx="3864593" cy="5271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" name="화살표: 오각형 2"/>
              <p:cNvSpPr/>
              <p:nvPr/>
            </p:nvSpPr>
            <p:spPr>
              <a:xfrm>
                <a:off x="2650369" y="3206579"/>
                <a:ext cx="8129174" cy="630141"/>
              </a:xfrm>
              <a:prstGeom prst="homePlat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322" y="131415"/>
              <a:ext cx="1174813" cy="117481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6" name="TextBox 25"/>
            <p:cNvSpPr txBox="1"/>
            <p:nvPr/>
          </p:nvSpPr>
          <p:spPr>
            <a:xfrm>
              <a:off x="949290" y="396915"/>
              <a:ext cx="20655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기대효과 및 개발방향</a:t>
              </a:r>
              <a:endParaRPr lang="en-US" altLang="ko-KR" sz="14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59809" y="677991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>
                  <a:latin typeface="나눔고딕" pitchFamily="50" charset="-127"/>
                  <a:ea typeface="나눔고딕" pitchFamily="50" charset="-127"/>
                </a:rPr>
                <a:t>개발방향</a:t>
              </a:r>
              <a:endParaRPr lang="ko-KR" altLang="en-US" sz="14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123728" y="1659612"/>
            <a:ext cx="4937159" cy="4289668"/>
            <a:chOff x="395536" y="3011963"/>
            <a:chExt cx="4188924" cy="3857620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408196" y="4565327"/>
              <a:ext cx="2487578" cy="230425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1939946" y="4493319"/>
              <a:ext cx="2642667" cy="2376264"/>
              <a:chOff x="-1876478" y="4398971"/>
              <a:chExt cx="2642667" cy="237626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-1489696" y="4398971"/>
                <a:ext cx="2255885" cy="237626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이등변 삼각형 46"/>
              <p:cNvSpPr/>
              <p:nvPr/>
            </p:nvSpPr>
            <p:spPr>
              <a:xfrm rot="16200000">
                <a:off x="-1984490" y="5371079"/>
                <a:ext cx="864096" cy="6480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2130762" y="3011963"/>
              <a:ext cx="2453698" cy="2555797"/>
              <a:chOff x="114538" y="2916072"/>
              <a:chExt cx="2453698" cy="2555797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43" name="모서리가 둥근 직사각형 42"/>
              <p:cNvSpPr/>
              <p:nvPr/>
            </p:nvSpPr>
            <p:spPr>
              <a:xfrm>
                <a:off x="114538" y="2916072"/>
                <a:ext cx="2453698" cy="208823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이등변 삼각형 43"/>
              <p:cNvSpPr/>
              <p:nvPr/>
            </p:nvSpPr>
            <p:spPr>
              <a:xfrm rot="10800000">
                <a:off x="1093951" y="4757468"/>
                <a:ext cx="783868" cy="71440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395536" y="3011963"/>
              <a:ext cx="2709909" cy="2088232"/>
              <a:chOff x="179512" y="2919752"/>
              <a:chExt cx="2709909" cy="2088232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0" name="모서리가 둥근 직사각형 39"/>
              <p:cNvSpPr/>
              <p:nvPr/>
            </p:nvSpPr>
            <p:spPr>
              <a:xfrm>
                <a:off x="179512" y="2919752"/>
                <a:ext cx="2257804" cy="208823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이등변 삼각형 40"/>
              <p:cNvSpPr/>
              <p:nvPr/>
            </p:nvSpPr>
            <p:spPr>
              <a:xfrm rot="5400000">
                <a:off x="2133337" y="3717032"/>
                <a:ext cx="864096" cy="6480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68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11760" y="1556792"/>
            <a:ext cx="4237487" cy="3816424"/>
            <a:chOff x="2638769" y="2564904"/>
            <a:chExt cx="4237487" cy="3816424"/>
          </a:xfrm>
        </p:grpSpPr>
        <p:grpSp>
          <p:nvGrpSpPr>
            <p:cNvPr id="18" name="그룹 17"/>
            <p:cNvGrpSpPr/>
            <p:nvPr/>
          </p:nvGrpSpPr>
          <p:grpSpPr>
            <a:xfrm>
              <a:off x="2699792" y="2564904"/>
              <a:ext cx="4176464" cy="3816424"/>
              <a:chOff x="2339752" y="2564904"/>
              <a:chExt cx="4176464" cy="3816424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2962819" y="2564904"/>
                <a:ext cx="3528392" cy="648072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latin typeface="1훈고딕굴림 R" pitchFamily="18" charset="-127"/>
                    <a:ea typeface="1훈고딕굴림 R" pitchFamily="18" charset="-127"/>
                  </a:rPr>
                  <a:t>1. </a:t>
                </a:r>
                <a:r>
                  <a:rPr lang="ko-KR" altLang="en-US" sz="2000" smtClean="0">
                    <a:latin typeface="1훈고딕굴림 R" pitchFamily="18" charset="-127"/>
                    <a:ea typeface="1훈고딕굴림 R" pitchFamily="18" charset="-127"/>
                  </a:rPr>
                  <a:t>개발 배경 및 목적</a:t>
                </a:r>
                <a:endParaRPr lang="ko-KR" altLang="en-US" sz="2000">
                  <a:latin typeface="1훈고딕굴림 R" pitchFamily="18" charset="-127"/>
                  <a:ea typeface="1훈고딕굴림 R" pitchFamily="18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975278" y="3356992"/>
                <a:ext cx="3528392" cy="648072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latin typeface="1훈고딕굴림 R" pitchFamily="18" charset="-127"/>
                    <a:ea typeface="1훈고딕굴림 R" pitchFamily="18" charset="-127"/>
                  </a:rPr>
                  <a:t>2. </a:t>
                </a:r>
                <a:r>
                  <a:rPr lang="ko-KR" altLang="en-US" sz="2000" smtClean="0">
                    <a:latin typeface="1훈고딕굴림 R" pitchFamily="18" charset="-127"/>
                    <a:ea typeface="1훈고딕굴림 R" pitchFamily="18" charset="-127"/>
                  </a:rPr>
                  <a:t>서비스 소개</a:t>
                </a:r>
                <a:endParaRPr lang="ko-KR" altLang="en-US" sz="2000">
                  <a:latin typeface="1훈고딕굴림 R" pitchFamily="18" charset="-127"/>
                  <a:ea typeface="1훈고딕굴림 R" pitchFamily="18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975278" y="4149080"/>
                <a:ext cx="3528392" cy="648072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latin typeface="1훈고딕굴림 R" pitchFamily="18" charset="-127"/>
                    <a:ea typeface="1훈고딕굴림 R" pitchFamily="18" charset="-127"/>
                  </a:rPr>
                  <a:t>3. </a:t>
                </a:r>
                <a:r>
                  <a:rPr lang="ko-KR" altLang="en-US" sz="2000" smtClean="0">
                    <a:latin typeface="1훈고딕굴림 R" pitchFamily="18" charset="-127"/>
                    <a:ea typeface="1훈고딕굴림 R" pitchFamily="18" charset="-127"/>
                  </a:rPr>
                  <a:t>사용 기술 소개</a:t>
                </a:r>
                <a:endParaRPr lang="ko-KR" altLang="en-US" sz="2000">
                  <a:latin typeface="1훈고딕굴림 R" pitchFamily="18" charset="-127"/>
                  <a:ea typeface="1훈고딕굴림 R" pitchFamily="18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987824" y="4941168"/>
                <a:ext cx="3528392" cy="648072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latin typeface="1훈고딕굴림 R" pitchFamily="18" charset="-127"/>
                    <a:ea typeface="1훈고딕굴림 R" pitchFamily="18" charset="-127"/>
                  </a:rPr>
                  <a:t>4. </a:t>
                </a:r>
                <a:r>
                  <a:rPr lang="ko-KR" altLang="en-US" sz="2000" smtClean="0">
                    <a:latin typeface="1훈고딕굴림 R" pitchFamily="18" charset="-127"/>
                    <a:ea typeface="1훈고딕굴림 R" pitchFamily="18" charset="-127"/>
                  </a:rPr>
                  <a:t>향후 기대 효과 및 개발 방향</a:t>
                </a:r>
                <a:endParaRPr lang="ko-KR" altLang="en-US" sz="2000">
                  <a:latin typeface="1훈고딕굴림 R" pitchFamily="18" charset="-127"/>
                  <a:ea typeface="1훈고딕굴림 R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987824" y="5733256"/>
                <a:ext cx="3528392" cy="64807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latin typeface="1훈고딕굴림 R" pitchFamily="18" charset="-127"/>
                    <a:ea typeface="1훈고딕굴림 R" pitchFamily="18" charset="-127"/>
                  </a:rPr>
                  <a:t>5. Q &amp; A</a:t>
                </a:r>
              </a:p>
            </p:txBody>
          </p:sp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2649975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342905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421731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5020418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20" name="Picture 4" descr="Questi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769" y="575247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065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11760" y="1556792"/>
            <a:ext cx="4237487" cy="3816424"/>
            <a:chOff x="2638769" y="2564904"/>
            <a:chExt cx="4237487" cy="3816424"/>
          </a:xfrm>
        </p:grpSpPr>
        <p:grpSp>
          <p:nvGrpSpPr>
            <p:cNvPr id="18" name="그룹 17"/>
            <p:cNvGrpSpPr/>
            <p:nvPr/>
          </p:nvGrpSpPr>
          <p:grpSpPr>
            <a:xfrm>
              <a:off x="2699792" y="2564904"/>
              <a:ext cx="4176464" cy="3816424"/>
              <a:chOff x="2339752" y="2564904"/>
              <a:chExt cx="4176464" cy="3816424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2962819" y="2564904"/>
                <a:ext cx="3528392" cy="64807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latin typeface="1훈고딕굴림 R" pitchFamily="18" charset="-127"/>
                    <a:ea typeface="1훈고딕굴림 R" pitchFamily="18" charset="-127"/>
                  </a:rPr>
                  <a:t>1. </a:t>
                </a:r>
                <a:r>
                  <a:rPr lang="ko-KR" altLang="en-US" sz="2000" smtClean="0">
                    <a:latin typeface="1훈고딕굴림 R" pitchFamily="18" charset="-127"/>
                    <a:ea typeface="1훈고딕굴림 R" pitchFamily="18" charset="-127"/>
                  </a:rPr>
                  <a:t>개발 배경 및 목적</a:t>
                </a:r>
                <a:endParaRPr lang="ko-KR" altLang="en-US" sz="2000">
                  <a:latin typeface="1훈고딕굴림 R" pitchFamily="18" charset="-127"/>
                  <a:ea typeface="1훈고딕굴림 R" pitchFamily="18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975278" y="3356992"/>
                <a:ext cx="3528392" cy="648072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latin typeface="1훈고딕굴림 R" pitchFamily="18" charset="-127"/>
                    <a:ea typeface="1훈고딕굴림 R" pitchFamily="18" charset="-127"/>
                  </a:rPr>
                  <a:t>2. </a:t>
                </a:r>
                <a:r>
                  <a:rPr lang="ko-KR" altLang="en-US" sz="2000" smtClean="0">
                    <a:latin typeface="1훈고딕굴림 R" pitchFamily="18" charset="-127"/>
                    <a:ea typeface="1훈고딕굴림 R" pitchFamily="18" charset="-127"/>
                  </a:rPr>
                  <a:t>서비스 소개</a:t>
                </a:r>
                <a:endParaRPr lang="ko-KR" altLang="en-US" sz="2000">
                  <a:latin typeface="1훈고딕굴림 R" pitchFamily="18" charset="-127"/>
                  <a:ea typeface="1훈고딕굴림 R" pitchFamily="18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975278" y="4149080"/>
                <a:ext cx="3528392" cy="648072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latin typeface="1훈고딕굴림 R" pitchFamily="18" charset="-127"/>
                    <a:ea typeface="1훈고딕굴림 R" pitchFamily="18" charset="-127"/>
                  </a:rPr>
                  <a:t>3. </a:t>
                </a:r>
                <a:r>
                  <a:rPr lang="ko-KR" altLang="en-US" sz="2000" smtClean="0">
                    <a:latin typeface="1훈고딕굴림 R" pitchFamily="18" charset="-127"/>
                    <a:ea typeface="1훈고딕굴림 R" pitchFamily="18" charset="-127"/>
                  </a:rPr>
                  <a:t>사용 기술 소개</a:t>
                </a:r>
                <a:endParaRPr lang="ko-KR" altLang="en-US" sz="2000">
                  <a:latin typeface="1훈고딕굴림 R" pitchFamily="18" charset="-127"/>
                  <a:ea typeface="1훈고딕굴림 R" pitchFamily="18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987824" y="4941168"/>
                <a:ext cx="3528392" cy="648072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latin typeface="1훈고딕굴림 R" pitchFamily="18" charset="-127"/>
                    <a:ea typeface="1훈고딕굴림 R" pitchFamily="18" charset="-127"/>
                  </a:rPr>
                  <a:t>4. </a:t>
                </a:r>
                <a:r>
                  <a:rPr lang="ko-KR" altLang="en-US" sz="2000" smtClean="0">
                    <a:latin typeface="1훈고딕굴림 R" pitchFamily="18" charset="-127"/>
                    <a:ea typeface="1훈고딕굴림 R" pitchFamily="18" charset="-127"/>
                  </a:rPr>
                  <a:t>향후 기대 효과 및 개발 방향</a:t>
                </a:r>
                <a:endParaRPr lang="ko-KR" altLang="en-US" sz="2000">
                  <a:latin typeface="1훈고딕굴림 R" pitchFamily="18" charset="-127"/>
                  <a:ea typeface="1훈고딕굴림 R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987824" y="5733256"/>
                <a:ext cx="3528392" cy="648072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latin typeface="1훈고딕굴림 R" pitchFamily="18" charset="-127"/>
                    <a:ea typeface="1훈고딕굴림 R" pitchFamily="18" charset="-127"/>
                  </a:rPr>
                  <a:t>5. Q &amp; A</a:t>
                </a:r>
              </a:p>
            </p:txBody>
          </p:sp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2649975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342905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421731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5020418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20" name="Picture 4" descr="Questi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769" y="575247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2778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232845624" descr="EMB0000182c78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1792"/>
            <a:ext cx="9143999" cy="5395560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6" name="직사각형 5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077491" y="396915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개발 배경 및 목적</a:t>
            </a:r>
            <a:endParaRPr lang="en-US" altLang="ko-KR" sz="14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491" y="677991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나눔고딕" pitchFamily="50" charset="-127"/>
                <a:ea typeface="나눔고딕" pitchFamily="50" charset="-127"/>
              </a:rPr>
              <a:t>온라인 가구 시장 현황 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8011" y="1346385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75156" y="1158818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56635" y="3167565"/>
            <a:ext cx="9218891" cy="1512168"/>
          </a:xfrm>
          <a:prstGeom prst="rect">
            <a:avLst/>
          </a:prstGeom>
          <a:solidFill>
            <a:schemeClr val="dk1">
              <a:alpha val="8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latin typeface="1훈고딕굴림 R" pitchFamily="18" charset="-127"/>
                <a:ea typeface="1훈고딕굴림 R" pitchFamily="18" charset="-127"/>
              </a:rPr>
              <a:t>1</a:t>
            </a:r>
            <a:r>
              <a:rPr lang="ko-KR" altLang="en-US" sz="2400" smtClean="0">
                <a:latin typeface="1훈고딕굴림 R" pitchFamily="18" charset="-127"/>
                <a:ea typeface="1훈고딕굴림 R" pitchFamily="18" charset="-127"/>
              </a:rPr>
              <a:t>인 가구 증가</a:t>
            </a:r>
            <a:r>
              <a:rPr lang="en-US" altLang="ko-KR" sz="2400" smtClean="0">
                <a:latin typeface="1훈고딕굴림 R" pitchFamily="18" charset="-127"/>
                <a:ea typeface="1훈고딕굴림 R" pitchFamily="18" charset="-127"/>
              </a:rPr>
              <a:t>, </a:t>
            </a:r>
            <a:r>
              <a:rPr lang="ko-KR" altLang="en-US" sz="2400" smtClean="0">
                <a:latin typeface="1훈고딕굴림 R" pitchFamily="18" charset="-127"/>
                <a:ea typeface="1훈고딕굴림 R" pitchFamily="18" charset="-127"/>
              </a:rPr>
              <a:t>온라인 쇼핑 일반화</a:t>
            </a:r>
            <a:endParaRPr lang="en-US" altLang="ko-KR" sz="2400" smtClean="0">
              <a:latin typeface="1훈고딕굴림 R" pitchFamily="18" charset="-127"/>
              <a:ea typeface="1훈고딕굴림 R" pitchFamily="18" charset="-127"/>
            </a:endParaRPr>
          </a:p>
          <a:p>
            <a:pPr algn="ctr"/>
            <a:r>
              <a:rPr lang="ko-KR" altLang="en-US" sz="3600" smtClean="0">
                <a:latin typeface="1훈고딕굴림 R" pitchFamily="18" charset="-127"/>
                <a:ea typeface="1훈고딕굴림 R" pitchFamily="18" charset="-127"/>
              </a:rPr>
              <a:t>→ </a:t>
            </a:r>
            <a:r>
              <a:rPr lang="ko-KR" altLang="en-US" sz="3600" b="1" smtClean="0">
                <a:latin typeface="1훈고딕굴림 R" pitchFamily="18" charset="-127"/>
                <a:ea typeface="1훈고딕굴림 R" pitchFamily="18" charset="-127"/>
              </a:rPr>
              <a:t>온라인 가구 시장 </a:t>
            </a:r>
            <a:r>
              <a:rPr lang="ko-KR" altLang="en-US" sz="3600" b="1" smtClean="0">
                <a:solidFill>
                  <a:schemeClr val="accent2"/>
                </a:solidFill>
                <a:latin typeface="1훈고딕굴림 R" pitchFamily="18" charset="-127"/>
                <a:ea typeface="1훈고딕굴림 R" pitchFamily="18" charset="-127"/>
              </a:rPr>
              <a:t>성장추이</a:t>
            </a:r>
            <a:endParaRPr lang="en-US" altLang="ko-KR" sz="3600" b="1" smtClean="0">
              <a:solidFill>
                <a:schemeClr val="accent2"/>
              </a:solidFill>
              <a:latin typeface="1훈고딕굴림 R" pitchFamily="18" charset="-127"/>
              <a:ea typeface="1훈고딕굴림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258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271936" y="4293096"/>
            <a:ext cx="4820344" cy="1224136"/>
          </a:xfrm>
          <a:prstGeom prst="rect">
            <a:avLst/>
          </a:prstGeom>
          <a:ln w="222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6" name="직사각형 5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077491" y="396915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개발 배경 및 목적</a:t>
            </a:r>
            <a:endParaRPr lang="en-US" altLang="ko-KR" sz="14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491" y="677991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나눔고딕" pitchFamily="50" charset="-127"/>
                <a:ea typeface="나눔고딕" pitchFamily="50" charset="-127"/>
              </a:rPr>
              <a:t>온라인 가구 시장 현황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8011" y="1346385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75156" y="1158818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271936" y="1700808"/>
            <a:ext cx="4126092" cy="2016224"/>
            <a:chOff x="2261118" y="2215417"/>
            <a:chExt cx="4126092" cy="2016224"/>
          </a:xfrm>
        </p:grpSpPr>
        <p:sp>
          <p:nvSpPr>
            <p:cNvPr id="16" name="TextBox 15"/>
            <p:cNvSpPr txBox="1"/>
            <p:nvPr/>
          </p:nvSpPr>
          <p:spPr>
            <a:xfrm>
              <a:off x="2843808" y="2215417"/>
              <a:ext cx="35434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 latinLnBrk="1"/>
              <a:r>
                <a:rPr lang="ko-KR" altLang="en-US" sz="1400" smtClean="0">
                  <a:latin typeface="1훈고딕굴림 R" pitchFamily="18" charset="-127"/>
                  <a:ea typeface="1훈고딕굴림 R" pitchFamily="18" charset="-127"/>
                </a:rPr>
                <a:t>가구 판매 현장에 직접 방문하기 어려운 </a:t>
              </a:r>
              <a:endParaRPr lang="en-US" altLang="ko-KR" sz="1400" smtClean="0">
                <a:latin typeface="1훈고딕굴림 R" pitchFamily="18" charset="-127"/>
                <a:ea typeface="1훈고딕굴림 R" pitchFamily="18" charset="-127"/>
              </a:endParaRPr>
            </a:p>
            <a:p>
              <a:pPr algn="ctr" fontAlgn="base" latinLnBrk="1"/>
              <a:r>
                <a:rPr lang="ko-KR" altLang="en-US" sz="1400" smtClean="0">
                  <a:latin typeface="1훈고딕굴림 R" pitchFamily="18" charset="-127"/>
                  <a:ea typeface="1훈고딕굴림 R" pitchFamily="18" charset="-127"/>
                </a:rPr>
                <a:t>고객을 위한 온라인 가구 쇼핑몰</a:t>
              </a:r>
              <a:endParaRPr lang="ko-KR" altLang="en-US" sz="1400" dirty="0">
                <a:latin typeface="1훈고딕굴림 R" pitchFamily="18" charset="-127"/>
                <a:ea typeface="1훈고딕굴림 R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61118" y="3922936"/>
              <a:ext cx="1806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 latinLnBrk="1"/>
              <a:r>
                <a:rPr lang="ko-KR" altLang="en-US" sz="1400" b="1" smtClean="0">
                  <a:latin typeface="1훈고딕굴림 R" pitchFamily="18" charset="-127"/>
                  <a:ea typeface="1훈고딕굴림 R" pitchFamily="18" charset="-127"/>
                </a:rPr>
                <a:t>편리성</a:t>
              </a:r>
              <a:endParaRPr lang="ko-KR" altLang="en-US" sz="1400" b="1" dirty="0">
                <a:latin typeface="1훈고딕굴림 R" pitchFamily="18" charset="-127"/>
                <a:ea typeface="1훈고딕굴림 R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1278" y="3923864"/>
              <a:ext cx="1806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 latinLnBrk="1"/>
              <a:r>
                <a:rPr lang="ko-KR" altLang="en-US" sz="1400" b="1" smtClean="0">
                  <a:latin typeface="1훈고딕굴림 R" pitchFamily="18" charset="-127"/>
                  <a:ea typeface="1훈고딕굴림 R" pitchFamily="18" charset="-127"/>
                </a:rPr>
                <a:t>효율성</a:t>
              </a:r>
              <a:endParaRPr lang="ko-KR" altLang="en-US" sz="1400" b="1" dirty="0">
                <a:latin typeface="1훈고딕굴림 R" pitchFamily="18" charset="-127"/>
                <a:ea typeface="1훈고딕굴림 R" pitchFamily="18" charset="-127"/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3164531" y="2996952"/>
              <a:ext cx="2880320" cy="936104"/>
              <a:chOff x="3164531" y="2924944"/>
              <a:chExt cx="2880320" cy="936104"/>
            </a:xfrm>
          </p:grpSpPr>
          <p:cxnSp>
            <p:nvCxnSpPr>
              <p:cNvPr id="32" name="직선 화살표 연결선 31"/>
              <p:cNvCxnSpPr/>
              <p:nvPr/>
            </p:nvCxnSpPr>
            <p:spPr>
              <a:xfrm>
                <a:off x="3164531" y="2924944"/>
                <a:ext cx="0" cy="9361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/>
              <p:cNvCxnSpPr/>
              <p:nvPr/>
            </p:nvCxnSpPr>
            <p:spPr>
              <a:xfrm>
                <a:off x="6044851" y="2924944"/>
                <a:ext cx="0" cy="9361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3164531" y="2924944"/>
                <a:ext cx="288032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43" name="직선 연결선 42"/>
            <p:cNvCxnSpPr/>
            <p:nvPr/>
          </p:nvCxnSpPr>
          <p:spPr>
            <a:xfrm flipV="1">
              <a:off x="4604691" y="2996952"/>
              <a:ext cx="10818" cy="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2483768" y="4437112"/>
            <a:ext cx="4475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1"/>
            <a:r>
              <a:rPr lang="ko-KR" altLang="en-US" sz="1400" smtClean="0">
                <a:latin typeface="1훈고딕굴림 R" pitchFamily="18" charset="-127"/>
                <a:ea typeface="1훈고딕굴림 R" pitchFamily="18" charset="-127"/>
              </a:rPr>
              <a:t>가구 매장에 직접 가지 않아도 </a:t>
            </a:r>
            <a:endParaRPr lang="en-US" altLang="ko-KR" sz="1400" smtClean="0">
              <a:latin typeface="1훈고딕굴림 R" pitchFamily="18" charset="-127"/>
              <a:ea typeface="1훈고딕굴림 R" pitchFamily="18" charset="-127"/>
            </a:endParaRPr>
          </a:p>
          <a:p>
            <a:pPr algn="ctr" fontAlgn="base" latinLnBrk="1"/>
            <a:r>
              <a:rPr lang="ko-KR" altLang="en-US" sz="1400" smtClean="0">
                <a:latin typeface="1훈고딕굴림 R" pitchFamily="18" charset="-127"/>
                <a:ea typeface="1훈고딕굴림 R" pitchFamily="18" charset="-127"/>
              </a:rPr>
              <a:t>온라인 가구몰을 이용하면</a:t>
            </a:r>
            <a:endParaRPr lang="en-US" altLang="ko-KR" sz="1400" smtClean="0">
              <a:latin typeface="1훈고딕굴림 R" pitchFamily="18" charset="-127"/>
              <a:ea typeface="1훈고딕굴림 R" pitchFamily="18" charset="-127"/>
            </a:endParaRPr>
          </a:p>
          <a:p>
            <a:pPr algn="ctr" fontAlgn="base" latinLnBrk="1"/>
            <a:r>
              <a:rPr lang="ko-KR" altLang="en-US" sz="1400" smtClean="0">
                <a:latin typeface="1훈고딕굴림 R" pitchFamily="18" charset="-127"/>
                <a:ea typeface="1훈고딕굴림 R" pitchFamily="18" charset="-127"/>
              </a:rPr>
              <a:t>언제 어디서든 편리하게</a:t>
            </a:r>
            <a:r>
              <a:rPr lang="en-US" altLang="ko-KR" sz="1400">
                <a:latin typeface="1훈고딕굴림 R" pitchFamily="18" charset="-127"/>
                <a:ea typeface="1훈고딕굴림 R" pitchFamily="18" charset="-127"/>
              </a:rPr>
              <a:t> </a:t>
            </a:r>
            <a:r>
              <a:rPr lang="ko-KR" altLang="en-US" sz="1400" smtClean="0">
                <a:latin typeface="1훈고딕굴림 R" pitchFamily="18" charset="-127"/>
                <a:ea typeface="1훈고딕굴림 R" pitchFamily="18" charset="-127"/>
              </a:rPr>
              <a:t>볼 수 있어 시간이 절약되고</a:t>
            </a:r>
            <a:r>
              <a:rPr lang="en-US" altLang="ko-KR" sz="1400" smtClean="0">
                <a:latin typeface="1훈고딕굴림 R" pitchFamily="18" charset="-127"/>
                <a:ea typeface="1훈고딕굴림 R" pitchFamily="18" charset="-127"/>
              </a:rPr>
              <a:t>, </a:t>
            </a:r>
          </a:p>
          <a:p>
            <a:pPr algn="ctr" fontAlgn="base" latinLnBrk="1"/>
            <a:r>
              <a:rPr lang="ko-KR" altLang="en-US" sz="1400" smtClean="0">
                <a:latin typeface="1훈고딕굴림 R" pitchFamily="18" charset="-127"/>
                <a:ea typeface="1훈고딕굴림 R" pitchFamily="18" charset="-127"/>
              </a:rPr>
              <a:t>가격을 비교하여 볼 수 있습니다</a:t>
            </a:r>
            <a:r>
              <a:rPr lang="en-US" altLang="ko-KR" sz="1400" smtClean="0">
                <a:latin typeface="1훈고딕굴림 R" pitchFamily="18" charset="-127"/>
                <a:ea typeface="1훈고딕굴림 R" pitchFamily="18" charset="-127"/>
              </a:rPr>
              <a:t>.</a:t>
            </a: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4615509" y="2482343"/>
            <a:ext cx="0" cy="916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52256" y="3429000"/>
            <a:ext cx="180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1"/>
            <a:r>
              <a:rPr lang="ko-KR" altLang="en-US" sz="1400" b="1" smtClean="0">
                <a:latin typeface="1훈고딕굴림 R" pitchFamily="18" charset="-127"/>
                <a:ea typeface="1훈고딕굴림 R" pitchFamily="18" charset="-127"/>
              </a:rPr>
              <a:t>경제성</a:t>
            </a:r>
            <a:endParaRPr lang="ko-KR" altLang="en-US" sz="1400" b="1" dirty="0">
              <a:latin typeface="1훈고딕굴림 R" pitchFamily="18" charset="-127"/>
              <a:ea typeface="1훈고딕굴림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381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6" name="직사각형 5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077491" y="396915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개발 배경 및 목적</a:t>
            </a:r>
            <a:endParaRPr lang="en-US" altLang="ko-KR" sz="14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491" y="677991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나눔고딕" pitchFamily="50" charset="-127"/>
                <a:ea typeface="나눔고딕" pitchFamily="50" charset="-127"/>
              </a:rPr>
              <a:t>시장 현황의 문제점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8011" y="1346385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75156" y="1158818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5955" y="5157192"/>
            <a:ext cx="8250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1"/>
            <a:r>
              <a:rPr lang="en-US" altLang="ko-KR" sz="3600" b="1" smtClean="0">
                <a:latin typeface="1훈고딕굴림 R" pitchFamily="18" charset="-127"/>
                <a:ea typeface="1훈고딕굴림 R" pitchFamily="18" charset="-127"/>
              </a:rPr>
              <a:t>“ </a:t>
            </a:r>
            <a:r>
              <a:rPr lang="ko-KR" altLang="en-US" sz="3200" b="1" smtClean="0">
                <a:latin typeface="1훈고딕굴림 R" pitchFamily="18" charset="-127"/>
                <a:ea typeface="1훈고딕굴림 R" pitchFamily="18" charset="-127"/>
              </a:rPr>
              <a:t>그런데</a:t>
            </a:r>
            <a:r>
              <a:rPr lang="en-US" altLang="ko-KR" sz="3600" b="1" smtClean="0">
                <a:latin typeface="1훈고딕굴림 R" pitchFamily="18" charset="-127"/>
                <a:ea typeface="1훈고딕굴림 R" pitchFamily="18" charset="-127"/>
              </a:rPr>
              <a:t> </a:t>
            </a:r>
            <a:r>
              <a:rPr lang="ko-KR" altLang="en-US" sz="2800" smtClean="0">
                <a:latin typeface="1훈고딕굴림 R" pitchFamily="18" charset="-127"/>
                <a:ea typeface="1훈고딕굴림 R" pitchFamily="18" charset="-127"/>
              </a:rPr>
              <a:t>과연 이 가구들이      </a:t>
            </a:r>
            <a:endParaRPr lang="en-US" altLang="ko-KR" sz="2800" smtClean="0">
              <a:latin typeface="1훈고딕굴림 R" pitchFamily="18" charset="-127"/>
              <a:ea typeface="1훈고딕굴림 R" pitchFamily="18" charset="-127"/>
            </a:endParaRPr>
          </a:p>
          <a:p>
            <a:pPr algn="ctr" fontAlgn="base" latinLnBrk="1"/>
            <a:r>
              <a:rPr lang="ko-KR" altLang="en-US" sz="2800" smtClean="0">
                <a:latin typeface="1훈고딕굴림 R" pitchFamily="18" charset="-127"/>
                <a:ea typeface="1훈고딕굴림 R" pitchFamily="18" charset="-127"/>
              </a:rPr>
              <a:t>     나의 </a:t>
            </a:r>
            <a:r>
              <a:rPr lang="ko-KR" altLang="en-US" sz="2800" smtClean="0">
                <a:solidFill>
                  <a:schemeClr val="accent2"/>
                </a:solidFill>
                <a:latin typeface="1훈고딕굴림 R" pitchFamily="18" charset="-127"/>
                <a:ea typeface="1훈고딕굴림 R" pitchFamily="18" charset="-127"/>
              </a:rPr>
              <a:t>방에</a:t>
            </a:r>
            <a:r>
              <a:rPr lang="ko-KR" altLang="en-US" sz="2800" smtClean="0">
                <a:latin typeface="1훈고딕굴림 R" pitchFamily="18" charset="-127"/>
                <a:ea typeface="1훈고딕굴림 R" pitchFamily="18" charset="-127"/>
              </a:rPr>
              <a:t> 맞을까요</a:t>
            </a:r>
            <a:r>
              <a:rPr lang="en-US" altLang="ko-KR" sz="2800" smtClean="0">
                <a:latin typeface="1훈고딕굴림 R" pitchFamily="18" charset="-127"/>
                <a:ea typeface="1훈고딕굴림 R" pitchFamily="18" charset="-127"/>
              </a:rPr>
              <a:t>? </a:t>
            </a:r>
            <a:r>
              <a:rPr lang="en-US" altLang="ko-KR" sz="3600" b="1" smtClean="0">
                <a:latin typeface="1훈고딕굴림 R" pitchFamily="18" charset="-127"/>
                <a:ea typeface="1훈고딕굴림 R" pitchFamily="18" charset="-127"/>
              </a:rPr>
              <a:t>”</a:t>
            </a:r>
            <a:endParaRPr lang="ko-KR" altLang="en-US" sz="3600" b="1" dirty="0">
              <a:latin typeface="1훈고딕굴림 R" pitchFamily="18" charset="-127"/>
              <a:ea typeface="1훈고딕굴림 R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95510"/>
            <a:ext cx="54102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627784" y="1955332"/>
            <a:ext cx="193459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2322987"/>
            <a:ext cx="287655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490084" y="2627287"/>
            <a:ext cx="148962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971" y="3248769"/>
            <a:ext cx="61055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직선 연결선 17"/>
          <p:cNvCxnSpPr/>
          <p:nvPr/>
        </p:nvCxnSpPr>
        <p:spPr>
          <a:xfrm>
            <a:off x="5163219" y="4705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421" y="908720"/>
            <a:ext cx="32670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직선 연결선 20"/>
          <p:cNvCxnSpPr/>
          <p:nvPr/>
        </p:nvCxnSpPr>
        <p:spPr>
          <a:xfrm>
            <a:off x="5811291" y="2452619"/>
            <a:ext cx="266429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811291" y="3279826"/>
            <a:ext cx="15916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81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6" name="직사각형 5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077491" y="396915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개발 배경 및 목적</a:t>
            </a:r>
            <a:endParaRPr lang="en-US" altLang="ko-KR" sz="14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491" y="677991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나눔고딕" pitchFamily="50" charset="-127"/>
                <a:ea typeface="나눔고딕" pitchFamily="50" charset="-127"/>
              </a:rPr>
              <a:t>개</a:t>
            </a:r>
            <a:r>
              <a:rPr lang="ko-KR" altLang="en-US" sz="1400">
                <a:latin typeface="나눔고딕" pitchFamily="50" charset="-127"/>
                <a:ea typeface="나눔고딕" pitchFamily="50" charset="-127"/>
              </a:rPr>
              <a:t>발</a:t>
            </a:r>
            <a:r>
              <a:rPr lang="ko-KR" altLang="en-US" sz="1400" smtClean="0">
                <a:latin typeface="나눔고딕" pitchFamily="50" charset="-127"/>
                <a:ea typeface="나눔고딕" pitchFamily="50" charset="-127"/>
              </a:rPr>
              <a:t> 목적 및 의도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8011" y="1346385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59712" y="2380624"/>
            <a:ext cx="8496584" cy="1696448"/>
            <a:chOff x="359712" y="2636912"/>
            <a:chExt cx="8496584" cy="1696448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3928" y="2781653"/>
              <a:ext cx="1620000" cy="1483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2" name="Picture 6" descr="Stud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712" y="2645067"/>
              <a:ext cx="1620000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Online shop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300" y="2636912"/>
              <a:ext cx="1620000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Shopping online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2713360"/>
              <a:ext cx="1620000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6084168" y="2950407"/>
              <a:ext cx="79060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1">
                  <a:latin typeface="1훈고딕굴림 R" pitchFamily="18" charset="-127"/>
                  <a:ea typeface="1훈고딕굴림 R" pitchFamily="18" charset="-127"/>
                </a:rPr>
                <a:t>=</a:t>
              </a:r>
              <a:endParaRPr lang="ko-KR" altLang="en-US" sz="8000" b="1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22040" y="5157192"/>
            <a:ext cx="7872783" cy="1200329"/>
            <a:chOff x="722040" y="5157192"/>
            <a:chExt cx="7872783" cy="1200329"/>
          </a:xfrm>
        </p:grpSpPr>
        <p:sp>
          <p:nvSpPr>
            <p:cNvPr id="2" name="직사각형 1"/>
            <p:cNvSpPr/>
            <p:nvPr/>
          </p:nvSpPr>
          <p:spPr>
            <a:xfrm>
              <a:off x="1322015" y="5157192"/>
              <a:ext cx="727280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smtClean="0">
                  <a:solidFill>
                    <a:schemeClr val="accent2"/>
                  </a:solidFill>
                  <a:latin typeface="1훈고딕굴림 R" pitchFamily="18" charset="-127"/>
                  <a:ea typeface="1훈고딕굴림 R" pitchFamily="18" charset="-127"/>
                </a:rPr>
                <a:t>장소</a:t>
              </a:r>
              <a:r>
                <a:rPr lang="ko-KR" altLang="en-US" sz="2400" smtClean="0">
                  <a:latin typeface="1훈고딕굴림 R" pitchFamily="18" charset="-127"/>
                  <a:ea typeface="1훈고딕굴림 R" pitchFamily="18" charset="-127"/>
                </a:rPr>
                <a:t>에 </a:t>
              </a:r>
              <a:r>
                <a:rPr lang="ko-KR" altLang="en-US" sz="2400">
                  <a:latin typeface="1훈고딕굴림 R" pitchFamily="18" charset="-127"/>
                  <a:ea typeface="1훈고딕굴림 R" pitchFamily="18" charset="-127"/>
                </a:rPr>
                <a:t>구애받지 않고</a:t>
              </a:r>
              <a:r>
                <a:rPr lang="en-US" altLang="ko" sz="2400">
                  <a:latin typeface="1훈고딕굴림 R" pitchFamily="18" charset="-127"/>
                  <a:ea typeface="1훈고딕굴림 R" pitchFamily="18" charset="-127"/>
                </a:rPr>
                <a:t>, </a:t>
              </a:r>
              <a:r>
                <a:rPr lang="ko-KR" altLang="en-US" sz="2400">
                  <a:latin typeface="1훈고딕굴림 R" pitchFamily="18" charset="-127"/>
                  <a:ea typeface="1훈고딕굴림 R" pitchFamily="18" charset="-127"/>
                </a:rPr>
                <a:t>도면도 </a:t>
              </a:r>
              <a:r>
                <a:rPr lang="en-US" altLang="ko" sz="2400">
                  <a:latin typeface="1훈고딕굴림 R" pitchFamily="18" charset="-127"/>
                  <a:ea typeface="1훈고딕굴림 R" pitchFamily="18" charset="-127"/>
                </a:rPr>
                <a:t>3D</a:t>
              </a:r>
              <a:r>
                <a:rPr lang="ko-KR" altLang="en-US" sz="2400">
                  <a:latin typeface="1훈고딕굴림 R" pitchFamily="18" charset="-127"/>
                  <a:ea typeface="1훈고딕굴림 R" pitchFamily="18" charset="-127"/>
                </a:rPr>
                <a:t>툴로 가구를 </a:t>
              </a:r>
              <a:r>
                <a:rPr lang="ko-KR" altLang="en-US" sz="2400">
                  <a:solidFill>
                    <a:schemeClr val="accent2"/>
                  </a:solidFill>
                  <a:latin typeface="1훈고딕굴림 R" pitchFamily="18" charset="-127"/>
                  <a:ea typeface="1훈고딕굴림 R" pitchFamily="18" charset="-127"/>
                </a:rPr>
                <a:t>배치</a:t>
              </a:r>
              <a:r>
                <a:rPr lang="ko-KR" altLang="en-US" sz="2400">
                  <a:latin typeface="1훈고딕굴림 R" pitchFamily="18" charset="-127"/>
                  <a:ea typeface="1훈고딕굴림 R" pitchFamily="18" charset="-127"/>
                </a:rPr>
                <a:t>해볼 수 있는</a:t>
              </a:r>
              <a:r>
                <a:rPr lang="en-US" altLang="ko" sz="2400">
                  <a:latin typeface="1훈고딕굴림 R" pitchFamily="18" charset="-127"/>
                  <a:ea typeface="1훈고딕굴림 R" pitchFamily="18" charset="-127"/>
                </a:rPr>
                <a:t>, </a:t>
              </a:r>
              <a:r>
                <a:rPr lang="en-US" altLang="ko" sz="2400" smtClean="0">
                  <a:solidFill>
                    <a:schemeClr val="accent2"/>
                  </a:solidFill>
                  <a:latin typeface="1훈고딕굴림 R" pitchFamily="18" charset="-127"/>
                  <a:ea typeface="1훈고딕굴림 R" pitchFamily="18" charset="-127"/>
                </a:rPr>
                <a:t>AR </a:t>
              </a:r>
              <a:r>
                <a:rPr lang="ko-KR" altLang="en-US" sz="2400" smtClean="0">
                  <a:solidFill>
                    <a:schemeClr val="accent2"/>
                  </a:solidFill>
                  <a:latin typeface="1훈고딕굴림 R" pitchFamily="18" charset="-127"/>
                  <a:ea typeface="1훈고딕굴림 R" pitchFamily="18" charset="-127"/>
                </a:rPr>
                <a:t>기능</a:t>
              </a:r>
              <a:r>
                <a:rPr lang="ko-KR" altLang="en-US" sz="2400" smtClean="0">
                  <a:latin typeface="1훈고딕굴림 R" pitchFamily="18" charset="-127"/>
                  <a:ea typeface="1훈고딕굴림 R" pitchFamily="18" charset="-127"/>
                </a:rPr>
                <a:t>을 </a:t>
              </a:r>
              <a:r>
                <a:rPr lang="ko-KR" altLang="en-US" sz="2400">
                  <a:latin typeface="1훈고딕굴림 R" pitchFamily="18" charset="-127"/>
                  <a:ea typeface="1훈고딕굴림 R" pitchFamily="18" charset="-127"/>
                </a:rPr>
                <a:t>이용해서 </a:t>
              </a:r>
              <a:r>
                <a:rPr lang="ko-KR" altLang="en-US" sz="2400">
                  <a:latin typeface="1훈고딕굴림 R" pitchFamily="18" charset="-127"/>
                  <a:ea typeface="1훈고딕굴림 R" pitchFamily="18" charset="-127"/>
                </a:rPr>
                <a:t>실시간으로 </a:t>
              </a:r>
              <a:r>
                <a:rPr lang="ko-KR" altLang="en-US" sz="2400" smtClean="0">
                  <a:latin typeface="1훈고딕굴림 R" pitchFamily="18" charset="-127"/>
                  <a:ea typeface="1훈고딕굴림 R" pitchFamily="18" charset="-127"/>
                </a:rPr>
                <a:t>구매를 원하는 가구를 </a:t>
              </a:r>
              <a:r>
                <a:rPr lang="ko-KR" altLang="en-US" sz="2400">
                  <a:latin typeface="1훈고딕굴림 R" pitchFamily="18" charset="-127"/>
                  <a:ea typeface="1훈고딕굴림 R" pitchFamily="18" charset="-127"/>
                </a:rPr>
                <a:t>가상으로 </a:t>
              </a:r>
              <a:r>
                <a:rPr lang="ko-KR" altLang="en-US" sz="2400" smtClean="0">
                  <a:latin typeface="1훈고딕굴림 R" pitchFamily="18" charset="-127"/>
                  <a:ea typeface="1훈고딕굴림 R" pitchFamily="18" charset="-127"/>
                </a:rPr>
                <a:t>배치해볼 </a:t>
              </a:r>
              <a:r>
                <a:rPr lang="ko-KR" altLang="en-US" sz="2400">
                  <a:latin typeface="1훈고딕굴림 R" pitchFamily="18" charset="-127"/>
                  <a:ea typeface="1훈고딕굴림 R" pitchFamily="18" charset="-127"/>
                </a:rPr>
                <a:t>수 </a:t>
              </a:r>
              <a:r>
                <a:rPr lang="ko-KR" altLang="en-US" sz="2400">
                  <a:latin typeface="1훈고딕굴림 R" pitchFamily="18" charset="-127"/>
                  <a:ea typeface="1훈고딕굴림 R" pitchFamily="18" charset="-127"/>
                </a:rPr>
                <a:t>있는 </a:t>
              </a:r>
              <a:r>
                <a:rPr lang="ko-KR" altLang="en-US" sz="2400" smtClean="0">
                  <a:latin typeface="1훈고딕굴림 R" pitchFamily="18" charset="-127"/>
                  <a:ea typeface="1훈고딕굴림 R" pitchFamily="18" charset="-127"/>
                </a:rPr>
                <a:t>온라인 가구 쇼핑몰</a:t>
              </a:r>
              <a:r>
                <a:rPr lang="en-US" altLang="ko-KR" sz="2400" smtClean="0">
                  <a:latin typeface="1훈고딕굴림 R" pitchFamily="18" charset="-127"/>
                  <a:ea typeface="1훈고딕굴림 R" pitchFamily="18" charset="-127"/>
                </a:rPr>
                <a:t>.</a:t>
              </a:r>
              <a:endParaRPr lang="ko-KR" altLang="en-US" sz="2400">
                <a:latin typeface="1훈고딕굴림 R" pitchFamily="18" charset="-127"/>
                <a:ea typeface="1훈고딕굴림 R" pitchFamily="18" charset="-127"/>
              </a:endParaRPr>
            </a:p>
          </p:txBody>
        </p:sp>
        <p:pic>
          <p:nvPicPr>
            <p:cNvPr id="4110" name="Picture 14" descr="Check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040" y="5157192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7774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11760" y="1556792"/>
            <a:ext cx="4237487" cy="3816424"/>
            <a:chOff x="2638769" y="2564904"/>
            <a:chExt cx="4237487" cy="3816424"/>
          </a:xfrm>
        </p:grpSpPr>
        <p:grpSp>
          <p:nvGrpSpPr>
            <p:cNvPr id="18" name="그룹 17"/>
            <p:cNvGrpSpPr/>
            <p:nvPr/>
          </p:nvGrpSpPr>
          <p:grpSpPr>
            <a:xfrm>
              <a:off x="2699792" y="2564904"/>
              <a:ext cx="4176464" cy="3816424"/>
              <a:chOff x="2339752" y="2564904"/>
              <a:chExt cx="4176464" cy="3816424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2962819" y="2564904"/>
                <a:ext cx="3528392" cy="648072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latin typeface="1훈고딕굴림 R" pitchFamily="18" charset="-127"/>
                    <a:ea typeface="1훈고딕굴림 R" pitchFamily="18" charset="-127"/>
                  </a:rPr>
                  <a:t>1. </a:t>
                </a:r>
                <a:r>
                  <a:rPr lang="ko-KR" altLang="en-US" sz="2000" smtClean="0">
                    <a:latin typeface="1훈고딕굴림 R" pitchFamily="18" charset="-127"/>
                    <a:ea typeface="1훈고딕굴림 R" pitchFamily="18" charset="-127"/>
                  </a:rPr>
                  <a:t>개발 배경 및 목적</a:t>
                </a:r>
                <a:endParaRPr lang="ko-KR" altLang="en-US" sz="2000">
                  <a:latin typeface="1훈고딕굴림 R" pitchFamily="18" charset="-127"/>
                  <a:ea typeface="1훈고딕굴림 R" pitchFamily="18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975278" y="3356992"/>
                <a:ext cx="3528392" cy="64807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latin typeface="1훈고딕굴림 R" pitchFamily="18" charset="-127"/>
                    <a:ea typeface="1훈고딕굴림 R" pitchFamily="18" charset="-127"/>
                  </a:rPr>
                  <a:t>2. </a:t>
                </a:r>
                <a:r>
                  <a:rPr lang="ko-KR" altLang="en-US" sz="2000" smtClean="0">
                    <a:latin typeface="1훈고딕굴림 R" pitchFamily="18" charset="-127"/>
                    <a:ea typeface="1훈고딕굴림 R" pitchFamily="18" charset="-127"/>
                  </a:rPr>
                  <a:t>서비스 소개</a:t>
                </a:r>
                <a:endParaRPr lang="ko-KR" altLang="en-US" sz="2000">
                  <a:latin typeface="1훈고딕굴림 R" pitchFamily="18" charset="-127"/>
                  <a:ea typeface="1훈고딕굴림 R" pitchFamily="18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975278" y="4149080"/>
                <a:ext cx="3528392" cy="648072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latin typeface="1훈고딕굴림 R" pitchFamily="18" charset="-127"/>
                    <a:ea typeface="1훈고딕굴림 R" pitchFamily="18" charset="-127"/>
                  </a:rPr>
                  <a:t>3. </a:t>
                </a:r>
                <a:r>
                  <a:rPr lang="ko-KR" altLang="en-US" sz="2000" smtClean="0">
                    <a:latin typeface="1훈고딕굴림 R" pitchFamily="18" charset="-127"/>
                    <a:ea typeface="1훈고딕굴림 R" pitchFamily="18" charset="-127"/>
                  </a:rPr>
                  <a:t>사용 기술 소개</a:t>
                </a:r>
                <a:endParaRPr lang="ko-KR" altLang="en-US" sz="2000">
                  <a:latin typeface="1훈고딕굴림 R" pitchFamily="18" charset="-127"/>
                  <a:ea typeface="1훈고딕굴림 R" pitchFamily="18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987824" y="4941168"/>
                <a:ext cx="3528392" cy="648072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latin typeface="1훈고딕굴림 R" pitchFamily="18" charset="-127"/>
                    <a:ea typeface="1훈고딕굴림 R" pitchFamily="18" charset="-127"/>
                  </a:rPr>
                  <a:t>4. </a:t>
                </a:r>
                <a:r>
                  <a:rPr lang="ko-KR" altLang="en-US" sz="2000" smtClean="0">
                    <a:latin typeface="1훈고딕굴림 R" pitchFamily="18" charset="-127"/>
                    <a:ea typeface="1훈고딕굴림 R" pitchFamily="18" charset="-127"/>
                  </a:rPr>
                  <a:t>향후 기대 효과 및 개발 방향</a:t>
                </a:r>
                <a:endParaRPr lang="ko-KR" altLang="en-US" sz="2000">
                  <a:latin typeface="1훈고딕굴림 R" pitchFamily="18" charset="-127"/>
                  <a:ea typeface="1훈고딕굴림 R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987824" y="5733256"/>
                <a:ext cx="3528392" cy="648072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latin typeface="1훈고딕굴림 R" pitchFamily="18" charset="-127"/>
                    <a:ea typeface="1훈고딕굴림 R" pitchFamily="18" charset="-127"/>
                  </a:rPr>
                  <a:t>5. Q &amp; A</a:t>
                </a:r>
              </a:p>
            </p:txBody>
          </p:sp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2649975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342905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421731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5020418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20" name="Picture 4" descr="Questi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769" y="575247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5576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6" name="직사각형 5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077491" y="396915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 서비스 소개 </a:t>
            </a:r>
            <a:endParaRPr lang="en-US" altLang="ko-KR" sz="14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491" y="677991"/>
            <a:ext cx="3611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도면 검색 기능 및 도면도 제작 후 업로드 기능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8011" y="1346385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5190308"/>
            <a:ext cx="9143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 fontAlgn="base" latinLnBrk="1">
              <a:buFontTx/>
              <a:buChar char="-"/>
            </a:pPr>
            <a:r>
              <a:rPr lang="ko-KR" altLang="en-US" sz="2000" dirty="0" smtClean="0">
                <a:latin typeface="1훈고딕굴림 R" pitchFamily="18" charset="-127"/>
                <a:ea typeface="1훈고딕굴림 R" pitchFamily="18" charset="-127"/>
              </a:rPr>
              <a:t>주문자의 </a:t>
            </a:r>
            <a:r>
              <a:rPr lang="ko-KR" altLang="en-US" sz="2000" dirty="0">
                <a:latin typeface="1훈고딕굴림 R" pitchFamily="18" charset="-127"/>
                <a:ea typeface="1훈고딕굴림 R" pitchFamily="18" charset="-127"/>
              </a:rPr>
              <a:t>주택에 대한 도면 검색을 할 수 있는 </a:t>
            </a:r>
            <a:r>
              <a:rPr lang="ko-KR" altLang="en-US" sz="2000" dirty="0" smtClean="0">
                <a:latin typeface="1훈고딕굴림 R" pitchFamily="18" charset="-127"/>
                <a:ea typeface="1훈고딕굴림 R" pitchFamily="18" charset="-127"/>
              </a:rPr>
              <a:t>기능</a:t>
            </a:r>
            <a:endParaRPr lang="en-US" altLang="ko-KR" sz="2000" dirty="0" smtClean="0">
              <a:latin typeface="1훈고딕굴림 R" pitchFamily="18" charset="-127"/>
              <a:ea typeface="1훈고딕굴림 R" pitchFamily="18" charset="-127"/>
            </a:endParaRPr>
          </a:p>
          <a:p>
            <a:pPr marL="285750" indent="-285750" algn="ctr" fontAlgn="base" latinLnBrk="1">
              <a:buFontTx/>
              <a:buChar char="-"/>
            </a:pPr>
            <a:r>
              <a:rPr lang="ko-KR" altLang="en-US" sz="2000" dirty="0" smtClean="0">
                <a:latin typeface="1훈고딕굴림 R" pitchFamily="18" charset="-127"/>
                <a:ea typeface="1훈고딕굴림 R" pitchFamily="18" charset="-127"/>
              </a:rPr>
              <a:t>이때 찾는 </a:t>
            </a:r>
            <a:r>
              <a:rPr lang="ko-KR" altLang="en-US" sz="2000" dirty="0">
                <a:latin typeface="1훈고딕굴림 R" pitchFamily="18" charset="-127"/>
                <a:ea typeface="1훈고딕굴림 R" pitchFamily="18" charset="-127"/>
              </a:rPr>
              <a:t>집에 대한 도면이 없으면 </a:t>
            </a:r>
            <a:r>
              <a:rPr lang="ko-KR" altLang="en-US" sz="2000" dirty="0" smtClean="0">
                <a:latin typeface="1훈고딕굴림 R" pitchFamily="18" charset="-127"/>
                <a:ea typeface="1훈고딕굴림 R" pitchFamily="18" charset="-127"/>
              </a:rPr>
              <a:t>도면을 </a:t>
            </a:r>
            <a:r>
              <a:rPr lang="ko-KR" altLang="en-US" sz="2000" dirty="0">
                <a:latin typeface="1훈고딕굴림 R" pitchFamily="18" charset="-127"/>
                <a:ea typeface="1훈고딕굴림 R" pitchFamily="18" charset="-127"/>
              </a:rPr>
              <a:t>제작 후 </a:t>
            </a:r>
            <a:r>
              <a:rPr lang="ko-KR" altLang="en-US" sz="2000" dirty="0" err="1">
                <a:latin typeface="1훈고딕굴림 R" pitchFamily="18" charset="-127"/>
                <a:ea typeface="1훈고딕굴림 R" pitchFamily="18" charset="-127"/>
              </a:rPr>
              <a:t>업로드할</a:t>
            </a:r>
            <a:r>
              <a:rPr lang="ko-KR" altLang="en-US" sz="2000" dirty="0">
                <a:latin typeface="1훈고딕굴림 R" pitchFamily="18" charset="-127"/>
                <a:ea typeface="1훈고딕굴림 R" pitchFamily="18" charset="-127"/>
              </a:rPr>
              <a:t> 수 있다</a:t>
            </a:r>
            <a:r>
              <a:rPr lang="en-US" altLang="ko-KR" sz="2000" dirty="0" smtClean="0">
                <a:latin typeface="1훈고딕굴림 R" pitchFamily="18" charset="-127"/>
                <a:ea typeface="1훈고딕굴림 R" pitchFamily="18" charset="-127"/>
              </a:rPr>
              <a:t>.</a:t>
            </a:r>
          </a:p>
          <a:p>
            <a:pPr marL="285750" indent="-285750" algn="ctr" fontAlgn="base" latinLnBrk="1">
              <a:buFontTx/>
              <a:buChar char="-"/>
            </a:pPr>
            <a:r>
              <a:rPr lang="ko-KR" altLang="en-US" sz="2000" dirty="0" smtClean="0">
                <a:latin typeface="1훈고딕굴림 R" pitchFamily="18" charset="-127"/>
                <a:ea typeface="1훈고딕굴림 R" pitchFamily="18" charset="-127"/>
              </a:rPr>
              <a:t>사용 </a:t>
            </a:r>
            <a:r>
              <a:rPr lang="en-US" altLang="ko-KR" sz="2000" dirty="0" smtClean="0">
                <a:latin typeface="1훈고딕굴림 R" pitchFamily="18" charset="-127"/>
                <a:ea typeface="1훈고딕굴림 R" pitchFamily="18" charset="-127"/>
              </a:rPr>
              <a:t>API : </a:t>
            </a:r>
            <a:r>
              <a:rPr lang="ko-KR" altLang="en-US" sz="2000" dirty="0" err="1" smtClean="0">
                <a:latin typeface="1훈고딕굴림 R" pitchFamily="18" charset="-127"/>
                <a:ea typeface="1훈고딕굴림 R" pitchFamily="18" charset="-127"/>
              </a:rPr>
              <a:t>구글</a:t>
            </a:r>
            <a:r>
              <a:rPr lang="ko-KR" altLang="en-US" sz="2000" dirty="0" smtClean="0">
                <a:latin typeface="1훈고딕굴림 R" pitchFamily="18" charset="-127"/>
                <a:ea typeface="1훈고딕굴림 R" pitchFamily="18" charset="-127"/>
              </a:rPr>
              <a:t> 지도 </a:t>
            </a:r>
            <a:r>
              <a:rPr lang="en-US" altLang="ko-KR" sz="2000" dirty="0" smtClean="0">
                <a:latin typeface="1훈고딕굴림 R" pitchFamily="18" charset="-127"/>
                <a:ea typeface="1훈고딕굴림 R" pitchFamily="18" charset="-127"/>
              </a:rPr>
              <a:t>API</a:t>
            </a:r>
            <a:endParaRPr lang="ko-KR" altLang="en-US" sz="2000" dirty="0">
              <a:latin typeface="1훈고딕굴림 R" pitchFamily="18" charset="-127"/>
              <a:ea typeface="1훈고딕굴림 R" pitchFamily="18" charset="-127"/>
            </a:endParaRPr>
          </a:p>
          <a:p>
            <a:pPr algn="ctr"/>
            <a:endParaRPr lang="ko-KR" altLang="en-US" sz="2000" dirty="0">
              <a:latin typeface="1훈고딕굴림 R" pitchFamily="18" charset="-127"/>
              <a:ea typeface="1훈고딕굴림 R" pitchFamily="18" charset="-127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75156" y="1158818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사각형: 둥근 모서리 7"/>
          <p:cNvSpPr/>
          <p:nvPr/>
        </p:nvSpPr>
        <p:spPr>
          <a:xfrm>
            <a:off x="1498312" y="1429106"/>
            <a:ext cx="6147377" cy="3307692"/>
          </a:xfrm>
          <a:prstGeom prst="roundRect">
            <a:avLst/>
          </a:prstGeom>
          <a:noFill/>
          <a:ln w="31750" cap="rnd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4" name="_x233032144" descr="EMB000006802a3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980" y="1561140"/>
            <a:ext cx="5804041" cy="30436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34476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551</Words>
  <Application>Microsoft Office PowerPoint</Application>
  <PresentationFormat>화면 슬라이드 쇼(4:3)</PresentationFormat>
  <Paragraphs>116</Paragraphs>
  <Slides>22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굴림</vt:lpstr>
      <vt:lpstr>Arial</vt:lpstr>
      <vt:lpstr>Lucida Calligraphy</vt:lpstr>
      <vt:lpstr>한컴 바겐세일 B</vt:lpstr>
      <vt:lpstr>1훈고딕굴림 R</vt:lpstr>
      <vt:lpstr>나눔고딕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16</cp:revision>
  <dcterms:created xsi:type="dcterms:W3CDTF">2017-03-06T15:12:11Z</dcterms:created>
  <dcterms:modified xsi:type="dcterms:W3CDTF">2017-03-06T17:54:42Z</dcterms:modified>
</cp:coreProperties>
</file>