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2CC"/>
    <a:srgbClr val="FFFFFF"/>
    <a:srgbClr val="F18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62" autoAdjust="0"/>
    <p:restoredTop sz="94612" autoAdjust="0"/>
  </p:normalViewPr>
  <p:slideViewPr>
    <p:cSldViewPr snapToGrid="0">
      <p:cViewPr varScale="1">
        <p:scale>
          <a:sx n="110" d="100"/>
          <a:sy n="110" d="100"/>
        </p:scale>
        <p:origin x="21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9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1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0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5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1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098A-3B26-4F00-BD66-820F488C0FAF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42662" y="2679471"/>
            <a:ext cx="2706180" cy="5271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6" name="화살표: 오각형 5"/>
          <p:cNvSpPr/>
          <p:nvPr/>
        </p:nvSpPr>
        <p:spPr>
          <a:xfrm>
            <a:off x="3408013" y="3206579"/>
            <a:ext cx="3994269" cy="63014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43179" y="3219415"/>
            <a:ext cx="2425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InnerBase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051" y="278571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조 아이디어 기획서 발표</a:t>
            </a:r>
            <a:endParaRPr lang="ko-KR" altLang="en-US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36" y="2244234"/>
            <a:ext cx="2333544" cy="2333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56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6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HY견고딕</vt:lpstr>
      <vt:lpstr>나눔바른펜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bon</cp:lastModifiedBy>
  <cp:revision>23</cp:revision>
  <dcterms:created xsi:type="dcterms:W3CDTF">2016-09-19T23:57:10Z</dcterms:created>
  <dcterms:modified xsi:type="dcterms:W3CDTF">2017-03-03T03:52:00Z</dcterms:modified>
</cp:coreProperties>
</file>