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9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3075" y="836712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79912" y="836711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28273" y="836710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19229" y="4653136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2104" y="2399837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고객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의뢰인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70054" y="242088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업자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9084" y="2417594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게시판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329034" y="1564824"/>
            <a:ext cx="130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80112" y="1564824"/>
            <a:ext cx="1327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356926" y="2883808"/>
            <a:ext cx="2278970" cy="2345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754337" y="2811800"/>
            <a:ext cx="2048715" cy="241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 descr="User black close up shap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4" descr="User black close up shape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67544" y="6237312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매칭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시스템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3" name="AutoShape 6" descr="Meeting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50017" y="1218238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양식에 맞게 견적 신청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05303" y="981657"/>
            <a:ext cx="2411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자신의 위치와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인근한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견적 신청에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대한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알림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5549169" y="1738096"/>
            <a:ext cx="1358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54337" y="1738096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간편 조회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9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528" y="163110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고객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의뢰인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21338" y="163110"/>
            <a:ext cx="2029316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매칭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시스템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163110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업자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828322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 신청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00130" y="764704"/>
            <a:ext cx="2029316" cy="26958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게시판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21491" y="852482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자신의 위치에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인근한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견적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신청에 대한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알림</a:t>
            </a:r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(app)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192180" y="1772816"/>
            <a:ext cx="2837623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 신청 간편 조회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(app, pc)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915816" y="1127743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192180" y="2461356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 신청에 대한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1:1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상담 신청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5565402" y="2713384"/>
            <a:ext cx="641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494718" y="1155736"/>
            <a:ext cx="697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23528" y="2492896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인테리어 업자로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부터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1:1 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상담 신청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알림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946601" y="2768455"/>
            <a:ext cx="590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557129" y="2076618"/>
            <a:ext cx="641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7625647" y="1409799"/>
            <a:ext cx="0" cy="35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619391" y="3024945"/>
            <a:ext cx="0" cy="2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372569" y="3356992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화상 견적 상담 진행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en-US" altLang="ko-KR" sz="1600" dirty="0" err="1" smtClean="0">
                <a:latin typeface="1훈정글북 Regular" pitchFamily="18" charset="-127"/>
                <a:ea typeface="1훈정글북 Regular" pitchFamily="18" charset="-127"/>
              </a:rPr>
              <a:t>app,pc</a:t>
            </a:r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)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36086" y="3573017"/>
            <a:ext cx="2029316" cy="28090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서비스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02" name="꺾인 연결선 101"/>
          <p:cNvCxnSpPr>
            <a:stCxn id="89" idx="1"/>
            <a:endCxn id="110" idx="1"/>
          </p:cNvCxnSpPr>
          <p:nvPr/>
        </p:nvCxnSpPr>
        <p:spPr>
          <a:xfrm rot="10800000" flipH="1" flipV="1">
            <a:off x="323527" y="2760694"/>
            <a:ext cx="55075" cy="1504974"/>
          </a:xfrm>
          <a:prstGeom prst="bentConnector3">
            <a:avLst>
              <a:gd name="adj1" fmla="val -415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378603" y="4022215"/>
            <a:ext cx="2592288" cy="486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방문 요청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2930564" y="4293096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550654" y="4293096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6210155" y="4005064"/>
            <a:ext cx="2808312" cy="486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의뢰인에게 방문 신청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2962124" y="4880063"/>
            <a:ext cx="590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54313" y="4634474"/>
            <a:ext cx="2592288" cy="486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인테리어 업자로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부터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알림</a:t>
            </a:r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(app)</a:t>
            </a:r>
          </a:p>
        </p:txBody>
      </p:sp>
      <p:cxnSp>
        <p:nvCxnSpPr>
          <p:cNvPr id="121" name="꺾인 연결선 120"/>
          <p:cNvCxnSpPr/>
          <p:nvPr/>
        </p:nvCxnSpPr>
        <p:spPr>
          <a:xfrm>
            <a:off x="5565402" y="4711291"/>
            <a:ext cx="633253" cy="139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6231198" y="4599790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1:1 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화상 견적 상담 끝난 후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견적에 대한 견적서 작성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5580112" y="4950499"/>
            <a:ext cx="64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1609035" y="5157192"/>
            <a:ext cx="0" cy="2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345743" y="5478397"/>
            <a:ext cx="2592288" cy="486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선택 후 입찰 체결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105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2017-01-30T15:25:42Z</dcterms:created>
  <dcterms:modified xsi:type="dcterms:W3CDTF">2017-01-30T17:04:46Z</dcterms:modified>
</cp:coreProperties>
</file>