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68" r:id="rId4"/>
    <p:sldId id="270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1" r:id="rId15"/>
    <p:sldId id="274" r:id="rId16"/>
    <p:sldId id="272" r:id="rId17"/>
    <p:sldId id="275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1900"/>
    <a:srgbClr val="FF9966"/>
    <a:srgbClr val="ED7D31"/>
    <a:srgbClr val="FFF2CC"/>
    <a:srgbClr val="FFFFFF"/>
    <a:srgbClr val="F186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62" autoAdjust="0"/>
    <p:restoredTop sz="94612" autoAdjust="0"/>
  </p:normalViewPr>
  <p:slideViewPr>
    <p:cSldViewPr snapToGrid="0">
      <p:cViewPr varScale="1">
        <p:scale>
          <a:sx n="110" d="100"/>
          <a:sy n="110" d="100"/>
        </p:scale>
        <p:origin x="212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58ADFA-9FB7-4C4E-85F0-689EB86148E6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16D74D79-2098-45FE-B8BE-A40F57EB538A}">
      <dgm:prSet phldrT="[텍스트]" custT="1"/>
      <dgm:spPr/>
      <dgm:t>
        <a:bodyPr/>
        <a:lstStyle/>
        <a:p>
          <a:pPr latinLnBrk="1"/>
          <a:r>
            <a:rPr lang="en-US" altLang="ko-KR" sz="2000" kern="1200" dirty="0" smtClean="0">
              <a:solidFill>
                <a:schemeClr val="accent5">
                  <a:lumMod val="20000"/>
                  <a:lumOff val="8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>INPUT</a:t>
          </a:r>
          <a:endParaRPr lang="ko-KR" altLang="en-US" sz="2000" kern="1200" dirty="0">
            <a:solidFill>
              <a:schemeClr val="accent1">
                <a:lumMod val="20000"/>
                <a:lumOff val="80000"/>
              </a:schemeClr>
            </a:solidFill>
            <a:latin typeface="한컴 바겐세일 B" panose="02020603020101020101" pitchFamily="18" charset="-127"/>
            <a:ea typeface="한컴 바겐세일 B" panose="02020603020101020101" pitchFamily="18" charset="-127"/>
            <a:cs typeface="+mn-cs"/>
          </a:endParaRPr>
        </a:p>
      </dgm:t>
    </dgm:pt>
    <dgm:pt modelId="{A5A165AD-B545-430F-9D9E-AC261AC13D4D}" type="parTrans" cxnId="{AFB67000-0A21-438A-8100-A8CA638FC0DA}">
      <dgm:prSet/>
      <dgm:spPr/>
      <dgm:t>
        <a:bodyPr/>
        <a:lstStyle/>
        <a:p>
          <a:pPr latinLnBrk="1"/>
          <a:endParaRPr lang="ko-KR" altLang="en-US"/>
        </a:p>
      </dgm:t>
    </dgm:pt>
    <dgm:pt modelId="{CA04478C-0918-4417-801A-1685D168DD97}" type="sibTrans" cxnId="{AFB67000-0A21-438A-8100-A8CA638FC0DA}">
      <dgm:prSet/>
      <dgm:spPr/>
      <dgm:t>
        <a:bodyPr/>
        <a:lstStyle/>
        <a:p>
          <a:pPr latinLnBrk="1"/>
          <a:endParaRPr lang="ko-KR" altLang="en-US"/>
        </a:p>
      </dgm:t>
    </dgm:pt>
    <dgm:pt modelId="{2A3AE31A-71B3-459C-9178-F436A915C741}">
      <dgm:prSet phldrT="[텍스트]" custT="1"/>
      <dgm:spPr/>
      <dgm:t>
        <a:bodyPr/>
        <a:lstStyle/>
        <a:p>
          <a:pPr latinLnBrk="1"/>
          <a:r>
            <a:rPr lang="ko-KR" altLang="en-US" sz="2000" kern="1200" dirty="0" smtClean="0">
              <a:solidFill>
                <a:schemeClr val="accent5">
                  <a:lumMod val="5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>주문자의 주택에 대한 도면 검색</a:t>
          </a:r>
          <a:endParaRPr lang="ko-KR" altLang="en-US" sz="2000" kern="1200" dirty="0">
            <a:solidFill>
              <a:schemeClr val="accent5">
                <a:lumMod val="50000"/>
              </a:schemeClr>
            </a:solidFill>
            <a:latin typeface="한컴 바겐세일 B" panose="02020603020101020101" pitchFamily="18" charset="-127"/>
            <a:ea typeface="한컴 바겐세일 B" panose="02020603020101020101" pitchFamily="18" charset="-127"/>
            <a:cs typeface="+mn-cs"/>
          </a:endParaRPr>
        </a:p>
      </dgm:t>
    </dgm:pt>
    <dgm:pt modelId="{124E63E2-69A9-4C64-8A5B-A9A16D0C7275}" type="parTrans" cxnId="{2EA0E2E4-4037-4A3F-8AC8-37008DFB5598}">
      <dgm:prSet/>
      <dgm:spPr/>
      <dgm:t>
        <a:bodyPr/>
        <a:lstStyle/>
        <a:p>
          <a:pPr latinLnBrk="1"/>
          <a:endParaRPr lang="ko-KR" altLang="en-US"/>
        </a:p>
      </dgm:t>
    </dgm:pt>
    <dgm:pt modelId="{46552D46-92F6-47E5-9861-16D113A51D57}" type="sibTrans" cxnId="{2EA0E2E4-4037-4A3F-8AC8-37008DFB5598}">
      <dgm:prSet/>
      <dgm:spPr/>
      <dgm:t>
        <a:bodyPr/>
        <a:lstStyle/>
        <a:p>
          <a:pPr latinLnBrk="1"/>
          <a:endParaRPr lang="ko-KR" altLang="en-US"/>
        </a:p>
      </dgm:t>
    </dgm:pt>
    <dgm:pt modelId="{A1CE77F3-02D3-4250-89E2-C059016EE05B}">
      <dgm:prSet phldrT="[텍스트]" custT="1"/>
      <dgm:spPr/>
      <dgm:t>
        <a:bodyPr/>
        <a:lstStyle/>
        <a:p>
          <a:pPr latinLnBrk="1"/>
          <a:r>
            <a:rPr lang="en-US" altLang="ko-KR" sz="2000" kern="1200" dirty="0" smtClean="0">
              <a:solidFill>
                <a:schemeClr val="accent6">
                  <a:lumMod val="20000"/>
                  <a:lumOff val="8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>OUTPUT</a:t>
          </a:r>
          <a:endParaRPr lang="ko-KR" altLang="en-US" sz="2000" kern="1200" dirty="0">
            <a:solidFill>
              <a:schemeClr val="accent6">
                <a:lumMod val="20000"/>
                <a:lumOff val="80000"/>
              </a:schemeClr>
            </a:solidFill>
            <a:latin typeface="한컴 바겐세일 B" panose="02020603020101020101" pitchFamily="18" charset="-127"/>
            <a:ea typeface="한컴 바겐세일 B" panose="02020603020101020101" pitchFamily="18" charset="-127"/>
            <a:cs typeface="+mn-cs"/>
          </a:endParaRPr>
        </a:p>
      </dgm:t>
    </dgm:pt>
    <dgm:pt modelId="{72810190-08CB-4152-9E4B-55D526B9D3E3}" type="parTrans" cxnId="{CE0522A0-981E-4642-B966-784E81EF7666}">
      <dgm:prSet/>
      <dgm:spPr/>
      <dgm:t>
        <a:bodyPr/>
        <a:lstStyle/>
        <a:p>
          <a:pPr latinLnBrk="1"/>
          <a:endParaRPr lang="ko-KR" altLang="en-US"/>
        </a:p>
      </dgm:t>
    </dgm:pt>
    <dgm:pt modelId="{435E8AB4-AD79-4239-AE8F-E9A9BFFCEAE4}" type="sibTrans" cxnId="{CE0522A0-981E-4642-B966-784E81EF7666}">
      <dgm:prSet/>
      <dgm:spPr/>
      <dgm:t>
        <a:bodyPr/>
        <a:lstStyle/>
        <a:p>
          <a:pPr latinLnBrk="1"/>
          <a:endParaRPr lang="ko-KR" altLang="en-US"/>
        </a:p>
      </dgm:t>
    </dgm:pt>
    <dgm:pt modelId="{A65877C3-8AF6-4E96-92EB-A82C6BB89FF2}">
      <dgm:prSet phldrT="[텍스트]" custT="1"/>
      <dgm:spPr/>
      <dgm:t>
        <a:bodyPr/>
        <a:lstStyle/>
        <a:p>
          <a:pPr latinLnBrk="1"/>
          <a:r>
            <a:rPr lang="ko-KR" altLang="en-US" sz="2000" kern="1200" dirty="0" smtClean="0">
              <a:solidFill>
                <a:schemeClr val="accent6">
                  <a:lumMod val="5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>주문자의 주택에 대한 도면 검색 결과</a:t>
          </a:r>
          <a:endParaRPr lang="ko-KR" altLang="en-US" sz="2000" kern="1200" dirty="0">
            <a:solidFill>
              <a:schemeClr val="accent6">
                <a:lumMod val="50000"/>
              </a:schemeClr>
            </a:solidFill>
            <a:latin typeface="한컴 바겐세일 B" panose="02020603020101020101" pitchFamily="18" charset="-127"/>
            <a:ea typeface="한컴 바겐세일 B" panose="02020603020101020101" pitchFamily="18" charset="-127"/>
            <a:cs typeface="+mn-cs"/>
          </a:endParaRPr>
        </a:p>
      </dgm:t>
    </dgm:pt>
    <dgm:pt modelId="{26FF515B-0320-46C5-99D0-B6F106EC2452}" type="parTrans" cxnId="{CCF9F765-EE4D-4ED7-B85A-F90BB6E2E1AA}">
      <dgm:prSet/>
      <dgm:spPr/>
      <dgm:t>
        <a:bodyPr/>
        <a:lstStyle/>
        <a:p>
          <a:pPr latinLnBrk="1"/>
          <a:endParaRPr lang="ko-KR" altLang="en-US"/>
        </a:p>
      </dgm:t>
    </dgm:pt>
    <dgm:pt modelId="{8F6D19A2-1370-482E-B730-BC5BB9BD8552}" type="sibTrans" cxnId="{CCF9F765-EE4D-4ED7-B85A-F90BB6E2E1AA}">
      <dgm:prSet/>
      <dgm:spPr/>
      <dgm:t>
        <a:bodyPr/>
        <a:lstStyle/>
        <a:p>
          <a:pPr latinLnBrk="1"/>
          <a:endParaRPr lang="ko-KR" altLang="en-US"/>
        </a:p>
      </dgm:t>
    </dgm:pt>
    <dgm:pt modelId="{DB972C23-A4AD-411D-A84E-B8C037A4CAE7}" type="pres">
      <dgm:prSet presAssocID="{E358ADFA-9FB7-4C4E-85F0-689EB86148E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FB3346A-4911-4D3C-813D-04DF1FC74C0B}" type="pres">
      <dgm:prSet presAssocID="{16D74D79-2098-45FE-B8BE-A40F57EB538A}" presName="composite" presStyleCnt="0"/>
      <dgm:spPr/>
    </dgm:pt>
    <dgm:pt modelId="{75DFCF60-ECF9-4B17-8FB7-7C16EC916F04}" type="pres">
      <dgm:prSet presAssocID="{16D74D79-2098-45FE-B8BE-A40F57EB538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A0A5D53-B8E3-4146-B636-02F1604B3323}" type="pres">
      <dgm:prSet presAssocID="{16D74D79-2098-45FE-B8BE-A40F57EB538A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964B6CD-CFB6-4A12-B8B8-95D78A8D0360}" type="pres">
      <dgm:prSet presAssocID="{CA04478C-0918-4417-801A-1685D168DD97}" presName="space" presStyleCnt="0"/>
      <dgm:spPr/>
    </dgm:pt>
    <dgm:pt modelId="{47495EF0-EBB0-44F9-84DD-00E2809DFAF0}" type="pres">
      <dgm:prSet presAssocID="{A1CE77F3-02D3-4250-89E2-C059016EE05B}" presName="composite" presStyleCnt="0"/>
      <dgm:spPr/>
    </dgm:pt>
    <dgm:pt modelId="{F2BF577F-3F7C-4E6C-9725-FEE3A45CE1F5}" type="pres">
      <dgm:prSet presAssocID="{A1CE77F3-02D3-4250-89E2-C059016EE05B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7B98680-5E7A-49BA-A255-A10F69EE4F90}" type="pres">
      <dgm:prSet presAssocID="{A1CE77F3-02D3-4250-89E2-C059016EE05B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E0522A0-981E-4642-B966-784E81EF7666}" srcId="{E358ADFA-9FB7-4C4E-85F0-689EB86148E6}" destId="{A1CE77F3-02D3-4250-89E2-C059016EE05B}" srcOrd="1" destOrd="0" parTransId="{72810190-08CB-4152-9E4B-55D526B9D3E3}" sibTransId="{435E8AB4-AD79-4239-AE8F-E9A9BFFCEAE4}"/>
    <dgm:cxn modelId="{CCF9F765-EE4D-4ED7-B85A-F90BB6E2E1AA}" srcId="{A1CE77F3-02D3-4250-89E2-C059016EE05B}" destId="{A65877C3-8AF6-4E96-92EB-A82C6BB89FF2}" srcOrd="0" destOrd="0" parTransId="{26FF515B-0320-46C5-99D0-B6F106EC2452}" sibTransId="{8F6D19A2-1370-482E-B730-BC5BB9BD8552}"/>
    <dgm:cxn modelId="{AFB67000-0A21-438A-8100-A8CA638FC0DA}" srcId="{E358ADFA-9FB7-4C4E-85F0-689EB86148E6}" destId="{16D74D79-2098-45FE-B8BE-A40F57EB538A}" srcOrd="0" destOrd="0" parTransId="{A5A165AD-B545-430F-9D9E-AC261AC13D4D}" sibTransId="{CA04478C-0918-4417-801A-1685D168DD97}"/>
    <dgm:cxn modelId="{9EEB97CB-AC41-47FE-A2FE-FED700FA860D}" type="presOf" srcId="{E358ADFA-9FB7-4C4E-85F0-689EB86148E6}" destId="{DB972C23-A4AD-411D-A84E-B8C037A4CAE7}" srcOrd="0" destOrd="0" presId="urn:microsoft.com/office/officeart/2005/8/layout/hList1"/>
    <dgm:cxn modelId="{2EA0E2E4-4037-4A3F-8AC8-37008DFB5598}" srcId="{16D74D79-2098-45FE-B8BE-A40F57EB538A}" destId="{2A3AE31A-71B3-459C-9178-F436A915C741}" srcOrd="0" destOrd="0" parTransId="{124E63E2-69A9-4C64-8A5B-A9A16D0C7275}" sibTransId="{46552D46-92F6-47E5-9861-16D113A51D57}"/>
    <dgm:cxn modelId="{E59DFDC8-BD82-4CD8-9510-88056EF4A39F}" type="presOf" srcId="{A65877C3-8AF6-4E96-92EB-A82C6BB89FF2}" destId="{47B98680-5E7A-49BA-A255-A10F69EE4F90}" srcOrd="0" destOrd="0" presId="urn:microsoft.com/office/officeart/2005/8/layout/hList1"/>
    <dgm:cxn modelId="{F5B60051-C245-4F59-9C97-990710A5EABF}" type="presOf" srcId="{16D74D79-2098-45FE-B8BE-A40F57EB538A}" destId="{75DFCF60-ECF9-4B17-8FB7-7C16EC916F04}" srcOrd="0" destOrd="0" presId="urn:microsoft.com/office/officeart/2005/8/layout/hList1"/>
    <dgm:cxn modelId="{EDDF0799-48DF-4D83-B5DD-84F3634691A4}" type="presOf" srcId="{2A3AE31A-71B3-459C-9178-F436A915C741}" destId="{9A0A5D53-B8E3-4146-B636-02F1604B3323}" srcOrd="0" destOrd="0" presId="urn:microsoft.com/office/officeart/2005/8/layout/hList1"/>
    <dgm:cxn modelId="{8FEF95AA-7767-4C1E-8EA8-FEBB415D4797}" type="presOf" srcId="{A1CE77F3-02D3-4250-89E2-C059016EE05B}" destId="{F2BF577F-3F7C-4E6C-9725-FEE3A45CE1F5}" srcOrd="0" destOrd="0" presId="urn:microsoft.com/office/officeart/2005/8/layout/hList1"/>
    <dgm:cxn modelId="{8EDDC101-5B2A-4F58-ABEF-0D438F28679C}" type="presParOf" srcId="{DB972C23-A4AD-411D-A84E-B8C037A4CAE7}" destId="{8FB3346A-4911-4D3C-813D-04DF1FC74C0B}" srcOrd="0" destOrd="0" presId="urn:microsoft.com/office/officeart/2005/8/layout/hList1"/>
    <dgm:cxn modelId="{8FCA060B-AA11-4EAD-8832-B2775F47A11E}" type="presParOf" srcId="{8FB3346A-4911-4D3C-813D-04DF1FC74C0B}" destId="{75DFCF60-ECF9-4B17-8FB7-7C16EC916F04}" srcOrd="0" destOrd="0" presId="urn:microsoft.com/office/officeart/2005/8/layout/hList1"/>
    <dgm:cxn modelId="{5664DB8C-D4E8-48CB-A84B-E1893A1916C7}" type="presParOf" srcId="{8FB3346A-4911-4D3C-813D-04DF1FC74C0B}" destId="{9A0A5D53-B8E3-4146-B636-02F1604B3323}" srcOrd="1" destOrd="0" presId="urn:microsoft.com/office/officeart/2005/8/layout/hList1"/>
    <dgm:cxn modelId="{2A766739-9055-48D3-BD26-4B36858C4E03}" type="presParOf" srcId="{DB972C23-A4AD-411D-A84E-B8C037A4CAE7}" destId="{9964B6CD-CFB6-4A12-B8B8-95D78A8D0360}" srcOrd="1" destOrd="0" presId="urn:microsoft.com/office/officeart/2005/8/layout/hList1"/>
    <dgm:cxn modelId="{70EEC7FD-07AF-4D99-B6BF-F92BF1071D1E}" type="presParOf" srcId="{DB972C23-A4AD-411D-A84E-B8C037A4CAE7}" destId="{47495EF0-EBB0-44F9-84DD-00E2809DFAF0}" srcOrd="2" destOrd="0" presId="urn:microsoft.com/office/officeart/2005/8/layout/hList1"/>
    <dgm:cxn modelId="{9542089B-3E1E-4AB1-8F0A-49C1BE284FA3}" type="presParOf" srcId="{47495EF0-EBB0-44F9-84DD-00E2809DFAF0}" destId="{F2BF577F-3F7C-4E6C-9725-FEE3A45CE1F5}" srcOrd="0" destOrd="0" presId="urn:microsoft.com/office/officeart/2005/8/layout/hList1"/>
    <dgm:cxn modelId="{9F4E180B-EB0C-434F-8DFC-3F37D326BC95}" type="presParOf" srcId="{47495EF0-EBB0-44F9-84DD-00E2809DFAF0}" destId="{47B98680-5E7A-49BA-A255-A10F69EE4F9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58ADFA-9FB7-4C4E-85F0-689EB86148E6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16D74D79-2098-45FE-B8BE-A40F57EB538A}">
      <dgm:prSet phldrT="[텍스트]" custT="1"/>
      <dgm:spPr/>
      <dgm:t>
        <a:bodyPr/>
        <a:lstStyle/>
        <a:p>
          <a:pPr latinLnBrk="1"/>
          <a:r>
            <a:rPr lang="en-US" altLang="ko-KR" sz="2000" kern="1200" dirty="0" smtClean="0">
              <a:solidFill>
                <a:schemeClr val="accent5">
                  <a:lumMod val="20000"/>
                  <a:lumOff val="8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>INPUT</a:t>
          </a:r>
          <a:endParaRPr lang="ko-KR" altLang="en-US" sz="2000" kern="1200" dirty="0">
            <a:solidFill>
              <a:schemeClr val="accent1">
                <a:lumMod val="20000"/>
                <a:lumOff val="80000"/>
              </a:schemeClr>
            </a:solidFill>
            <a:latin typeface="한컴 바겐세일 B" panose="02020603020101020101" pitchFamily="18" charset="-127"/>
            <a:ea typeface="한컴 바겐세일 B" panose="02020603020101020101" pitchFamily="18" charset="-127"/>
            <a:cs typeface="+mn-cs"/>
          </a:endParaRPr>
        </a:p>
      </dgm:t>
    </dgm:pt>
    <dgm:pt modelId="{A5A165AD-B545-430F-9D9E-AC261AC13D4D}" type="parTrans" cxnId="{AFB67000-0A21-438A-8100-A8CA638FC0DA}">
      <dgm:prSet/>
      <dgm:spPr/>
      <dgm:t>
        <a:bodyPr/>
        <a:lstStyle/>
        <a:p>
          <a:pPr latinLnBrk="1"/>
          <a:endParaRPr lang="ko-KR" altLang="en-US"/>
        </a:p>
      </dgm:t>
    </dgm:pt>
    <dgm:pt modelId="{CA04478C-0918-4417-801A-1685D168DD97}" type="sibTrans" cxnId="{AFB67000-0A21-438A-8100-A8CA638FC0DA}">
      <dgm:prSet/>
      <dgm:spPr/>
      <dgm:t>
        <a:bodyPr/>
        <a:lstStyle/>
        <a:p>
          <a:pPr latinLnBrk="1"/>
          <a:endParaRPr lang="ko-KR" altLang="en-US"/>
        </a:p>
      </dgm:t>
    </dgm:pt>
    <dgm:pt modelId="{2A3AE31A-71B3-459C-9178-F436A915C741}">
      <dgm:prSet phldrT="[텍스트]" custT="1"/>
      <dgm:spPr/>
      <dgm:t>
        <a:bodyPr/>
        <a:lstStyle/>
        <a:p>
          <a:pPr latinLnBrk="1"/>
          <a:r>
            <a:rPr lang="ko-KR" altLang="en-US" sz="2000" kern="1200" dirty="0" smtClean="0">
              <a:solidFill>
                <a:schemeClr val="accent5">
                  <a:lumMod val="5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>도면 제작 툴을 이용하여 도면도 제작</a:t>
          </a:r>
          <a:endParaRPr lang="ko-KR" altLang="en-US" sz="2000" kern="1200" dirty="0">
            <a:solidFill>
              <a:schemeClr val="accent5">
                <a:lumMod val="50000"/>
              </a:schemeClr>
            </a:solidFill>
            <a:latin typeface="한컴 바겐세일 B" panose="02020603020101020101" pitchFamily="18" charset="-127"/>
            <a:ea typeface="한컴 바겐세일 B" panose="02020603020101020101" pitchFamily="18" charset="-127"/>
            <a:cs typeface="+mn-cs"/>
          </a:endParaRPr>
        </a:p>
      </dgm:t>
    </dgm:pt>
    <dgm:pt modelId="{124E63E2-69A9-4C64-8A5B-A9A16D0C7275}" type="parTrans" cxnId="{2EA0E2E4-4037-4A3F-8AC8-37008DFB5598}">
      <dgm:prSet/>
      <dgm:spPr/>
      <dgm:t>
        <a:bodyPr/>
        <a:lstStyle/>
        <a:p>
          <a:pPr latinLnBrk="1"/>
          <a:endParaRPr lang="ko-KR" altLang="en-US"/>
        </a:p>
      </dgm:t>
    </dgm:pt>
    <dgm:pt modelId="{46552D46-92F6-47E5-9861-16D113A51D57}" type="sibTrans" cxnId="{2EA0E2E4-4037-4A3F-8AC8-37008DFB5598}">
      <dgm:prSet/>
      <dgm:spPr/>
      <dgm:t>
        <a:bodyPr/>
        <a:lstStyle/>
        <a:p>
          <a:pPr latinLnBrk="1"/>
          <a:endParaRPr lang="ko-KR" altLang="en-US"/>
        </a:p>
      </dgm:t>
    </dgm:pt>
    <dgm:pt modelId="{A1CE77F3-02D3-4250-89E2-C059016EE05B}">
      <dgm:prSet phldrT="[텍스트]" custT="1"/>
      <dgm:spPr/>
      <dgm:t>
        <a:bodyPr/>
        <a:lstStyle/>
        <a:p>
          <a:pPr latinLnBrk="1"/>
          <a:r>
            <a:rPr lang="en-US" altLang="ko-KR" sz="2000" kern="1200" dirty="0" smtClean="0">
              <a:solidFill>
                <a:schemeClr val="accent6">
                  <a:lumMod val="20000"/>
                  <a:lumOff val="8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>OUTPUT</a:t>
          </a:r>
          <a:endParaRPr lang="ko-KR" altLang="en-US" sz="2000" kern="1200" dirty="0">
            <a:solidFill>
              <a:schemeClr val="accent6">
                <a:lumMod val="20000"/>
                <a:lumOff val="80000"/>
              </a:schemeClr>
            </a:solidFill>
            <a:latin typeface="한컴 바겐세일 B" panose="02020603020101020101" pitchFamily="18" charset="-127"/>
            <a:ea typeface="한컴 바겐세일 B" panose="02020603020101020101" pitchFamily="18" charset="-127"/>
            <a:cs typeface="+mn-cs"/>
          </a:endParaRPr>
        </a:p>
      </dgm:t>
    </dgm:pt>
    <dgm:pt modelId="{72810190-08CB-4152-9E4B-55D526B9D3E3}" type="parTrans" cxnId="{CE0522A0-981E-4642-B966-784E81EF7666}">
      <dgm:prSet/>
      <dgm:spPr/>
      <dgm:t>
        <a:bodyPr/>
        <a:lstStyle/>
        <a:p>
          <a:pPr latinLnBrk="1"/>
          <a:endParaRPr lang="ko-KR" altLang="en-US"/>
        </a:p>
      </dgm:t>
    </dgm:pt>
    <dgm:pt modelId="{435E8AB4-AD79-4239-AE8F-E9A9BFFCEAE4}" type="sibTrans" cxnId="{CE0522A0-981E-4642-B966-784E81EF7666}">
      <dgm:prSet/>
      <dgm:spPr/>
      <dgm:t>
        <a:bodyPr/>
        <a:lstStyle/>
        <a:p>
          <a:pPr latinLnBrk="1"/>
          <a:endParaRPr lang="ko-KR" altLang="en-US"/>
        </a:p>
      </dgm:t>
    </dgm:pt>
    <dgm:pt modelId="{A65877C3-8AF6-4E96-92EB-A82C6BB89FF2}">
      <dgm:prSet phldrT="[텍스트]" custT="1"/>
      <dgm:spPr/>
      <dgm:t>
        <a:bodyPr/>
        <a:lstStyle/>
        <a:p>
          <a:pPr latinLnBrk="1"/>
          <a:r>
            <a:rPr lang="ko-KR" altLang="en-US" sz="2000" kern="1200" dirty="0" smtClean="0">
              <a:solidFill>
                <a:schemeClr val="accent6">
                  <a:lumMod val="5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>도면 등록 후 가구를 배치해볼 수 있다</a:t>
          </a:r>
          <a:r>
            <a:rPr lang="en-US" altLang="ko-KR" sz="2000" kern="1200" dirty="0" smtClean="0">
              <a:solidFill>
                <a:schemeClr val="accent6">
                  <a:lumMod val="5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>.</a:t>
          </a:r>
          <a:endParaRPr lang="ko-KR" altLang="en-US" sz="2000" kern="1200" dirty="0">
            <a:solidFill>
              <a:schemeClr val="accent6">
                <a:lumMod val="50000"/>
              </a:schemeClr>
            </a:solidFill>
            <a:latin typeface="한컴 바겐세일 B" panose="02020603020101020101" pitchFamily="18" charset="-127"/>
            <a:ea typeface="한컴 바겐세일 B" panose="02020603020101020101" pitchFamily="18" charset="-127"/>
            <a:cs typeface="+mn-cs"/>
          </a:endParaRPr>
        </a:p>
      </dgm:t>
    </dgm:pt>
    <dgm:pt modelId="{26FF515B-0320-46C5-99D0-B6F106EC2452}" type="parTrans" cxnId="{CCF9F765-EE4D-4ED7-B85A-F90BB6E2E1AA}">
      <dgm:prSet/>
      <dgm:spPr/>
      <dgm:t>
        <a:bodyPr/>
        <a:lstStyle/>
        <a:p>
          <a:pPr latinLnBrk="1"/>
          <a:endParaRPr lang="ko-KR" altLang="en-US"/>
        </a:p>
      </dgm:t>
    </dgm:pt>
    <dgm:pt modelId="{8F6D19A2-1370-482E-B730-BC5BB9BD8552}" type="sibTrans" cxnId="{CCF9F765-EE4D-4ED7-B85A-F90BB6E2E1AA}">
      <dgm:prSet/>
      <dgm:spPr/>
      <dgm:t>
        <a:bodyPr/>
        <a:lstStyle/>
        <a:p>
          <a:pPr latinLnBrk="1"/>
          <a:endParaRPr lang="ko-KR" altLang="en-US"/>
        </a:p>
      </dgm:t>
    </dgm:pt>
    <dgm:pt modelId="{DB972C23-A4AD-411D-A84E-B8C037A4CAE7}" type="pres">
      <dgm:prSet presAssocID="{E358ADFA-9FB7-4C4E-85F0-689EB86148E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FB3346A-4911-4D3C-813D-04DF1FC74C0B}" type="pres">
      <dgm:prSet presAssocID="{16D74D79-2098-45FE-B8BE-A40F57EB538A}" presName="composite" presStyleCnt="0"/>
      <dgm:spPr/>
    </dgm:pt>
    <dgm:pt modelId="{75DFCF60-ECF9-4B17-8FB7-7C16EC916F04}" type="pres">
      <dgm:prSet presAssocID="{16D74D79-2098-45FE-B8BE-A40F57EB538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A0A5D53-B8E3-4146-B636-02F1604B3323}" type="pres">
      <dgm:prSet presAssocID="{16D74D79-2098-45FE-B8BE-A40F57EB538A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964B6CD-CFB6-4A12-B8B8-95D78A8D0360}" type="pres">
      <dgm:prSet presAssocID="{CA04478C-0918-4417-801A-1685D168DD97}" presName="space" presStyleCnt="0"/>
      <dgm:spPr/>
    </dgm:pt>
    <dgm:pt modelId="{47495EF0-EBB0-44F9-84DD-00E2809DFAF0}" type="pres">
      <dgm:prSet presAssocID="{A1CE77F3-02D3-4250-89E2-C059016EE05B}" presName="composite" presStyleCnt="0"/>
      <dgm:spPr/>
    </dgm:pt>
    <dgm:pt modelId="{F2BF577F-3F7C-4E6C-9725-FEE3A45CE1F5}" type="pres">
      <dgm:prSet presAssocID="{A1CE77F3-02D3-4250-89E2-C059016EE05B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7B98680-5E7A-49BA-A255-A10F69EE4F90}" type="pres">
      <dgm:prSet presAssocID="{A1CE77F3-02D3-4250-89E2-C059016EE05B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CF9F765-EE4D-4ED7-B85A-F90BB6E2E1AA}" srcId="{A1CE77F3-02D3-4250-89E2-C059016EE05B}" destId="{A65877C3-8AF6-4E96-92EB-A82C6BB89FF2}" srcOrd="0" destOrd="0" parTransId="{26FF515B-0320-46C5-99D0-B6F106EC2452}" sibTransId="{8F6D19A2-1370-482E-B730-BC5BB9BD8552}"/>
    <dgm:cxn modelId="{FB10C7C4-7BCA-49C1-A9F4-BF1F42523481}" type="presOf" srcId="{16D74D79-2098-45FE-B8BE-A40F57EB538A}" destId="{75DFCF60-ECF9-4B17-8FB7-7C16EC916F04}" srcOrd="0" destOrd="0" presId="urn:microsoft.com/office/officeart/2005/8/layout/hList1"/>
    <dgm:cxn modelId="{2EA0E2E4-4037-4A3F-8AC8-37008DFB5598}" srcId="{16D74D79-2098-45FE-B8BE-A40F57EB538A}" destId="{2A3AE31A-71B3-459C-9178-F436A915C741}" srcOrd="0" destOrd="0" parTransId="{124E63E2-69A9-4C64-8A5B-A9A16D0C7275}" sibTransId="{46552D46-92F6-47E5-9861-16D113A51D57}"/>
    <dgm:cxn modelId="{AFB67000-0A21-438A-8100-A8CA638FC0DA}" srcId="{E358ADFA-9FB7-4C4E-85F0-689EB86148E6}" destId="{16D74D79-2098-45FE-B8BE-A40F57EB538A}" srcOrd="0" destOrd="0" parTransId="{A5A165AD-B545-430F-9D9E-AC261AC13D4D}" sibTransId="{CA04478C-0918-4417-801A-1685D168DD97}"/>
    <dgm:cxn modelId="{CE0522A0-981E-4642-B966-784E81EF7666}" srcId="{E358ADFA-9FB7-4C4E-85F0-689EB86148E6}" destId="{A1CE77F3-02D3-4250-89E2-C059016EE05B}" srcOrd="1" destOrd="0" parTransId="{72810190-08CB-4152-9E4B-55D526B9D3E3}" sibTransId="{435E8AB4-AD79-4239-AE8F-E9A9BFFCEAE4}"/>
    <dgm:cxn modelId="{7C84802E-0D7D-4C92-885C-24AE4E143419}" type="presOf" srcId="{A65877C3-8AF6-4E96-92EB-A82C6BB89FF2}" destId="{47B98680-5E7A-49BA-A255-A10F69EE4F90}" srcOrd="0" destOrd="0" presId="urn:microsoft.com/office/officeart/2005/8/layout/hList1"/>
    <dgm:cxn modelId="{2ED448C6-C6DE-4DC1-853D-5267B9B769FE}" type="presOf" srcId="{E358ADFA-9FB7-4C4E-85F0-689EB86148E6}" destId="{DB972C23-A4AD-411D-A84E-B8C037A4CAE7}" srcOrd="0" destOrd="0" presId="urn:microsoft.com/office/officeart/2005/8/layout/hList1"/>
    <dgm:cxn modelId="{336BC30B-9548-46A9-A6CB-57307CF15258}" type="presOf" srcId="{A1CE77F3-02D3-4250-89E2-C059016EE05B}" destId="{F2BF577F-3F7C-4E6C-9725-FEE3A45CE1F5}" srcOrd="0" destOrd="0" presId="urn:microsoft.com/office/officeart/2005/8/layout/hList1"/>
    <dgm:cxn modelId="{EC8572F7-B170-47C6-A4BC-C3B38530A91B}" type="presOf" srcId="{2A3AE31A-71B3-459C-9178-F436A915C741}" destId="{9A0A5D53-B8E3-4146-B636-02F1604B3323}" srcOrd="0" destOrd="0" presId="urn:microsoft.com/office/officeart/2005/8/layout/hList1"/>
    <dgm:cxn modelId="{8A577B09-7A83-48D9-8C8D-A434ABFB5D47}" type="presParOf" srcId="{DB972C23-A4AD-411D-A84E-B8C037A4CAE7}" destId="{8FB3346A-4911-4D3C-813D-04DF1FC74C0B}" srcOrd="0" destOrd="0" presId="urn:microsoft.com/office/officeart/2005/8/layout/hList1"/>
    <dgm:cxn modelId="{52F256C7-FB2A-438C-A1C5-90B09A6CDDA9}" type="presParOf" srcId="{8FB3346A-4911-4D3C-813D-04DF1FC74C0B}" destId="{75DFCF60-ECF9-4B17-8FB7-7C16EC916F04}" srcOrd="0" destOrd="0" presId="urn:microsoft.com/office/officeart/2005/8/layout/hList1"/>
    <dgm:cxn modelId="{61BD21F7-9D82-4A81-A864-DB87FEF04BC3}" type="presParOf" srcId="{8FB3346A-4911-4D3C-813D-04DF1FC74C0B}" destId="{9A0A5D53-B8E3-4146-B636-02F1604B3323}" srcOrd="1" destOrd="0" presId="urn:microsoft.com/office/officeart/2005/8/layout/hList1"/>
    <dgm:cxn modelId="{13B6E642-14B4-458D-A7B0-E960EACDE4FC}" type="presParOf" srcId="{DB972C23-A4AD-411D-A84E-B8C037A4CAE7}" destId="{9964B6CD-CFB6-4A12-B8B8-95D78A8D0360}" srcOrd="1" destOrd="0" presId="urn:microsoft.com/office/officeart/2005/8/layout/hList1"/>
    <dgm:cxn modelId="{38EEF947-DCBC-47A3-9EDF-4F507FE01FAE}" type="presParOf" srcId="{DB972C23-A4AD-411D-A84E-B8C037A4CAE7}" destId="{47495EF0-EBB0-44F9-84DD-00E2809DFAF0}" srcOrd="2" destOrd="0" presId="urn:microsoft.com/office/officeart/2005/8/layout/hList1"/>
    <dgm:cxn modelId="{BBA19031-BC64-4DAF-86DA-32F0990C4714}" type="presParOf" srcId="{47495EF0-EBB0-44F9-84DD-00E2809DFAF0}" destId="{F2BF577F-3F7C-4E6C-9725-FEE3A45CE1F5}" srcOrd="0" destOrd="0" presId="urn:microsoft.com/office/officeart/2005/8/layout/hList1"/>
    <dgm:cxn modelId="{EA36D70D-1139-47B2-B3A0-06FE0A9FDAE1}" type="presParOf" srcId="{47495EF0-EBB0-44F9-84DD-00E2809DFAF0}" destId="{47B98680-5E7A-49BA-A255-A10F69EE4F9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58ADFA-9FB7-4C4E-85F0-689EB86148E6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16D74D79-2098-45FE-B8BE-A40F57EB538A}">
      <dgm:prSet phldrT="[텍스트]" custT="1"/>
      <dgm:spPr/>
      <dgm:t>
        <a:bodyPr/>
        <a:lstStyle/>
        <a:p>
          <a:pPr latinLnBrk="1"/>
          <a:r>
            <a:rPr lang="en-US" altLang="ko-KR" sz="2000" kern="1200" dirty="0" smtClean="0">
              <a:solidFill>
                <a:schemeClr val="accent5">
                  <a:lumMod val="20000"/>
                  <a:lumOff val="8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>INPUT</a:t>
          </a:r>
          <a:endParaRPr lang="ko-KR" altLang="en-US" sz="2000" kern="1200" dirty="0">
            <a:solidFill>
              <a:schemeClr val="accent1">
                <a:lumMod val="20000"/>
                <a:lumOff val="80000"/>
              </a:schemeClr>
            </a:solidFill>
            <a:latin typeface="한컴 바겐세일 B" panose="02020603020101020101" pitchFamily="18" charset="-127"/>
            <a:ea typeface="한컴 바겐세일 B" panose="02020603020101020101" pitchFamily="18" charset="-127"/>
            <a:cs typeface="+mn-cs"/>
          </a:endParaRPr>
        </a:p>
      </dgm:t>
    </dgm:pt>
    <dgm:pt modelId="{A5A165AD-B545-430F-9D9E-AC261AC13D4D}" type="parTrans" cxnId="{AFB67000-0A21-438A-8100-A8CA638FC0DA}">
      <dgm:prSet/>
      <dgm:spPr/>
      <dgm:t>
        <a:bodyPr/>
        <a:lstStyle/>
        <a:p>
          <a:pPr latinLnBrk="1"/>
          <a:endParaRPr lang="ko-KR" altLang="en-US"/>
        </a:p>
      </dgm:t>
    </dgm:pt>
    <dgm:pt modelId="{CA04478C-0918-4417-801A-1685D168DD97}" type="sibTrans" cxnId="{AFB67000-0A21-438A-8100-A8CA638FC0DA}">
      <dgm:prSet/>
      <dgm:spPr/>
      <dgm:t>
        <a:bodyPr/>
        <a:lstStyle/>
        <a:p>
          <a:pPr latinLnBrk="1"/>
          <a:endParaRPr lang="ko-KR" altLang="en-US"/>
        </a:p>
      </dgm:t>
    </dgm:pt>
    <dgm:pt modelId="{2A3AE31A-71B3-459C-9178-F436A915C741}">
      <dgm:prSet phldrT="[텍스트]" custT="1"/>
      <dgm:spPr/>
      <dgm:t>
        <a:bodyPr/>
        <a:lstStyle/>
        <a:p>
          <a:pPr latinLnBrk="1"/>
          <a:r>
            <a:rPr lang="ko-KR" altLang="en-US" sz="2000" kern="1200" dirty="0" smtClean="0">
              <a:solidFill>
                <a:schemeClr val="accent5">
                  <a:lumMod val="5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>어플리케이션을 실행시켜 </a:t>
          </a:r>
          <a:r>
            <a:rPr lang="en-US" altLang="ko-KR" sz="2000" kern="1200" dirty="0" smtClean="0">
              <a:solidFill>
                <a:schemeClr val="accent5">
                  <a:lumMod val="5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>AR </a:t>
          </a:r>
          <a:r>
            <a:rPr lang="ko-KR" altLang="en-US" sz="2000" kern="1200" dirty="0" smtClean="0">
              <a:solidFill>
                <a:schemeClr val="accent5">
                  <a:lumMod val="5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>기능 실행</a:t>
          </a:r>
          <a:endParaRPr lang="ko-KR" altLang="en-US" sz="2000" kern="1200" dirty="0">
            <a:solidFill>
              <a:schemeClr val="accent5">
                <a:lumMod val="50000"/>
              </a:schemeClr>
            </a:solidFill>
            <a:latin typeface="한컴 바겐세일 B" panose="02020603020101020101" pitchFamily="18" charset="-127"/>
            <a:ea typeface="한컴 바겐세일 B" panose="02020603020101020101" pitchFamily="18" charset="-127"/>
            <a:cs typeface="+mn-cs"/>
          </a:endParaRPr>
        </a:p>
      </dgm:t>
    </dgm:pt>
    <dgm:pt modelId="{124E63E2-69A9-4C64-8A5B-A9A16D0C7275}" type="parTrans" cxnId="{2EA0E2E4-4037-4A3F-8AC8-37008DFB5598}">
      <dgm:prSet/>
      <dgm:spPr/>
      <dgm:t>
        <a:bodyPr/>
        <a:lstStyle/>
        <a:p>
          <a:pPr latinLnBrk="1"/>
          <a:endParaRPr lang="ko-KR" altLang="en-US"/>
        </a:p>
      </dgm:t>
    </dgm:pt>
    <dgm:pt modelId="{46552D46-92F6-47E5-9861-16D113A51D57}" type="sibTrans" cxnId="{2EA0E2E4-4037-4A3F-8AC8-37008DFB5598}">
      <dgm:prSet/>
      <dgm:spPr/>
      <dgm:t>
        <a:bodyPr/>
        <a:lstStyle/>
        <a:p>
          <a:pPr latinLnBrk="1"/>
          <a:endParaRPr lang="ko-KR" altLang="en-US"/>
        </a:p>
      </dgm:t>
    </dgm:pt>
    <dgm:pt modelId="{A1CE77F3-02D3-4250-89E2-C059016EE05B}">
      <dgm:prSet phldrT="[텍스트]" custT="1"/>
      <dgm:spPr/>
      <dgm:t>
        <a:bodyPr/>
        <a:lstStyle/>
        <a:p>
          <a:pPr latinLnBrk="1"/>
          <a:r>
            <a:rPr lang="en-US" altLang="ko-KR" sz="2000" kern="1200" dirty="0" smtClean="0">
              <a:solidFill>
                <a:schemeClr val="accent6">
                  <a:lumMod val="20000"/>
                  <a:lumOff val="8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>OUTPUT</a:t>
          </a:r>
          <a:endParaRPr lang="ko-KR" altLang="en-US" sz="2000" kern="1200" dirty="0">
            <a:solidFill>
              <a:schemeClr val="accent6">
                <a:lumMod val="20000"/>
                <a:lumOff val="80000"/>
              </a:schemeClr>
            </a:solidFill>
            <a:latin typeface="한컴 바겐세일 B" panose="02020603020101020101" pitchFamily="18" charset="-127"/>
            <a:ea typeface="한컴 바겐세일 B" panose="02020603020101020101" pitchFamily="18" charset="-127"/>
            <a:cs typeface="+mn-cs"/>
          </a:endParaRPr>
        </a:p>
      </dgm:t>
    </dgm:pt>
    <dgm:pt modelId="{72810190-08CB-4152-9E4B-55D526B9D3E3}" type="parTrans" cxnId="{CE0522A0-981E-4642-B966-784E81EF7666}">
      <dgm:prSet/>
      <dgm:spPr/>
      <dgm:t>
        <a:bodyPr/>
        <a:lstStyle/>
        <a:p>
          <a:pPr latinLnBrk="1"/>
          <a:endParaRPr lang="ko-KR" altLang="en-US"/>
        </a:p>
      </dgm:t>
    </dgm:pt>
    <dgm:pt modelId="{435E8AB4-AD79-4239-AE8F-E9A9BFFCEAE4}" type="sibTrans" cxnId="{CE0522A0-981E-4642-B966-784E81EF7666}">
      <dgm:prSet/>
      <dgm:spPr/>
      <dgm:t>
        <a:bodyPr/>
        <a:lstStyle/>
        <a:p>
          <a:pPr latinLnBrk="1"/>
          <a:endParaRPr lang="ko-KR" altLang="en-US"/>
        </a:p>
      </dgm:t>
    </dgm:pt>
    <dgm:pt modelId="{A65877C3-8AF6-4E96-92EB-A82C6BB89FF2}">
      <dgm:prSet phldrT="[텍스트]" custT="1"/>
      <dgm:spPr/>
      <dgm:t>
        <a:bodyPr/>
        <a:lstStyle/>
        <a:p>
          <a:pPr latinLnBrk="1"/>
          <a:r>
            <a:rPr lang="ko-KR" altLang="en-US" sz="2000" kern="1200" dirty="0" smtClean="0">
              <a:solidFill>
                <a:schemeClr val="accent6">
                  <a:lumMod val="5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>거주하는 실제 공간에 구매할 가구를 가상을 배치해볼 수 있다</a:t>
          </a:r>
          <a:r>
            <a:rPr lang="en-US" altLang="ko-KR" sz="2000" kern="1200" dirty="0" smtClean="0">
              <a:solidFill>
                <a:schemeClr val="accent6">
                  <a:lumMod val="5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>.</a:t>
          </a:r>
          <a:endParaRPr lang="ko-KR" altLang="en-US" sz="2000" kern="1200" dirty="0">
            <a:solidFill>
              <a:schemeClr val="accent6">
                <a:lumMod val="50000"/>
              </a:schemeClr>
            </a:solidFill>
            <a:latin typeface="한컴 바겐세일 B" panose="02020603020101020101" pitchFamily="18" charset="-127"/>
            <a:ea typeface="한컴 바겐세일 B" panose="02020603020101020101" pitchFamily="18" charset="-127"/>
            <a:cs typeface="+mn-cs"/>
          </a:endParaRPr>
        </a:p>
      </dgm:t>
    </dgm:pt>
    <dgm:pt modelId="{26FF515B-0320-46C5-99D0-B6F106EC2452}" type="parTrans" cxnId="{CCF9F765-EE4D-4ED7-B85A-F90BB6E2E1AA}">
      <dgm:prSet/>
      <dgm:spPr/>
      <dgm:t>
        <a:bodyPr/>
        <a:lstStyle/>
        <a:p>
          <a:pPr latinLnBrk="1"/>
          <a:endParaRPr lang="ko-KR" altLang="en-US"/>
        </a:p>
      </dgm:t>
    </dgm:pt>
    <dgm:pt modelId="{8F6D19A2-1370-482E-B730-BC5BB9BD8552}" type="sibTrans" cxnId="{CCF9F765-EE4D-4ED7-B85A-F90BB6E2E1AA}">
      <dgm:prSet/>
      <dgm:spPr/>
      <dgm:t>
        <a:bodyPr/>
        <a:lstStyle/>
        <a:p>
          <a:pPr latinLnBrk="1"/>
          <a:endParaRPr lang="ko-KR" altLang="en-US"/>
        </a:p>
      </dgm:t>
    </dgm:pt>
    <dgm:pt modelId="{DB972C23-A4AD-411D-A84E-B8C037A4CAE7}" type="pres">
      <dgm:prSet presAssocID="{E358ADFA-9FB7-4C4E-85F0-689EB86148E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FB3346A-4911-4D3C-813D-04DF1FC74C0B}" type="pres">
      <dgm:prSet presAssocID="{16D74D79-2098-45FE-B8BE-A40F57EB538A}" presName="composite" presStyleCnt="0"/>
      <dgm:spPr/>
    </dgm:pt>
    <dgm:pt modelId="{75DFCF60-ECF9-4B17-8FB7-7C16EC916F04}" type="pres">
      <dgm:prSet presAssocID="{16D74D79-2098-45FE-B8BE-A40F57EB538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A0A5D53-B8E3-4146-B636-02F1604B3323}" type="pres">
      <dgm:prSet presAssocID="{16D74D79-2098-45FE-B8BE-A40F57EB538A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964B6CD-CFB6-4A12-B8B8-95D78A8D0360}" type="pres">
      <dgm:prSet presAssocID="{CA04478C-0918-4417-801A-1685D168DD97}" presName="space" presStyleCnt="0"/>
      <dgm:spPr/>
    </dgm:pt>
    <dgm:pt modelId="{47495EF0-EBB0-44F9-84DD-00E2809DFAF0}" type="pres">
      <dgm:prSet presAssocID="{A1CE77F3-02D3-4250-89E2-C059016EE05B}" presName="composite" presStyleCnt="0"/>
      <dgm:spPr/>
    </dgm:pt>
    <dgm:pt modelId="{F2BF577F-3F7C-4E6C-9725-FEE3A45CE1F5}" type="pres">
      <dgm:prSet presAssocID="{A1CE77F3-02D3-4250-89E2-C059016EE05B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7B98680-5E7A-49BA-A255-A10F69EE4F90}" type="pres">
      <dgm:prSet presAssocID="{A1CE77F3-02D3-4250-89E2-C059016EE05B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E0522A0-981E-4642-B966-784E81EF7666}" srcId="{E358ADFA-9FB7-4C4E-85F0-689EB86148E6}" destId="{A1CE77F3-02D3-4250-89E2-C059016EE05B}" srcOrd="1" destOrd="0" parTransId="{72810190-08CB-4152-9E4B-55D526B9D3E3}" sibTransId="{435E8AB4-AD79-4239-AE8F-E9A9BFFCEAE4}"/>
    <dgm:cxn modelId="{3A888947-F1D8-4C9E-A100-1F90A61768BD}" type="presOf" srcId="{A65877C3-8AF6-4E96-92EB-A82C6BB89FF2}" destId="{47B98680-5E7A-49BA-A255-A10F69EE4F90}" srcOrd="0" destOrd="0" presId="urn:microsoft.com/office/officeart/2005/8/layout/hList1"/>
    <dgm:cxn modelId="{E57A4741-816F-4547-BCEF-3DC7C01F4C77}" type="presOf" srcId="{A1CE77F3-02D3-4250-89E2-C059016EE05B}" destId="{F2BF577F-3F7C-4E6C-9725-FEE3A45CE1F5}" srcOrd="0" destOrd="0" presId="urn:microsoft.com/office/officeart/2005/8/layout/hList1"/>
    <dgm:cxn modelId="{CCF9F765-EE4D-4ED7-B85A-F90BB6E2E1AA}" srcId="{A1CE77F3-02D3-4250-89E2-C059016EE05B}" destId="{A65877C3-8AF6-4E96-92EB-A82C6BB89FF2}" srcOrd="0" destOrd="0" parTransId="{26FF515B-0320-46C5-99D0-B6F106EC2452}" sibTransId="{8F6D19A2-1370-482E-B730-BC5BB9BD8552}"/>
    <dgm:cxn modelId="{AFB67000-0A21-438A-8100-A8CA638FC0DA}" srcId="{E358ADFA-9FB7-4C4E-85F0-689EB86148E6}" destId="{16D74D79-2098-45FE-B8BE-A40F57EB538A}" srcOrd="0" destOrd="0" parTransId="{A5A165AD-B545-430F-9D9E-AC261AC13D4D}" sibTransId="{CA04478C-0918-4417-801A-1685D168DD97}"/>
    <dgm:cxn modelId="{3C3884A0-9107-4C37-A064-F634F32A8C78}" type="presOf" srcId="{E358ADFA-9FB7-4C4E-85F0-689EB86148E6}" destId="{DB972C23-A4AD-411D-A84E-B8C037A4CAE7}" srcOrd="0" destOrd="0" presId="urn:microsoft.com/office/officeart/2005/8/layout/hList1"/>
    <dgm:cxn modelId="{2EA0E2E4-4037-4A3F-8AC8-37008DFB5598}" srcId="{16D74D79-2098-45FE-B8BE-A40F57EB538A}" destId="{2A3AE31A-71B3-459C-9178-F436A915C741}" srcOrd="0" destOrd="0" parTransId="{124E63E2-69A9-4C64-8A5B-A9A16D0C7275}" sibTransId="{46552D46-92F6-47E5-9861-16D113A51D57}"/>
    <dgm:cxn modelId="{96E11F84-7A42-46AC-824A-E5D2EACB809C}" type="presOf" srcId="{16D74D79-2098-45FE-B8BE-A40F57EB538A}" destId="{75DFCF60-ECF9-4B17-8FB7-7C16EC916F04}" srcOrd="0" destOrd="0" presId="urn:microsoft.com/office/officeart/2005/8/layout/hList1"/>
    <dgm:cxn modelId="{1036B834-3E33-4423-9B27-18C82341E02B}" type="presOf" srcId="{2A3AE31A-71B3-459C-9178-F436A915C741}" destId="{9A0A5D53-B8E3-4146-B636-02F1604B3323}" srcOrd="0" destOrd="0" presId="urn:microsoft.com/office/officeart/2005/8/layout/hList1"/>
    <dgm:cxn modelId="{42F1E02F-4EFC-47FE-B33F-E78C4E989A53}" type="presParOf" srcId="{DB972C23-A4AD-411D-A84E-B8C037A4CAE7}" destId="{8FB3346A-4911-4D3C-813D-04DF1FC74C0B}" srcOrd="0" destOrd="0" presId="urn:microsoft.com/office/officeart/2005/8/layout/hList1"/>
    <dgm:cxn modelId="{361A87BF-4077-4FC4-9B9B-B29F6A31A7A2}" type="presParOf" srcId="{8FB3346A-4911-4D3C-813D-04DF1FC74C0B}" destId="{75DFCF60-ECF9-4B17-8FB7-7C16EC916F04}" srcOrd="0" destOrd="0" presId="urn:microsoft.com/office/officeart/2005/8/layout/hList1"/>
    <dgm:cxn modelId="{F73A1D3B-6BDD-44C8-BB5D-B8F7B4E8E495}" type="presParOf" srcId="{8FB3346A-4911-4D3C-813D-04DF1FC74C0B}" destId="{9A0A5D53-B8E3-4146-B636-02F1604B3323}" srcOrd="1" destOrd="0" presId="urn:microsoft.com/office/officeart/2005/8/layout/hList1"/>
    <dgm:cxn modelId="{9F6A81E2-0437-4CE6-91B9-7A2DFF6DE197}" type="presParOf" srcId="{DB972C23-A4AD-411D-A84E-B8C037A4CAE7}" destId="{9964B6CD-CFB6-4A12-B8B8-95D78A8D0360}" srcOrd="1" destOrd="0" presId="urn:microsoft.com/office/officeart/2005/8/layout/hList1"/>
    <dgm:cxn modelId="{309D0967-07B9-4AA8-B86B-7F56161ECCA7}" type="presParOf" srcId="{DB972C23-A4AD-411D-A84E-B8C037A4CAE7}" destId="{47495EF0-EBB0-44F9-84DD-00E2809DFAF0}" srcOrd="2" destOrd="0" presId="urn:microsoft.com/office/officeart/2005/8/layout/hList1"/>
    <dgm:cxn modelId="{2ABD3C85-E37C-474F-AABA-47396FBEDD5F}" type="presParOf" srcId="{47495EF0-EBB0-44F9-84DD-00E2809DFAF0}" destId="{F2BF577F-3F7C-4E6C-9725-FEE3A45CE1F5}" srcOrd="0" destOrd="0" presId="urn:microsoft.com/office/officeart/2005/8/layout/hList1"/>
    <dgm:cxn modelId="{DA4C5E21-BA5D-4668-9F3A-B43A578B5362}" type="presParOf" srcId="{47495EF0-EBB0-44F9-84DD-00E2809DFAF0}" destId="{47B98680-5E7A-49BA-A255-A10F69EE4F9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58ADFA-9FB7-4C4E-85F0-689EB86148E6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16D74D79-2098-45FE-B8BE-A40F57EB538A}">
      <dgm:prSet phldrT="[텍스트]" custT="1"/>
      <dgm:spPr/>
      <dgm:t>
        <a:bodyPr/>
        <a:lstStyle/>
        <a:p>
          <a:pPr latinLnBrk="1"/>
          <a:r>
            <a:rPr lang="en-US" altLang="ko-KR" sz="2000" kern="1200" dirty="0" smtClean="0">
              <a:solidFill>
                <a:schemeClr val="accent5">
                  <a:lumMod val="20000"/>
                  <a:lumOff val="8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>INPUT</a:t>
          </a:r>
          <a:endParaRPr lang="ko-KR" altLang="en-US" sz="2000" kern="1200" dirty="0">
            <a:solidFill>
              <a:schemeClr val="accent1">
                <a:lumMod val="20000"/>
                <a:lumOff val="80000"/>
              </a:schemeClr>
            </a:solidFill>
            <a:latin typeface="한컴 바겐세일 B" panose="02020603020101020101" pitchFamily="18" charset="-127"/>
            <a:ea typeface="한컴 바겐세일 B" panose="02020603020101020101" pitchFamily="18" charset="-127"/>
            <a:cs typeface="+mn-cs"/>
          </a:endParaRPr>
        </a:p>
      </dgm:t>
    </dgm:pt>
    <dgm:pt modelId="{A5A165AD-B545-430F-9D9E-AC261AC13D4D}" type="parTrans" cxnId="{AFB67000-0A21-438A-8100-A8CA638FC0DA}">
      <dgm:prSet/>
      <dgm:spPr/>
      <dgm:t>
        <a:bodyPr/>
        <a:lstStyle/>
        <a:p>
          <a:pPr latinLnBrk="1"/>
          <a:endParaRPr lang="ko-KR" altLang="en-US"/>
        </a:p>
      </dgm:t>
    </dgm:pt>
    <dgm:pt modelId="{CA04478C-0918-4417-801A-1685D168DD97}" type="sibTrans" cxnId="{AFB67000-0A21-438A-8100-A8CA638FC0DA}">
      <dgm:prSet/>
      <dgm:spPr/>
      <dgm:t>
        <a:bodyPr/>
        <a:lstStyle/>
        <a:p>
          <a:pPr latinLnBrk="1"/>
          <a:endParaRPr lang="ko-KR" altLang="en-US"/>
        </a:p>
      </dgm:t>
    </dgm:pt>
    <dgm:pt modelId="{2A3AE31A-71B3-459C-9178-F436A915C741}">
      <dgm:prSet phldrT="[텍스트]" custT="1"/>
      <dgm:spPr/>
      <dgm:t>
        <a:bodyPr/>
        <a:lstStyle/>
        <a:p>
          <a:pPr marL="0" marR="0" lvl="0" indent="0" defTabSz="914400" eaLnBrk="1" fontAlgn="auto" latinLnBrk="1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ko-KR" altLang="en-US" sz="2000" kern="1200" dirty="0" smtClean="0">
              <a:solidFill>
                <a:schemeClr val="accent5">
                  <a:lumMod val="5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>어플리케이션을 </a:t>
          </a:r>
          <a:r>
            <a:rPr lang="en-US" altLang="ko-KR" sz="2000" kern="1200" dirty="0" smtClean="0">
              <a:solidFill>
                <a:schemeClr val="accent5">
                  <a:lumMod val="5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/>
          </a:r>
          <a:br>
            <a:rPr lang="en-US" altLang="ko-KR" sz="2000" kern="1200" dirty="0" smtClean="0">
              <a:solidFill>
                <a:schemeClr val="accent5">
                  <a:lumMod val="5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</a:br>
          <a:r>
            <a:rPr lang="ko-KR" altLang="en-US" sz="2000" kern="1200" dirty="0" smtClean="0">
              <a:solidFill>
                <a:schemeClr val="accent5">
                  <a:lumMod val="5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>실행시켜 이미지 </a:t>
          </a:r>
          <a:r>
            <a:rPr lang="ko-KR" altLang="en-US" sz="2000" kern="1200" dirty="0" err="1" smtClean="0">
              <a:solidFill>
                <a:schemeClr val="accent5">
                  <a:lumMod val="5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>서칭</a:t>
          </a:r>
          <a:r>
            <a:rPr lang="ko-KR" altLang="en-US" sz="2000" kern="1200" dirty="0" smtClean="0">
              <a:solidFill>
                <a:schemeClr val="accent5">
                  <a:lumMod val="5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> 기능 실행</a:t>
          </a:r>
        </a:p>
        <a:p>
          <a:pPr marL="228600" lvl="1" indent="0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ko-KR" altLang="en-US" sz="2000" kern="1200" dirty="0">
            <a:solidFill>
              <a:schemeClr val="accent5">
                <a:lumMod val="50000"/>
              </a:schemeClr>
            </a:solidFill>
            <a:latin typeface="한컴 바겐세일 B" panose="02020603020101020101" pitchFamily="18" charset="-127"/>
            <a:ea typeface="한컴 바겐세일 B" panose="02020603020101020101" pitchFamily="18" charset="-127"/>
            <a:cs typeface="+mn-cs"/>
          </a:endParaRPr>
        </a:p>
      </dgm:t>
    </dgm:pt>
    <dgm:pt modelId="{124E63E2-69A9-4C64-8A5B-A9A16D0C7275}" type="parTrans" cxnId="{2EA0E2E4-4037-4A3F-8AC8-37008DFB5598}">
      <dgm:prSet/>
      <dgm:spPr/>
      <dgm:t>
        <a:bodyPr/>
        <a:lstStyle/>
        <a:p>
          <a:pPr latinLnBrk="1"/>
          <a:endParaRPr lang="ko-KR" altLang="en-US"/>
        </a:p>
      </dgm:t>
    </dgm:pt>
    <dgm:pt modelId="{46552D46-92F6-47E5-9861-16D113A51D57}" type="sibTrans" cxnId="{2EA0E2E4-4037-4A3F-8AC8-37008DFB5598}">
      <dgm:prSet/>
      <dgm:spPr/>
      <dgm:t>
        <a:bodyPr/>
        <a:lstStyle/>
        <a:p>
          <a:pPr latinLnBrk="1"/>
          <a:endParaRPr lang="ko-KR" altLang="en-US"/>
        </a:p>
      </dgm:t>
    </dgm:pt>
    <dgm:pt modelId="{A1CE77F3-02D3-4250-89E2-C059016EE05B}">
      <dgm:prSet phldrT="[텍스트]" custT="1"/>
      <dgm:spPr/>
      <dgm:t>
        <a:bodyPr/>
        <a:lstStyle/>
        <a:p>
          <a:pPr latinLnBrk="1"/>
          <a:r>
            <a:rPr lang="en-US" altLang="ko-KR" sz="2000" kern="1200" dirty="0" smtClean="0">
              <a:solidFill>
                <a:schemeClr val="accent6">
                  <a:lumMod val="20000"/>
                  <a:lumOff val="8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>OUTPUT</a:t>
          </a:r>
          <a:endParaRPr lang="ko-KR" altLang="en-US" sz="2000" kern="1200" dirty="0">
            <a:solidFill>
              <a:schemeClr val="accent6">
                <a:lumMod val="20000"/>
                <a:lumOff val="80000"/>
              </a:schemeClr>
            </a:solidFill>
            <a:latin typeface="한컴 바겐세일 B" panose="02020603020101020101" pitchFamily="18" charset="-127"/>
            <a:ea typeface="한컴 바겐세일 B" panose="02020603020101020101" pitchFamily="18" charset="-127"/>
            <a:cs typeface="+mn-cs"/>
          </a:endParaRPr>
        </a:p>
      </dgm:t>
    </dgm:pt>
    <dgm:pt modelId="{72810190-08CB-4152-9E4B-55D526B9D3E3}" type="parTrans" cxnId="{CE0522A0-981E-4642-B966-784E81EF7666}">
      <dgm:prSet/>
      <dgm:spPr/>
      <dgm:t>
        <a:bodyPr/>
        <a:lstStyle/>
        <a:p>
          <a:pPr latinLnBrk="1"/>
          <a:endParaRPr lang="ko-KR" altLang="en-US"/>
        </a:p>
      </dgm:t>
    </dgm:pt>
    <dgm:pt modelId="{435E8AB4-AD79-4239-AE8F-E9A9BFFCEAE4}" type="sibTrans" cxnId="{CE0522A0-981E-4642-B966-784E81EF7666}">
      <dgm:prSet/>
      <dgm:spPr/>
      <dgm:t>
        <a:bodyPr/>
        <a:lstStyle/>
        <a:p>
          <a:pPr latinLnBrk="1"/>
          <a:endParaRPr lang="ko-KR" altLang="en-US"/>
        </a:p>
      </dgm:t>
    </dgm:pt>
    <dgm:pt modelId="{A65877C3-8AF6-4E96-92EB-A82C6BB89FF2}">
      <dgm:prSet phldrT="[텍스트]" custT="1"/>
      <dgm:spPr/>
      <dgm:t>
        <a:bodyPr/>
        <a:lstStyle/>
        <a:p>
          <a:pPr latinLnBrk="1"/>
          <a:r>
            <a:rPr lang="ko-KR" altLang="en-US" sz="2000" kern="1200" dirty="0" smtClean="0">
              <a:solidFill>
                <a:schemeClr val="accent6">
                  <a:lumMod val="5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>이미지 </a:t>
          </a:r>
          <a:r>
            <a:rPr lang="ko-KR" altLang="en-US" sz="2000" kern="1200" dirty="0" err="1" smtClean="0">
              <a:solidFill>
                <a:schemeClr val="accent6">
                  <a:lumMod val="5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>서칭한가구와</a:t>
          </a:r>
          <a:r>
            <a:rPr lang="ko-KR" altLang="en-US" sz="2000" kern="1200" dirty="0" smtClean="0">
              <a:solidFill>
                <a:schemeClr val="accent6">
                  <a:lumMod val="5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> 유사한 가구 검색결과</a:t>
          </a:r>
          <a:endParaRPr lang="ko-KR" altLang="en-US" sz="2000" kern="1200" dirty="0">
            <a:solidFill>
              <a:schemeClr val="accent6">
                <a:lumMod val="50000"/>
              </a:schemeClr>
            </a:solidFill>
            <a:latin typeface="한컴 바겐세일 B" panose="02020603020101020101" pitchFamily="18" charset="-127"/>
            <a:ea typeface="한컴 바겐세일 B" panose="02020603020101020101" pitchFamily="18" charset="-127"/>
            <a:cs typeface="+mn-cs"/>
          </a:endParaRPr>
        </a:p>
      </dgm:t>
    </dgm:pt>
    <dgm:pt modelId="{26FF515B-0320-46C5-99D0-B6F106EC2452}" type="parTrans" cxnId="{CCF9F765-EE4D-4ED7-B85A-F90BB6E2E1AA}">
      <dgm:prSet/>
      <dgm:spPr/>
      <dgm:t>
        <a:bodyPr/>
        <a:lstStyle/>
        <a:p>
          <a:pPr latinLnBrk="1"/>
          <a:endParaRPr lang="ko-KR" altLang="en-US"/>
        </a:p>
      </dgm:t>
    </dgm:pt>
    <dgm:pt modelId="{8F6D19A2-1370-482E-B730-BC5BB9BD8552}" type="sibTrans" cxnId="{CCF9F765-EE4D-4ED7-B85A-F90BB6E2E1AA}">
      <dgm:prSet/>
      <dgm:spPr/>
      <dgm:t>
        <a:bodyPr/>
        <a:lstStyle/>
        <a:p>
          <a:pPr latinLnBrk="1"/>
          <a:endParaRPr lang="ko-KR" altLang="en-US"/>
        </a:p>
      </dgm:t>
    </dgm:pt>
    <dgm:pt modelId="{5C2328DC-8978-46AF-BAD3-3F914D940140}">
      <dgm:prSet phldrT="[텍스트]" custT="1"/>
      <dgm:spPr/>
      <dgm:t>
        <a:bodyPr/>
        <a:lstStyle/>
        <a:p>
          <a:pPr marL="228600" lvl="1" indent="0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ko-KR" altLang="en-US" sz="2000" kern="1200" dirty="0">
            <a:solidFill>
              <a:schemeClr val="accent5">
                <a:lumMod val="50000"/>
              </a:schemeClr>
            </a:solidFill>
            <a:latin typeface="한컴 바겐세일 B" panose="02020603020101020101" pitchFamily="18" charset="-127"/>
            <a:ea typeface="한컴 바겐세일 B" panose="02020603020101020101" pitchFamily="18" charset="-127"/>
            <a:cs typeface="+mn-cs"/>
          </a:endParaRPr>
        </a:p>
      </dgm:t>
    </dgm:pt>
    <dgm:pt modelId="{29586CD5-8DFF-41C3-AF5E-7DFB2C0A8FE6}" type="parTrans" cxnId="{28040DD2-DBB6-49D1-BAD1-39844D2BA814}">
      <dgm:prSet/>
      <dgm:spPr/>
      <dgm:t>
        <a:bodyPr/>
        <a:lstStyle/>
        <a:p>
          <a:pPr latinLnBrk="1"/>
          <a:endParaRPr lang="ko-KR" altLang="en-US"/>
        </a:p>
      </dgm:t>
    </dgm:pt>
    <dgm:pt modelId="{EE10A453-DB2B-4B53-8C94-65E87BBF9472}" type="sibTrans" cxnId="{28040DD2-DBB6-49D1-BAD1-39844D2BA814}">
      <dgm:prSet/>
      <dgm:spPr/>
      <dgm:t>
        <a:bodyPr/>
        <a:lstStyle/>
        <a:p>
          <a:pPr latinLnBrk="1"/>
          <a:endParaRPr lang="ko-KR" altLang="en-US"/>
        </a:p>
      </dgm:t>
    </dgm:pt>
    <dgm:pt modelId="{DB972C23-A4AD-411D-A84E-B8C037A4CAE7}" type="pres">
      <dgm:prSet presAssocID="{E358ADFA-9FB7-4C4E-85F0-689EB86148E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FB3346A-4911-4D3C-813D-04DF1FC74C0B}" type="pres">
      <dgm:prSet presAssocID="{16D74D79-2098-45FE-B8BE-A40F57EB538A}" presName="composite" presStyleCnt="0"/>
      <dgm:spPr/>
    </dgm:pt>
    <dgm:pt modelId="{75DFCF60-ECF9-4B17-8FB7-7C16EC916F04}" type="pres">
      <dgm:prSet presAssocID="{16D74D79-2098-45FE-B8BE-A40F57EB538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A0A5D53-B8E3-4146-B636-02F1604B3323}" type="pres">
      <dgm:prSet presAssocID="{16D74D79-2098-45FE-B8BE-A40F57EB538A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964B6CD-CFB6-4A12-B8B8-95D78A8D0360}" type="pres">
      <dgm:prSet presAssocID="{CA04478C-0918-4417-801A-1685D168DD97}" presName="space" presStyleCnt="0"/>
      <dgm:spPr/>
    </dgm:pt>
    <dgm:pt modelId="{47495EF0-EBB0-44F9-84DD-00E2809DFAF0}" type="pres">
      <dgm:prSet presAssocID="{A1CE77F3-02D3-4250-89E2-C059016EE05B}" presName="composite" presStyleCnt="0"/>
      <dgm:spPr/>
    </dgm:pt>
    <dgm:pt modelId="{F2BF577F-3F7C-4E6C-9725-FEE3A45CE1F5}" type="pres">
      <dgm:prSet presAssocID="{A1CE77F3-02D3-4250-89E2-C059016EE05B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7B98680-5E7A-49BA-A255-A10F69EE4F90}" type="pres">
      <dgm:prSet presAssocID="{A1CE77F3-02D3-4250-89E2-C059016EE05B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E0522A0-981E-4642-B966-784E81EF7666}" srcId="{E358ADFA-9FB7-4C4E-85F0-689EB86148E6}" destId="{A1CE77F3-02D3-4250-89E2-C059016EE05B}" srcOrd="1" destOrd="0" parTransId="{72810190-08CB-4152-9E4B-55D526B9D3E3}" sibTransId="{435E8AB4-AD79-4239-AE8F-E9A9BFFCEAE4}"/>
    <dgm:cxn modelId="{28040DD2-DBB6-49D1-BAD1-39844D2BA814}" srcId="{16D74D79-2098-45FE-B8BE-A40F57EB538A}" destId="{5C2328DC-8978-46AF-BAD3-3F914D940140}" srcOrd="1" destOrd="0" parTransId="{29586CD5-8DFF-41C3-AF5E-7DFB2C0A8FE6}" sibTransId="{EE10A453-DB2B-4B53-8C94-65E87BBF9472}"/>
    <dgm:cxn modelId="{CCF9F765-EE4D-4ED7-B85A-F90BB6E2E1AA}" srcId="{A1CE77F3-02D3-4250-89E2-C059016EE05B}" destId="{A65877C3-8AF6-4E96-92EB-A82C6BB89FF2}" srcOrd="0" destOrd="0" parTransId="{26FF515B-0320-46C5-99D0-B6F106EC2452}" sibTransId="{8F6D19A2-1370-482E-B730-BC5BB9BD8552}"/>
    <dgm:cxn modelId="{AFB67000-0A21-438A-8100-A8CA638FC0DA}" srcId="{E358ADFA-9FB7-4C4E-85F0-689EB86148E6}" destId="{16D74D79-2098-45FE-B8BE-A40F57EB538A}" srcOrd="0" destOrd="0" parTransId="{A5A165AD-B545-430F-9D9E-AC261AC13D4D}" sibTransId="{CA04478C-0918-4417-801A-1685D168DD97}"/>
    <dgm:cxn modelId="{EB0A2D0C-9CA6-4155-A870-97138659D3B5}" type="presOf" srcId="{E358ADFA-9FB7-4C4E-85F0-689EB86148E6}" destId="{DB972C23-A4AD-411D-A84E-B8C037A4CAE7}" srcOrd="0" destOrd="0" presId="urn:microsoft.com/office/officeart/2005/8/layout/hList1"/>
    <dgm:cxn modelId="{E181B475-1A77-482D-9DDE-9B24E84EF2D9}" type="presOf" srcId="{2A3AE31A-71B3-459C-9178-F436A915C741}" destId="{9A0A5D53-B8E3-4146-B636-02F1604B3323}" srcOrd="0" destOrd="0" presId="urn:microsoft.com/office/officeart/2005/8/layout/hList1"/>
    <dgm:cxn modelId="{16BF8396-60D3-4076-AA12-D528450F4569}" type="presOf" srcId="{A1CE77F3-02D3-4250-89E2-C059016EE05B}" destId="{F2BF577F-3F7C-4E6C-9725-FEE3A45CE1F5}" srcOrd="0" destOrd="0" presId="urn:microsoft.com/office/officeart/2005/8/layout/hList1"/>
    <dgm:cxn modelId="{9E197BEB-44D8-48E5-AD66-002F2AE4713B}" type="presOf" srcId="{5C2328DC-8978-46AF-BAD3-3F914D940140}" destId="{9A0A5D53-B8E3-4146-B636-02F1604B3323}" srcOrd="0" destOrd="1" presId="urn:microsoft.com/office/officeart/2005/8/layout/hList1"/>
    <dgm:cxn modelId="{2EA0E2E4-4037-4A3F-8AC8-37008DFB5598}" srcId="{16D74D79-2098-45FE-B8BE-A40F57EB538A}" destId="{2A3AE31A-71B3-459C-9178-F436A915C741}" srcOrd="0" destOrd="0" parTransId="{124E63E2-69A9-4C64-8A5B-A9A16D0C7275}" sibTransId="{46552D46-92F6-47E5-9861-16D113A51D57}"/>
    <dgm:cxn modelId="{95D340C9-7E2E-442D-B8F6-4A35BF0469E5}" type="presOf" srcId="{16D74D79-2098-45FE-B8BE-A40F57EB538A}" destId="{75DFCF60-ECF9-4B17-8FB7-7C16EC916F04}" srcOrd="0" destOrd="0" presId="urn:microsoft.com/office/officeart/2005/8/layout/hList1"/>
    <dgm:cxn modelId="{EE455D45-03CC-47B7-AC48-B6FF368FC82F}" type="presOf" srcId="{A65877C3-8AF6-4E96-92EB-A82C6BB89FF2}" destId="{47B98680-5E7A-49BA-A255-A10F69EE4F90}" srcOrd="0" destOrd="0" presId="urn:microsoft.com/office/officeart/2005/8/layout/hList1"/>
    <dgm:cxn modelId="{9B17B936-594E-4224-8927-7C19F0C4E061}" type="presParOf" srcId="{DB972C23-A4AD-411D-A84E-B8C037A4CAE7}" destId="{8FB3346A-4911-4D3C-813D-04DF1FC74C0B}" srcOrd="0" destOrd="0" presId="urn:microsoft.com/office/officeart/2005/8/layout/hList1"/>
    <dgm:cxn modelId="{7BA08CAF-3689-4785-AA36-276A2D6FFF6A}" type="presParOf" srcId="{8FB3346A-4911-4D3C-813D-04DF1FC74C0B}" destId="{75DFCF60-ECF9-4B17-8FB7-7C16EC916F04}" srcOrd="0" destOrd="0" presId="urn:microsoft.com/office/officeart/2005/8/layout/hList1"/>
    <dgm:cxn modelId="{6603FAB3-6A77-4971-A354-CCAD05D12FF1}" type="presParOf" srcId="{8FB3346A-4911-4D3C-813D-04DF1FC74C0B}" destId="{9A0A5D53-B8E3-4146-B636-02F1604B3323}" srcOrd="1" destOrd="0" presId="urn:microsoft.com/office/officeart/2005/8/layout/hList1"/>
    <dgm:cxn modelId="{71FA8EDE-3A35-4D14-B71E-6F127B16047C}" type="presParOf" srcId="{DB972C23-A4AD-411D-A84E-B8C037A4CAE7}" destId="{9964B6CD-CFB6-4A12-B8B8-95D78A8D0360}" srcOrd="1" destOrd="0" presId="urn:microsoft.com/office/officeart/2005/8/layout/hList1"/>
    <dgm:cxn modelId="{0AA80DB9-1C7E-46EA-B6F3-D2903C42A0B5}" type="presParOf" srcId="{DB972C23-A4AD-411D-A84E-B8C037A4CAE7}" destId="{47495EF0-EBB0-44F9-84DD-00E2809DFAF0}" srcOrd="2" destOrd="0" presId="urn:microsoft.com/office/officeart/2005/8/layout/hList1"/>
    <dgm:cxn modelId="{9FC2C881-CD8F-46DE-8CA5-1DAF93BBCAC1}" type="presParOf" srcId="{47495EF0-EBB0-44F9-84DD-00E2809DFAF0}" destId="{F2BF577F-3F7C-4E6C-9725-FEE3A45CE1F5}" srcOrd="0" destOrd="0" presId="urn:microsoft.com/office/officeart/2005/8/layout/hList1"/>
    <dgm:cxn modelId="{FEB4520A-6D5A-4C58-B520-4A3100D4F3F7}" type="presParOf" srcId="{47495EF0-EBB0-44F9-84DD-00E2809DFAF0}" destId="{47B98680-5E7A-49BA-A255-A10F69EE4F9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DFCF60-ECF9-4B17-8FB7-7C16EC916F04}">
      <dsp:nvSpPr>
        <dsp:cNvPr id="0" name=""/>
        <dsp:cNvSpPr/>
      </dsp:nvSpPr>
      <dsp:spPr>
        <a:xfrm>
          <a:off x="21" y="12908"/>
          <a:ext cx="2095733" cy="83829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solidFill>
                <a:schemeClr val="accent5">
                  <a:lumMod val="20000"/>
                  <a:lumOff val="8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>INPUT</a:t>
          </a:r>
          <a:endParaRPr lang="ko-KR" altLang="en-US" sz="2000" kern="1200" dirty="0">
            <a:solidFill>
              <a:schemeClr val="accent1">
                <a:lumMod val="20000"/>
                <a:lumOff val="80000"/>
              </a:schemeClr>
            </a:solidFill>
            <a:latin typeface="한컴 바겐세일 B" panose="02020603020101020101" pitchFamily="18" charset="-127"/>
            <a:ea typeface="한컴 바겐세일 B" panose="02020603020101020101" pitchFamily="18" charset="-127"/>
            <a:cs typeface="+mn-cs"/>
          </a:endParaRPr>
        </a:p>
      </dsp:txBody>
      <dsp:txXfrm>
        <a:off x="21" y="12908"/>
        <a:ext cx="2095733" cy="838293"/>
      </dsp:txXfrm>
    </dsp:sp>
    <dsp:sp modelId="{9A0A5D53-B8E3-4146-B636-02F1604B3323}">
      <dsp:nvSpPr>
        <dsp:cNvPr id="0" name=""/>
        <dsp:cNvSpPr/>
      </dsp:nvSpPr>
      <dsp:spPr>
        <a:xfrm>
          <a:off x="21" y="851202"/>
          <a:ext cx="2095733" cy="175680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000" kern="1200" dirty="0" smtClean="0">
              <a:solidFill>
                <a:schemeClr val="accent5">
                  <a:lumMod val="5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>주문자의 주택에 대한 도면 검색</a:t>
          </a:r>
          <a:endParaRPr lang="ko-KR" altLang="en-US" sz="2000" kern="1200" dirty="0">
            <a:solidFill>
              <a:schemeClr val="accent5">
                <a:lumMod val="50000"/>
              </a:schemeClr>
            </a:solidFill>
            <a:latin typeface="한컴 바겐세일 B" panose="02020603020101020101" pitchFamily="18" charset="-127"/>
            <a:ea typeface="한컴 바겐세일 B" panose="02020603020101020101" pitchFamily="18" charset="-127"/>
            <a:cs typeface="+mn-cs"/>
          </a:endParaRPr>
        </a:p>
      </dsp:txBody>
      <dsp:txXfrm>
        <a:off x="21" y="851202"/>
        <a:ext cx="2095733" cy="1756800"/>
      </dsp:txXfrm>
    </dsp:sp>
    <dsp:sp modelId="{F2BF577F-3F7C-4E6C-9725-FEE3A45CE1F5}">
      <dsp:nvSpPr>
        <dsp:cNvPr id="0" name=""/>
        <dsp:cNvSpPr/>
      </dsp:nvSpPr>
      <dsp:spPr>
        <a:xfrm>
          <a:off x="2389158" y="12908"/>
          <a:ext cx="2095733" cy="838293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solidFill>
                <a:schemeClr val="accent6">
                  <a:lumMod val="20000"/>
                  <a:lumOff val="8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>OUTPUT</a:t>
          </a:r>
          <a:endParaRPr lang="ko-KR" altLang="en-US" sz="2000" kern="1200" dirty="0">
            <a:solidFill>
              <a:schemeClr val="accent6">
                <a:lumMod val="20000"/>
                <a:lumOff val="80000"/>
              </a:schemeClr>
            </a:solidFill>
            <a:latin typeface="한컴 바겐세일 B" panose="02020603020101020101" pitchFamily="18" charset="-127"/>
            <a:ea typeface="한컴 바겐세일 B" panose="02020603020101020101" pitchFamily="18" charset="-127"/>
            <a:cs typeface="+mn-cs"/>
          </a:endParaRPr>
        </a:p>
      </dsp:txBody>
      <dsp:txXfrm>
        <a:off x="2389158" y="12908"/>
        <a:ext cx="2095733" cy="838293"/>
      </dsp:txXfrm>
    </dsp:sp>
    <dsp:sp modelId="{47B98680-5E7A-49BA-A255-A10F69EE4F90}">
      <dsp:nvSpPr>
        <dsp:cNvPr id="0" name=""/>
        <dsp:cNvSpPr/>
      </dsp:nvSpPr>
      <dsp:spPr>
        <a:xfrm>
          <a:off x="2389158" y="851202"/>
          <a:ext cx="2095733" cy="1756800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000" kern="1200" dirty="0" smtClean="0">
              <a:solidFill>
                <a:schemeClr val="accent6">
                  <a:lumMod val="5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>주문자의 주택에 대한 도면 검색 결과</a:t>
          </a:r>
          <a:endParaRPr lang="ko-KR" altLang="en-US" sz="2000" kern="1200" dirty="0">
            <a:solidFill>
              <a:schemeClr val="accent6">
                <a:lumMod val="50000"/>
              </a:schemeClr>
            </a:solidFill>
            <a:latin typeface="한컴 바겐세일 B" panose="02020603020101020101" pitchFamily="18" charset="-127"/>
            <a:ea typeface="한컴 바겐세일 B" panose="02020603020101020101" pitchFamily="18" charset="-127"/>
            <a:cs typeface="+mn-cs"/>
          </a:endParaRPr>
        </a:p>
      </dsp:txBody>
      <dsp:txXfrm>
        <a:off x="2389158" y="851202"/>
        <a:ext cx="2095733" cy="1756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DFCF60-ECF9-4B17-8FB7-7C16EC916F04}">
      <dsp:nvSpPr>
        <dsp:cNvPr id="0" name=""/>
        <dsp:cNvSpPr/>
      </dsp:nvSpPr>
      <dsp:spPr>
        <a:xfrm>
          <a:off x="21" y="12908"/>
          <a:ext cx="2095733" cy="83829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solidFill>
                <a:schemeClr val="accent5">
                  <a:lumMod val="20000"/>
                  <a:lumOff val="8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>INPUT</a:t>
          </a:r>
          <a:endParaRPr lang="ko-KR" altLang="en-US" sz="2000" kern="1200" dirty="0">
            <a:solidFill>
              <a:schemeClr val="accent1">
                <a:lumMod val="20000"/>
                <a:lumOff val="80000"/>
              </a:schemeClr>
            </a:solidFill>
            <a:latin typeface="한컴 바겐세일 B" panose="02020603020101020101" pitchFamily="18" charset="-127"/>
            <a:ea typeface="한컴 바겐세일 B" panose="02020603020101020101" pitchFamily="18" charset="-127"/>
            <a:cs typeface="+mn-cs"/>
          </a:endParaRPr>
        </a:p>
      </dsp:txBody>
      <dsp:txXfrm>
        <a:off x="21" y="12908"/>
        <a:ext cx="2095733" cy="838293"/>
      </dsp:txXfrm>
    </dsp:sp>
    <dsp:sp modelId="{9A0A5D53-B8E3-4146-B636-02F1604B3323}">
      <dsp:nvSpPr>
        <dsp:cNvPr id="0" name=""/>
        <dsp:cNvSpPr/>
      </dsp:nvSpPr>
      <dsp:spPr>
        <a:xfrm>
          <a:off x="21" y="851202"/>
          <a:ext cx="2095733" cy="175680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000" kern="1200" dirty="0" smtClean="0">
              <a:solidFill>
                <a:schemeClr val="accent5">
                  <a:lumMod val="5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>도면 제작 툴을 이용하여 도면도 제작</a:t>
          </a:r>
          <a:endParaRPr lang="ko-KR" altLang="en-US" sz="2000" kern="1200" dirty="0">
            <a:solidFill>
              <a:schemeClr val="accent5">
                <a:lumMod val="50000"/>
              </a:schemeClr>
            </a:solidFill>
            <a:latin typeface="한컴 바겐세일 B" panose="02020603020101020101" pitchFamily="18" charset="-127"/>
            <a:ea typeface="한컴 바겐세일 B" panose="02020603020101020101" pitchFamily="18" charset="-127"/>
            <a:cs typeface="+mn-cs"/>
          </a:endParaRPr>
        </a:p>
      </dsp:txBody>
      <dsp:txXfrm>
        <a:off x="21" y="851202"/>
        <a:ext cx="2095733" cy="1756800"/>
      </dsp:txXfrm>
    </dsp:sp>
    <dsp:sp modelId="{F2BF577F-3F7C-4E6C-9725-FEE3A45CE1F5}">
      <dsp:nvSpPr>
        <dsp:cNvPr id="0" name=""/>
        <dsp:cNvSpPr/>
      </dsp:nvSpPr>
      <dsp:spPr>
        <a:xfrm>
          <a:off x="2389158" y="12908"/>
          <a:ext cx="2095733" cy="838293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solidFill>
                <a:schemeClr val="accent6">
                  <a:lumMod val="20000"/>
                  <a:lumOff val="8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>OUTPUT</a:t>
          </a:r>
          <a:endParaRPr lang="ko-KR" altLang="en-US" sz="2000" kern="1200" dirty="0">
            <a:solidFill>
              <a:schemeClr val="accent6">
                <a:lumMod val="20000"/>
                <a:lumOff val="80000"/>
              </a:schemeClr>
            </a:solidFill>
            <a:latin typeface="한컴 바겐세일 B" panose="02020603020101020101" pitchFamily="18" charset="-127"/>
            <a:ea typeface="한컴 바겐세일 B" panose="02020603020101020101" pitchFamily="18" charset="-127"/>
            <a:cs typeface="+mn-cs"/>
          </a:endParaRPr>
        </a:p>
      </dsp:txBody>
      <dsp:txXfrm>
        <a:off x="2389158" y="12908"/>
        <a:ext cx="2095733" cy="838293"/>
      </dsp:txXfrm>
    </dsp:sp>
    <dsp:sp modelId="{47B98680-5E7A-49BA-A255-A10F69EE4F90}">
      <dsp:nvSpPr>
        <dsp:cNvPr id="0" name=""/>
        <dsp:cNvSpPr/>
      </dsp:nvSpPr>
      <dsp:spPr>
        <a:xfrm>
          <a:off x="2389158" y="851202"/>
          <a:ext cx="2095733" cy="1756800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000" kern="1200" dirty="0" smtClean="0">
              <a:solidFill>
                <a:schemeClr val="accent6">
                  <a:lumMod val="5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>도면 등록 후 가구를 배치해볼 수 있다</a:t>
          </a:r>
          <a:r>
            <a:rPr lang="en-US" altLang="ko-KR" sz="2000" kern="1200" dirty="0" smtClean="0">
              <a:solidFill>
                <a:schemeClr val="accent6">
                  <a:lumMod val="5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>.</a:t>
          </a:r>
          <a:endParaRPr lang="ko-KR" altLang="en-US" sz="2000" kern="1200" dirty="0">
            <a:solidFill>
              <a:schemeClr val="accent6">
                <a:lumMod val="50000"/>
              </a:schemeClr>
            </a:solidFill>
            <a:latin typeface="한컴 바겐세일 B" panose="02020603020101020101" pitchFamily="18" charset="-127"/>
            <a:ea typeface="한컴 바겐세일 B" panose="02020603020101020101" pitchFamily="18" charset="-127"/>
            <a:cs typeface="+mn-cs"/>
          </a:endParaRPr>
        </a:p>
      </dsp:txBody>
      <dsp:txXfrm>
        <a:off x="2389158" y="851202"/>
        <a:ext cx="2095733" cy="17568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DFCF60-ECF9-4B17-8FB7-7C16EC916F04}">
      <dsp:nvSpPr>
        <dsp:cNvPr id="0" name=""/>
        <dsp:cNvSpPr/>
      </dsp:nvSpPr>
      <dsp:spPr>
        <a:xfrm>
          <a:off x="21" y="18378"/>
          <a:ext cx="2095733" cy="7776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solidFill>
                <a:schemeClr val="accent5">
                  <a:lumMod val="20000"/>
                  <a:lumOff val="8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>INPUT</a:t>
          </a:r>
          <a:endParaRPr lang="ko-KR" altLang="en-US" sz="2000" kern="1200" dirty="0">
            <a:solidFill>
              <a:schemeClr val="accent1">
                <a:lumMod val="20000"/>
                <a:lumOff val="80000"/>
              </a:schemeClr>
            </a:solidFill>
            <a:latin typeface="한컴 바겐세일 B" panose="02020603020101020101" pitchFamily="18" charset="-127"/>
            <a:ea typeface="한컴 바겐세일 B" panose="02020603020101020101" pitchFamily="18" charset="-127"/>
            <a:cs typeface="+mn-cs"/>
          </a:endParaRPr>
        </a:p>
      </dsp:txBody>
      <dsp:txXfrm>
        <a:off x="21" y="18378"/>
        <a:ext cx="2095733" cy="777600"/>
      </dsp:txXfrm>
    </dsp:sp>
    <dsp:sp modelId="{9A0A5D53-B8E3-4146-B636-02F1604B3323}">
      <dsp:nvSpPr>
        <dsp:cNvPr id="0" name=""/>
        <dsp:cNvSpPr/>
      </dsp:nvSpPr>
      <dsp:spPr>
        <a:xfrm>
          <a:off x="21" y="795978"/>
          <a:ext cx="2095733" cy="180655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000" kern="1200" dirty="0" smtClean="0">
              <a:solidFill>
                <a:schemeClr val="accent5">
                  <a:lumMod val="5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>어플리케이션을 실행시켜 </a:t>
          </a:r>
          <a:r>
            <a:rPr lang="en-US" altLang="ko-KR" sz="2000" kern="1200" dirty="0" smtClean="0">
              <a:solidFill>
                <a:schemeClr val="accent5">
                  <a:lumMod val="5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>AR </a:t>
          </a:r>
          <a:r>
            <a:rPr lang="ko-KR" altLang="en-US" sz="2000" kern="1200" dirty="0" smtClean="0">
              <a:solidFill>
                <a:schemeClr val="accent5">
                  <a:lumMod val="5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>기능 실행</a:t>
          </a:r>
          <a:endParaRPr lang="ko-KR" altLang="en-US" sz="2000" kern="1200" dirty="0">
            <a:solidFill>
              <a:schemeClr val="accent5">
                <a:lumMod val="50000"/>
              </a:schemeClr>
            </a:solidFill>
            <a:latin typeface="한컴 바겐세일 B" panose="02020603020101020101" pitchFamily="18" charset="-127"/>
            <a:ea typeface="한컴 바겐세일 B" panose="02020603020101020101" pitchFamily="18" charset="-127"/>
            <a:cs typeface="+mn-cs"/>
          </a:endParaRPr>
        </a:p>
      </dsp:txBody>
      <dsp:txXfrm>
        <a:off x="21" y="795978"/>
        <a:ext cx="2095733" cy="1806553"/>
      </dsp:txXfrm>
    </dsp:sp>
    <dsp:sp modelId="{F2BF577F-3F7C-4E6C-9725-FEE3A45CE1F5}">
      <dsp:nvSpPr>
        <dsp:cNvPr id="0" name=""/>
        <dsp:cNvSpPr/>
      </dsp:nvSpPr>
      <dsp:spPr>
        <a:xfrm>
          <a:off x="2389158" y="18378"/>
          <a:ext cx="2095733" cy="777600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solidFill>
                <a:schemeClr val="accent6">
                  <a:lumMod val="20000"/>
                  <a:lumOff val="8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>OUTPUT</a:t>
          </a:r>
          <a:endParaRPr lang="ko-KR" altLang="en-US" sz="2000" kern="1200" dirty="0">
            <a:solidFill>
              <a:schemeClr val="accent6">
                <a:lumMod val="20000"/>
                <a:lumOff val="80000"/>
              </a:schemeClr>
            </a:solidFill>
            <a:latin typeface="한컴 바겐세일 B" panose="02020603020101020101" pitchFamily="18" charset="-127"/>
            <a:ea typeface="한컴 바겐세일 B" panose="02020603020101020101" pitchFamily="18" charset="-127"/>
            <a:cs typeface="+mn-cs"/>
          </a:endParaRPr>
        </a:p>
      </dsp:txBody>
      <dsp:txXfrm>
        <a:off x="2389158" y="18378"/>
        <a:ext cx="2095733" cy="777600"/>
      </dsp:txXfrm>
    </dsp:sp>
    <dsp:sp modelId="{47B98680-5E7A-49BA-A255-A10F69EE4F90}">
      <dsp:nvSpPr>
        <dsp:cNvPr id="0" name=""/>
        <dsp:cNvSpPr/>
      </dsp:nvSpPr>
      <dsp:spPr>
        <a:xfrm>
          <a:off x="2389158" y="795978"/>
          <a:ext cx="2095733" cy="1806553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000" kern="1200" dirty="0" smtClean="0">
              <a:solidFill>
                <a:schemeClr val="accent6">
                  <a:lumMod val="5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>거주하는 실제 공간에 구매할 가구를 가상을 배치해볼 수 있다</a:t>
          </a:r>
          <a:r>
            <a:rPr lang="en-US" altLang="ko-KR" sz="2000" kern="1200" dirty="0" smtClean="0">
              <a:solidFill>
                <a:schemeClr val="accent6">
                  <a:lumMod val="5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>.</a:t>
          </a:r>
          <a:endParaRPr lang="ko-KR" altLang="en-US" sz="2000" kern="1200" dirty="0">
            <a:solidFill>
              <a:schemeClr val="accent6">
                <a:lumMod val="50000"/>
              </a:schemeClr>
            </a:solidFill>
            <a:latin typeface="한컴 바겐세일 B" panose="02020603020101020101" pitchFamily="18" charset="-127"/>
            <a:ea typeface="한컴 바겐세일 B" panose="02020603020101020101" pitchFamily="18" charset="-127"/>
            <a:cs typeface="+mn-cs"/>
          </a:endParaRPr>
        </a:p>
      </dsp:txBody>
      <dsp:txXfrm>
        <a:off x="2389158" y="795978"/>
        <a:ext cx="2095733" cy="18065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DFCF60-ECF9-4B17-8FB7-7C16EC916F04}">
      <dsp:nvSpPr>
        <dsp:cNvPr id="0" name=""/>
        <dsp:cNvSpPr/>
      </dsp:nvSpPr>
      <dsp:spPr>
        <a:xfrm>
          <a:off x="2211" y="0"/>
          <a:ext cx="2093687" cy="262091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solidFill>
                <a:schemeClr val="accent5">
                  <a:lumMod val="20000"/>
                  <a:lumOff val="8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>INPUT</a:t>
          </a:r>
          <a:endParaRPr lang="ko-KR" altLang="en-US" sz="2000" kern="1200" dirty="0">
            <a:solidFill>
              <a:schemeClr val="accent1">
                <a:lumMod val="20000"/>
                <a:lumOff val="80000"/>
              </a:schemeClr>
            </a:solidFill>
            <a:latin typeface="한컴 바겐세일 B" panose="02020603020101020101" pitchFamily="18" charset="-127"/>
            <a:ea typeface="한컴 바겐세일 B" panose="02020603020101020101" pitchFamily="18" charset="-127"/>
            <a:cs typeface="+mn-cs"/>
          </a:endParaRPr>
        </a:p>
      </dsp:txBody>
      <dsp:txXfrm>
        <a:off x="2211" y="0"/>
        <a:ext cx="2093687" cy="2620911"/>
      </dsp:txXfrm>
    </dsp:sp>
    <dsp:sp modelId="{9A0A5D53-B8E3-4146-B636-02F1604B3323}">
      <dsp:nvSpPr>
        <dsp:cNvPr id="0" name=""/>
        <dsp:cNvSpPr/>
      </dsp:nvSpPr>
      <dsp:spPr>
        <a:xfrm>
          <a:off x="2211" y="2620911"/>
          <a:ext cx="2093687" cy="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0" marR="0" lvl="0" indent="0" algn="l" defTabSz="914400" eaLnBrk="1" fontAlgn="auto" latinLnBrk="1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ko-KR" altLang="en-US" sz="2000" kern="1200" dirty="0" smtClean="0">
              <a:solidFill>
                <a:schemeClr val="accent5">
                  <a:lumMod val="5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>어플리케이션을 </a:t>
          </a:r>
          <a:r>
            <a:rPr lang="en-US" altLang="ko-KR" sz="2000" kern="1200" dirty="0" smtClean="0">
              <a:solidFill>
                <a:schemeClr val="accent5">
                  <a:lumMod val="5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/>
          </a:r>
          <a:br>
            <a:rPr lang="en-US" altLang="ko-KR" sz="2000" kern="1200" dirty="0" smtClean="0">
              <a:solidFill>
                <a:schemeClr val="accent5">
                  <a:lumMod val="5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</a:br>
          <a:r>
            <a:rPr lang="ko-KR" altLang="en-US" sz="2000" kern="1200" dirty="0" smtClean="0">
              <a:solidFill>
                <a:schemeClr val="accent5">
                  <a:lumMod val="5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>실행시켜 이미지 </a:t>
          </a:r>
          <a:r>
            <a:rPr lang="ko-KR" altLang="en-US" sz="2000" kern="1200" dirty="0" err="1" smtClean="0">
              <a:solidFill>
                <a:schemeClr val="accent5">
                  <a:lumMod val="5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>서칭</a:t>
          </a:r>
          <a:r>
            <a:rPr lang="ko-KR" altLang="en-US" sz="2000" kern="1200" dirty="0" smtClean="0">
              <a:solidFill>
                <a:schemeClr val="accent5">
                  <a:lumMod val="5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> 기능 실행</a:t>
          </a:r>
        </a:p>
        <a:p>
          <a:pPr marL="228600" lvl="1" indent="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2000" kern="1200" dirty="0">
            <a:solidFill>
              <a:schemeClr val="accent5">
                <a:lumMod val="50000"/>
              </a:schemeClr>
            </a:solidFill>
            <a:latin typeface="한컴 바겐세일 B" panose="02020603020101020101" pitchFamily="18" charset="-127"/>
            <a:ea typeface="한컴 바겐세일 B" panose="02020603020101020101" pitchFamily="18" charset="-127"/>
            <a:cs typeface="+mn-cs"/>
          </a:endParaRPr>
        </a:p>
        <a:p>
          <a:pPr marL="228600" lvl="1" indent="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2000" kern="1200" dirty="0">
            <a:solidFill>
              <a:schemeClr val="accent5">
                <a:lumMod val="50000"/>
              </a:schemeClr>
            </a:solidFill>
            <a:latin typeface="한컴 바겐세일 B" panose="02020603020101020101" pitchFamily="18" charset="-127"/>
            <a:ea typeface="한컴 바겐세일 B" panose="02020603020101020101" pitchFamily="18" charset="-127"/>
            <a:cs typeface="+mn-cs"/>
          </a:endParaRPr>
        </a:p>
      </dsp:txBody>
      <dsp:txXfrm>
        <a:off x="2211" y="2620911"/>
        <a:ext cx="2093687" cy="1"/>
      </dsp:txXfrm>
    </dsp:sp>
    <dsp:sp modelId="{F2BF577F-3F7C-4E6C-9725-FEE3A45CE1F5}">
      <dsp:nvSpPr>
        <dsp:cNvPr id="0" name=""/>
        <dsp:cNvSpPr/>
      </dsp:nvSpPr>
      <dsp:spPr>
        <a:xfrm>
          <a:off x="2389015" y="0"/>
          <a:ext cx="2093687" cy="2620911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solidFill>
                <a:schemeClr val="accent6">
                  <a:lumMod val="20000"/>
                  <a:lumOff val="8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>OUTPUT</a:t>
          </a:r>
          <a:endParaRPr lang="ko-KR" altLang="en-US" sz="2000" kern="1200" dirty="0">
            <a:solidFill>
              <a:schemeClr val="accent6">
                <a:lumMod val="20000"/>
                <a:lumOff val="80000"/>
              </a:schemeClr>
            </a:solidFill>
            <a:latin typeface="한컴 바겐세일 B" panose="02020603020101020101" pitchFamily="18" charset="-127"/>
            <a:ea typeface="한컴 바겐세일 B" panose="02020603020101020101" pitchFamily="18" charset="-127"/>
            <a:cs typeface="+mn-cs"/>
          </a:endParaRPr>
        </a:p>
      </dsp:txBody>
      <dsp:txXfrm>
        <a:off x="2389015" y="0"/>
        <a:ext cx="2093687" cy="2620911"/>
      </dsp:txXfrm>
    </dsp:sp>
    <dsp:sp modelId="{47B98680-5E7A-49BA-A255-A10F69EE4F90}">
      <dsp:nvSpPr>
        <dsp:cNvPr id="0" name=""/>
        <dsp:cNvSpPr/>
      </dsp:nvSpPr>
      <dsp:spPr>
        <a:xfrm>
          <a:off x="2389015" y="2620911"/>
          <a:ext cx="2093687" cy="0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000" kern="1200" dirty="0" smtClean="0">
              <a:solidFill>
                <a:schemeClr val="accent6">
                  <a:lumMod val="5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>이미지 </a:t>
          </a:r>
          <a:r>
            <a:rPr lang="ko-KR" altLang="en-US" sz="2000" kern="1200" dirty="0" err="1" smtClean="0">
              <a:solidFill>
                <a:schemeClr val="accent6">
                  <a:lumMod val="5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>서칭한가구와</a:t>
          </a:r>
          <a:r>
            <a:rPr lang="ko-KR" altLang="en-US" sz="2000" kern="1200" dirty="0" smtClean="0">
              <a:solidFill>
                <a:schemeClr val="accent6">
                  <a:lumMod val="5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> 유사한 가구 검색결과</a:t>
          </a:r>
          <a:endParaRPr lang="ko-KR" altLang="en-US" sz="2000" kern="1200" dirty="0">
            <a:solidFill>
              <a:schemeClr val="accent6">
                <a:lumMod val="50000"/>
              </a:schemeClr>
            </a:solidFill>
            <a:latin typeface="한컴 바겐세일 B" panose="02020603020101020101" pitchFamily="18" charset="-127"/>
            <a:ea typeface="한컴 바겐세일 B" panose="02020603020101020101" pitchFamily="18" charset="-127"/>
            <a:cs typeface="+mn-cs"/>
          </a:endParaRPr>
        </a:p>
      </dsp:txBody>
      <dsp:txXfrm>
        <a:off x="2389015" y="2620911"/>
        <a:ext cx="2093687" cy="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CF7381-1193-4940-8FC2-410A6D3ABAD4}" type="datetimeFigureOut">
              <a:rPr lang="ko-KR" altLang="en-US" smtClean="0"/>
              <a:t>2017-03-06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F4D0C-9A35-41B6-AB4A-2D9861332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542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F4D0C-9A35-41B6-AB4A-2D98613320A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7736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F4D0C-9A35-41B6-AB4A-2D98613320A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360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F4D0C-9A35-41B6-AB4A-2D98613320A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934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F4D0C-9A35-41B6-AB4A-2D98613320A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132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F4D0C-9A35-41B6-AB4A-2D98613320A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237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F4D0C-9A35-41B6-AB4A-2D98613320A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616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F4D0C-9A35-41B6-AB4A-2D98613320A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908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F4D0C-9A35-41B6-AB4A-2D98613320A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45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F4D0C-9A35-41B6-AB4A-2D98613320A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916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F4D0C-9A35-41B6-AB4A-2D98613320A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210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F4D0C-9A35-41B6-AB4A-2D98613320A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43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98A-3B26-4F00-BD66-820F488C0FAF}" type="datetimeFigureOut">
              <a:rPr lang="ko-KR" altLang="en-US" smtClean="0"/>
              <a:t>2017-03-06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5EB-225B-41C7-A576-526FCCB9A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694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98A-3B26-4F00-BD66-820F488C0FAF}" type="datetimeFigureOut">
              <a:rPr lang="ko-KR" altLang="en-US" smtClean="0"/>
              <a:t>2017-03-06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5EB-225B-41C7-A576-526FCCB9A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20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98A-3B26-4F00-BD66-820F488C0FAF}" type="datetimeFigureOut">
              <a:rPr lang="ko-KR" altLang="en-US" smtClean="0"/>
              <a:t>2017-03-06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5EB-225B-41C7-A576-526FCCB9A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0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98A-3B26-4F00-BD66-820F488C0FAF}" type="datetimeFigureOut">
              <a:rPr lang="ko-KR" altLang="en-US" smtClean="0"/>
              <a:t>2017-03-06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5EB-225B-41C7-A576-526FCCB9A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90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98A-3B26-4F00-BD66-820F488C0FAF}" type="datetimeFigureOut">
              <a:rPr lang="ko-KR" altLang="en-US" smtClean="0"/>
              <a:t>2017-03-06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5EB-225B-41C7-A576-526FCCB9A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61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98A-3B26-4F00-BD66-820F488C0FAF}" type="datetimeFigureOut">
              <a:rPr lang="ko-KR" altLang="en-US" smtClean="0"/>
              <a:t>2017-03-06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5EB-225B-41C7-A576-526FCCB9A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50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98A-3B26-4F00-BD66-820F488C0FAF}" type="datetimeFigureOut">
              <a:rPr lang="ko-KR" altLang="en-US" smtClean="0"/>
              <a:t>2017-03-06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5EB-225B-41C7-A576-526FCCB9A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62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98A-3B26-4F00-BD66-820F488C0FAF}" type="datetimeFigureOut">
              <a:rPr lang="ko-KR" altLang="en-US" smtClean="0"/>
              <a:t>2017-03-06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5EB-225B-41C7-A576-526FCCB9A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60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98A-3B26-4F00-BD66-820F488C0FAF}" type="datetimeFigureOut">
              <a:rPr lang="ko-KR" altLang="en-US" smtClean="0"/>
              <a:t>2017-03-06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5EB-225B-41C7-A576-526FCCB9A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850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98A-3B26-4F00-BD66-820F488C0FAF}" type="datetimeFigureOut">
              <a:rPr lang="ko-KR" altLang="en-US" smtClean="0"/>
              <a:t>2017-03-06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5EB-225B-41C7-A576-526FCCB9A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118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98A-3B26-4F00-BD66-820F488C0FAF}" type="datetimeFigureOut">
              <a:rPr lang="ko-KR" altLang="en-US" smtClean="0"/>
              <a:t>2017-03-06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5EB-225B-41C7-A576-526FCCB9A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77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F098A-3B26-4F00-BD66-820F488C0FAF}" type="datetimeFigureOut">
              <a:rPr lang="ko-KR" altLang="en-US" smtClean="0"/>
              <a:t>2017-03-06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8F5EB-225B-41C7-A576-526FCCB9A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429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floorplanner.com/" TargetMode="Externa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842662" y="2679471"/>
            <a:ext cx="2706180" cy="5271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6" name="화살표: 오각형 5"/>
          <p:cNvSpPr/>
          <p:nvPr/>
        </p:nvSpPr>
        <p:spPr>
          <a:xfrm>
            <a:off x="3408013" y="3206579"/>
            <a:ext cx="3994269" cy="63014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843179" y="3219415"/>
            <a:ext cx="2425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InnerBase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2051" y="2785715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5</a:t>
            </a:r>
            <a:r>
              <a:rPr lang="ko-KR" altLang="en-US" sz="16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조 아이디어 기획서 발표</a:t>
            </a:r>
            <a:endParaRPr lang="ko-KR" altLang="en-US" sz="16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336" y="2244234"/>
            <a:ext cx="2333544" cy="23335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566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47827" y="427930"/>
            <a:ext cx="3863213" cy="549958"/>
            <a:chOff x="2650369" y="2679470"/>
            <a:chExt cx="8129174" cy="1157250"/>
          </a:xfrm>
        </p:grpSpPr>
        <p:sp>
          <p:nvSpPr>
            <p:cNvPr id="6" name="직사각형 5"/>
            <p:cNvSpPr/>
            <p:nvPr/>
          </p:nvSpPr>
          <p:spPr>
            <a:xfrm>
              <a:off x="3085019" y="2679470"/>
              <a:ext cx="3864593" cy="52710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/>
                </a:solidFill>
              </a:endParaRPr>
            </a:p>
          </p:txBody>
        </p:sp>
        <p:sp>
          <p:nvSpPr>
            <p:cNvPr id="7" name="화살표: 오각형 2"/>
            <p:cNvSpPr/>
            <p:nvPr/>
          </p:nvSpPr>
          <p:spPr>
            <a:xfrm>
              <a:off x="2650369" y="3206579"/>
              <a:ext cx="8129174" cy="630141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322" y="131415"/>
            <a:ext cx="1174813" cy="11748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1077491" y="396915"/>
            <a:ext cx="1526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서비스 및 기능 소개</a:t>
            </a:r>
            <a:endParaRPr lang="en-US" altLang="ko-KR" sz="1400" dirty="0">
              <a:solidFill>
                <a:schemeClr val="bg1"/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7491" y="677991"/>
            <a:ext cx="2457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AR</a:t>
            </a:r>
            <a:r>
              <a:rPr lang="ko-KR" altLang="en-US" sz="1400" dirty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을 이용한 가상 가구 배치 기능</a:t>
            </a:r>
          </a:p>
          <a:p>
            <a:endParaRPr lang="ko-KR" altLang="en-US" sz="1400" dirty="0"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3752169411"/>
              </p:ext>
            </p:extLst>
          </p:nvPr>
        </p:nvGraphicFramePr>
        <p:xfrm>
          <a:off x="4376576" y="2094886"/>
          <a:ext cx="4484914" cy="2620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4120480" y="2142203"/>
            <a:ext cx="0" cy="2573594"/>
          </a:xfrm>
          <a:prstGeom prst="line">
            <a:avLst/>
          </a:prstGeom>
          <a:ln w="28575" cap="rnd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2094885"/>
            <a:ext cx="14974700" cy="592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50135" y="1685003"/>
            <a:ext cx="11746274" cy="70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216546952" descr="EMB000006802a5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35" y="2142203"/>
            <a:ext cx="3770345" cy="2592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8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47827" y="427930"/>
            <a:ext cx="3863213" cy="549958"/>
            <a:chOff x="2650369" y="2679470"/>
            <a:chExt cx="8129174" cy="1157250"/>
          </a:xfrm>
        </p:grpSpPr>
        <p:sp>
          <p:nvSpPr>
            <p:cNvPr id="6" name="직사각형 5"/>
            <p:cNvSpPr/>
            <p:nvPr/>
          </p:nvSpPr>
          <p:spPr>
            <a:xfrm>
              <a:off x="3085019" y="2679470"/>
              <a:ext cx="3864593" cy="52710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/>
                </a:solidFill>
              </a:endParaRPr>
            </a:p>
          </p:txBody>
        </p:sp>
        <p:sp>
          <p:nvSpPr>
            <p:cNvPr id="7" name="화살표: 오각형 2"/>
            <p:cNvSpPr/>
            <p:nvPr/>
          </p:nvSpPr>
          <p:spPr>
            <a:xfrm>
              <a:off x="2650369" y="3206579"/>
              <a:ext cx="8129174" cy="630141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322" y="131415"/>
            <a:ext cx="1174813" cy="11748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1077491" y="396915"/>
            <a:ext cx="1526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서비스 및 기능 소개</a:t>
            </a:r>
            <a:endParaRPr lang="en-US" altLang="ko-KR" sz="1400" dirty="0">
              <a:solidFill>
                <a:schemeClr val="bg1"/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7491" y="677991"/>
            <a:ext cx="2661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이미지 </a:t>
            </a:r>
            <a:r>
              <a:rPr lang="ko-KR" altLang="en-US" sz="1400" dirty="0" err="1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서칭을</a:t>
            </a:r>
            <a:r>
              <a:rPr lang="ko-KR" altLang="en-US" sz="1400" dirty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 이용한 가구 검색 기능</a:t>
            </a: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18011" y="128706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575156" y="109949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56973" y="5190308"/>
            <a:ext cx="82501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 latinLnBrk="1">
              <a:buFontTx/>
              <a:buChar char="-"/>
            </a:pPr>
            <a:r>
              <a:rPr lang="ko-KR" altLang="en-US" sz="2400" dirty="0" smtClean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구매할 </a:t>
            </a:r>
            <a:r>
              <a:rPr lang="ko-KR" altLang="en-US" sz="2400" dirty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가구에 대한 검색을 이미지 </a:t>
            </a:r>
            <a:r>
              <a:rPr lang="ko-KR" altLang="en-US" sz="2400" dirty="0" err="1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서칭</a:t>
            </a:r>
            <a:r>
              <a:rPr lang="ko-KR" altLang="en-US" sz="2400" dirty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 프로세스를 활용해서 간편하게 검색해볼 수 있는 기능</a:t>
            </a:r>
          </a:p>
          <a:p>
            <a:pPr marL="285750" indent="-285750" fontAlgn="base" latinLnBrk="1">
              <a:buFontTx/>
              <a:buChar char="-"/>
            </a:pPr>
            <a:r>
              <a:rPr lang="ko-KR" altLang="en-US" sz="2400" dirty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사용 </a:t>
            </a:r>
            <a:r>
              <a:rPr lang="en-US" altLang="ko-KR" sz="2400" dirty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API : </a:t>
            </a:r>
            <a:r>
              <a:rPr lang="ko-KR" altLang="en-US" sz="2400" dirty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이미지 </a:t>
            </a:r>
            <a:r>
              <a:rPr lang="ko-KR" altLang="en-US" sz="2400" dirty="0" err="1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서칭</a:t>
            </a:r>
            <a:r>
              <a:rPr lang="ko-KR" altLang="en-US" sz="2400" dirty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 </a:t>
            </a:r>
            <a:r>
              <a:rPr lang="en-US" altLang="ko-KR" sz="2400" dirty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API</a:t>
            </a:r>
          </a:p>
          <a:p>
            <a:pPr marL="285750" indent="-285750" fontAlgn="base" latinLnBrk="1">
              <a:buFontTx/>
              <a:buChar char="-"/>
            </a:pPr>
            <a:endParaRPr lang="en-US" altLang="ko-KR" sz="2400" dirty="0"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  <a:p>
            <a:pPr marL="285750" indent="-285750" fontAlgn="base" latinLnBrk="1">
              <a:buFontTx/>
              <a:buChar char="-"/>
            </a:pPr>
            <a:endParaRPr lang="ko-KR" altLang="en-US" sz="2400" dirty="0"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  <a:p>
            <a:pPr marL="285750" indent="-285750" fontAlgn="base" latinLnBrk="1">
              <a:buFontTx/>
              <a:buChar char="-"/>
            </a:pPr>
            <a:endParaRPr lang="ko-KR" altLang="en-US" sz="2400" b="1" dirty="0"/>
          </a:p>
          <a:p>
            <a:pPr marL="285750" indent="-285750" fontAlgn="base" latinLnBrk="1">
              <a:buFontTx/>
              <a:buChar char="-"/>
            </a:pPr>
            <a:endParaRPr lang="ko-KR" altLang="en-US" sz="2400" dirty="0"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  <a:p>
            <a:endParaRPr lang="ko-KR" altLang="en-US" sz="2400" dirty="0"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579120" y="4764767"/>
            <a:ext cx="10180320" cy="331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69234" y="89474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756751" y="183821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905918" y="98869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2627650" y="1306228"/>
            <a:ext cx="6516350" cy="3383755"/>
            <a:chOff x="1872580" y="1445895"/>
            <a:chExt cx="9144000" cy="4748219"/>
          </a:xfrm>
        </p:grpSpPr>
        <p:pic>
          <p:nvPicPr>
            <p:cNvPr id="8193" name="_x232312896" descr="EMB000006802a6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918" y="1445895"/>
              <a:ext cx="5540375" cy="2493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1872580" y="3541401"/>
              <a:ext cx="9144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ko-KR" altLang="en-US"/>
            </a:p>
          </p:txBody>
        </p:sp>
        <p:pic>
          <p:nvPicPr>
            <p:cNvPr id="8195" name="_x216547032" descr="EMB000006802a6d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"/>
            <a:stretch>
              <a:fillRect/>
            </a:stretch>
          </p:blipFill>
          <p:spPr bwMode="auto">
            <a:xfrm>
              <a:off x="1872580" y="3998601"/>
              <a:ext cx="5573713" cy="2195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사각형: 둥근 모서리 7"/>
          <p:cNvSpPr/>
          <p:nvPr/>
        </p:nvSpPr>
        <p:spPr>
          <a:xfrm>
            <a:off x="1905918" y="1132622"/>
            <a:ext cx="5369836" cy="3847293"/>
          </a:xfrm>
          <a:prstGeom prst="roundRect">
            <a:avLst/>
          </a:prstGeom>
          <a:noFill/>
          <a:ln w="31750" cap="rnd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1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47827" y="427930"/>
            <a:ext cx="3863213" cy="549958"/>
            <a:chOff x="2650369" y="2679470"/>
            <a:chExt cx="8129174" cy="1157250"/>
          </a:xfrm>
        </p:grpSpPr>
        <p:sp>
          <p:nvSpPr>
            <p:cNvPr id="6" name="직사각형 5"/>
            <p:cNvSpPr/>
            <p:nvPr/>
          </p:nvSpPr>
          <p:spPr>
            <a:xfrm>
              <a:off x="3085019" y="2679470"/>
              <a:ext cx="3864593" cy="52710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/>
                </a:solidFill>
              </a:endParaRPr>
            </a:p>
          </p:txBody>
        </p:sp>
        <p:sp>
          <p:nvSpPr>
            <p:cNvPr id="7" name="화살표: 오각형 2"/>
            <p:cNvSpPr/>
            <p:nvPr/>
          </p:nvSpPr>
          <p:spPr>
            <a:xfrm>
              <a:off x="2650369" y="3206579"/>
              <a:ext cx="8129174" cy="630141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322" y="131415"/>
            <a:ext cx="1174813" cy="11748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1077491" y="396915"/>
            <a:ext cx="1526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서비스 및 기능 소개</a:t>
            </a:r>
            <a:endParaRPr lang="en-US" altLang="ko-KR" sz="1400" dirty="0">
              <a:solidFill>
                <a:schemeClr val="bg1"/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7491" y="677991"/>
            <a:ext cx="2457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AR</a:t>
            </a:r>
            <a:r>
              <a:rPr lang="ko-KR" altLang="en-US" sz="1400" dirty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을 이용한 가상 가구 배치 기능</a:t>
            </a:r>
          </a:p>
          <a:p>
            <a:endParaRPr lang="ko-KR" altLang="en-US" sz="1400" dirty="0"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2589371229"/>
              </p:ext>
            </p:extLst>
          </p:nvPr>
        </p:nvGraphicFramePr>
        <p:xfrm>
          <a:off x="4376576" y="2094886"/>
          <a:ext cx="4484914" cy="2620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4120480" y="2142203"/>
            <a:ext cx="0" cy="2573594"/>
          </a:xfrm>
          <a:prstGeom prst="line">
            <a:avLst/>
          </a:prstGeom>
          <a:ln w="28575" cap="rnd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2094885"/>
            <a:ext cx="14974700" cy="592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50135" y="1685003"/>
            <a:ext cx="11746274" cy="70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-214805" y="2154220"/>
            <a:ext cx="12414503" cy="779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232313056" descr="EMB000006802a7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9" y="2746566"/>
            <a:ext cx="4079189" cy="166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31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47827" y="427930"/>
            <a:ext cx="3863213" cy="549958"/>
            <a:chOff x="2650369" y="2679470"/>
            <a:chExt cx="8129174" cy="1157250"/>
          </a:xfrm>
        </p:grpSpPr>
        <p:sp>
          <p:nvSpPr>
            <p:cNvPr id="6" name="직사각형 5"/>
            <p:cNvSpPr/>
            <p:nvPr/>
          </p:nvSpPr>
          <p:spPr>
            <a:xfrm>
              <a:off x="3085019" y="2679470"/>
              <a:ext cx="3864593" cy="52710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/>
                </a:solidFill>
              </a:endParaRPr>
            </a:p>
          </p:txBody>
        </p:sp>
        <p:sp>
          <p:nvSpPr>
            <p:cNvPr id="7" name="화살표: 오각형 2"/>
            <p:cNvSpPr/>
            <p:nvPr/>
          </p:nvSpPr>
          <p:spPr>
            <a:xfrm>
              <a:off x="2650369" y="3206579"/>
              <a:ext cx="8129174" cy="630141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322" y="131415"/>
            <a:ext cx="1174813" cy="11748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1077491" y="396915"/>
            <a:ext cx="1526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서비스 및 기능 소개</a:t>
            </a:r>
            <a:endParaRPr lang="en-US" altLang="ko-KR" sz="1400" dirty="0">
              <a:solidFill>
                <a:schemeClr val="bg1"/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7491" y="677991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전체 프로세스</a:t>
            </a:r>
            <a:endParaRPr lang="ko-KR" altLang="en-US" sz="1400" dirty="0"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-214805" y="2154220"/>
            <a:ext cx="12414503" cy="779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32313136" descr="EMB000006802a7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17" y="2401712"/>
            <a:ext cx="8487166" cy="26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84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dirty="0" smtClean="0">
                <a:latin typeface="굵은안상수체" panose="02010504000101010101" pitchFamily="2" charset="-127"/>
                <a:ea typeface="굵은안상수체" panose="02010504000101010101" pitchFamily="2" charset="-127"/>
              </a:rPr>
              <a:t>3. </a:t>
            </a:r>
            <a:r>
              <a:rPr lang="ko-KR" altLang="en-US" sz="5000" dirty="0" smtClean="0">
                <a:latin typeface="굵은안상수체" panose="02010504000101010101" pitchFamily="2" charset="-127"/>
                <a:ea typeface="굵은안상수체" panose="02010504000101010101" pitchFamily="2" charset="-127"/>
              </a:rPr>
              <a:t>사용 기술 소개</a:t>
            </a:r>
            <a:endParaRPr lang="en-US" altLang="ko-KR" sz="5000" dirty="0">
              <a:latin typeface="굵은안상수체" panose="02010504000101010101" pitchFamily="2" charset="-127"/>
              <a:ea typeface="굵은안상수체" panose="02010504000101010101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21" y="2113502"/>
            <a:ext cx="2630996" cy="263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43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47827" y="427930"/>
            <a:ext cx="3863213" cy="549958"/>
            <a:chOff x="2650369" y="2679470"/>
            <a:chExt cx="8129174" cy="1157250"/>
          </a:xfrm>
        </p:grpSpPr>
        <p:sp>
          <p:nvSpPr>
            <p:cNvPr id="6" name="직사각형 5"/>
            <p:cNvSpPr/>
            <p:nvPr/>
          </p:nvSpPr>
          <p:spPr>
            <a:xfrm>
              <a:off x="3085019" y="2679470"/>
              <a:ext cx="3864593" cy="52710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/>
                </a:solidFill>
              </a:endParaRPr>
            </a:p>
          </p:txBody>
        </p:sp>
        <p:sp>
          <p:nvSpPr>
            <p:cNvPr id="7" name="화살표: 오각형 2"/>
            <p:cNvSpPr/>
            <p:nvPr/>
          </p:nvSpPr>
          <p:spPr>
            <a:xfrm>
              <a:off x="2650369" y="3206579"/>
              <a:ext cx="8129174" cy="630141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322" y="131415"/>
            <a:ext cx="1174813" cy="11748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1077491" y="396915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사용 기술 소개</a:t>
            </a:r>
            <a:endParaRPr lang="en-US" altLang="ko-KR" sz="1400" dirty="0">
              <a:solidFill>
                <a:schemeClr val="bg1"/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7491" y="677991"/>
            <a:ext cx="16033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FloorPlanner</a:t>
            </a:r>
            <a:r>
              <a:rPr lang="en-US" altLang="ko-KR" sz="1400" dirty="0" smtClean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 API</a:t>
            </a:r>
            <a:endParaRPr lang="ko-KR" altLang="en-US" sz="1400" dirty="0"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8" y="1527019"/>
            <a:ext cx="7750025" cy="319992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대각선 방향의 모서리가 잘린 사각형 3">
            <a:hlinkClick r:id="rId5"/>
          </p:cNvPr>
          <p:cNvSpPr/>
          <p:nvPr/>
        </p:nvSpPr>
        <p:spPr>
          <a:xfrm>
            <a:off x="5477693" y="5276073"/>
            <a:ext cx="1881051" cy="843525"/>
          </a:xfrm>
          <a:prstGeom prst="snip2Diag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err="1" smtClean="0">
                <a:solidFill>
                  <a:srgbClr val="4C19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보러가기</a:t>
            </a:r>
            <a:endParaRPr lang="ko-KR" altLang="en-US" sz="2500" dirty="0">
              <a:solidFill>
                <a:srgbClr val="4C19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96607" y="5434149"/>
            <a:ext cx="43678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en-US" altLang="ko-KR" sz="2400" dirty="0" err="1" smtClean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FloorPlanner</a:t>
            </a:r>
            <a:r>
              <a:rPr lang="en-US" altLang="ko-KR" sz="2400" dirty="0" smtClean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 API </a:t>
            </a:r>
            <a:r>
              <a:rPr lang="ko-KR" altLang="en-US" sz="2400" dirty="0" smtClean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공식 사이트</a:t>
            </a:r>
            <a:r>
              <a:rPr lang="en-US" altLang="ko-KR" sz="2400" dirty="0" smtClean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 :</a:t>
            </a:r>
            <a:endParaRPr lang="en-US" altLang="ko-KR" sz="2400" dirty="0"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  <a:p>
            <a:pPr marL="285750" indent="-285750" fontAlgn="base" latinLnBrk="1">
              <a:buFontTx/>
              <a:buChar char="-"/>
            </a:pPr>
            <a:endParaRPr lang="ko-KR" altLang="en-US" sz="2400" dirty="0"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  <a:p>
            <a:pPr marL="285750" indent="-285750" fontAlgn="base" latinLnBrk="1">
              <a:buFontTx/>
              <a:buChar char="-"/>
            </a:pPr>
            <a:endParaRPr lang="ko-KR" altLang="en-US" sz="2400" b="1" dirty="0"/>
          </a:p>
          <a:p>
            <a:pPr marL="285750" indent="-285750" fontAlgn="base" latinLnBrk="1">
              <a:buFontTx/>
              <a:buChar char="-"/>
            </a:pPr>
            <a:endParaRPr lang="ko-KR" altLang="en-US" sz="2400" dirty="0"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  <a:p>
            <a:endParaRPr lang="ko-KR" altLang="en-US" sz="2400" dirty="0"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592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dirty="0" smtClean="0">
                <a:latin typeface="굵은안상수체" panose="02010504000101010101" pitchFamily="2" charset="-127"/>
                <a:ea typeface="굵은안상수체" panose="02010504000101010101" pitchFamily="2" charset="-127"/>
              </a:rPr>
              <a:t>4. </a:t>
            </a:r>
            <a:r>
              <a:rPr lang="ko-KR" altLang="en-US" sz="5000" dirty="0" smtClean="0">
                <a:latin typeface="굵은안상수체" panose="02010504000101010101" pitchFamily="2" charset="-127"/>
                <a:ea typeface="굵은안상수체" panose="02010504000101010101" pitchFamily="2" charset="-127"/>
              </a:rPr>
              <a:t>기대 </a:t>
            </a:r>
            <a:r>
              <a:rPr lang="ko-KR" altLang="en-US" sz="5000" dirty="0" smtClean="0">
                <a:latin typeface="굵은안상수체" panose="02010504000101010101" pitchFamily="2" charset="-127"/>
                <a:ea typeface="굵은안상수체" panose="02010504000101010101" pitchFamily="2" charset="-127"/>
              </a:rPr>
              <a:t>효과 </a:t>
            </a:r>
            <a:r>
              <a:rPr lang="ko-KR" altLang="en-US" sz="5000" dirty="0" smtClean="0">
                <a:latin typeface="굵은안상수체" panose="02010504000101010101" pitchFamily="2" charset="-127"/>
                <a:ea typeface="굵은안상수체" panose="02010504000101010101" pitchFamily="2" charset="-127"/>
              </a:rPr>
              <a:t>및</a:t>
            </a:r>
            <a:endParaRPr lang="en-US" altLang="ko-KR" sz="5000" dirty="0" smtClean="0">
              <a:latin typeface="굵은안상수체" panose="02010504000101010101" pitchFamily="2" charset="-127"/>
              <a:ea typeface="굵은안상수체" panose="02010504000101010101" pitchFamily="2" charset="-127"/>
            </a:endParaRPr>
          </a:p>
          <a:p>
            <a:pPr algn="ctr"/>
            <a:r>
              <a:rPr lang="ko-KR" altLang="en-US" sz="5000" dirty="0" smtClean="0">
                <a:latin typeface="굵은안상수체" panose="02010504000101010101" pitchFamily="2" charset="-127"/>
                <a:ea typeface="굵은안상수체" panose="02010504000101010101" pitchFamily="2" charset="-127"/>
              </a:rPr>
              <a:t>개발 </a:t>
            </a:r>
            <a:r>
              <a:rPr lang="ko-KR" altLang="en-US" sz="5000" dirty="0" smtClean="0">
                <a:latin typeface="굵은안상수체" panose="02010504000101010101" pitchFamily="2" charset="-127"/>
                <a:ea typeface="굵은안상수체" panose="02010504000101010101" pitchFamily="2" charset="-127"/>
              </a:rPr>
              <a:t>방향</a:t>
            </a:r>
            <a:endParaRPr lang="en-US" altLang="ko-KR" sz="5000" dirty="0">
              <a:latin typeface="굵은안상수체" panose="02010504000101010101" pitchFamily="2" charset="-127"/>
              <a:ea typeface="굵은안상수체" panose="02010504000101010101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39" y="2113502"/>
            <a:ext cx="2630996" cy="263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82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47827" y="427930"/>
            <a:ext cx="3863213" cy="549958"/>
            <a:chOff x="2650369" y="2679470"/>
            <a:chExt cx="8129174" cy="1157250"/>
          </a:xfrm>
        </p:grpSpPr>
        <p:sp>
          <p:nvSpPr>
            <p:cNvPr id="6" name="직사각형 5"/>
            <p:cNvSpPr/>
            <p:nvPr/>
          </p:nvSpPr>
          <p:spPr>
            <a:xfrm>
              <a:off x="3085019" y="2679470"/>
              <a:ext cx="3864593" cy="52710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/>
                </a:solidFill>
              </a:endParaRPr>
            </a:p>
          </p:txBody>
        </p:sp>
        <p:sp>
          <p:nvSpPr>
            <p:cNvPr id="7" name="화살표: 오각형 2"/>
            <p:cNvSpPr/>
            <p:nvPr/>
          </p:nvSpPr>
          <p:spPr>
            <a:xfrm>
              <a:off x="2650369" y="3206579"/>
              <a:ext cx="8129174" cy="630141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322" y="131415"/>
            <a:ext cx="1174813" cy="11748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1077491" y="396915"/>
            <a:ext cx="1670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기대효과 및 개발 방향</a:t>
            </a:r>
            <a:endParaRPr lang="en-US" altLang="ko-KR" sz="1400" dirty="0">
              <a:solidFill>
                <a:schemeClr val="bg1"/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7491" y="67799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조별 역할 분담</a:t>
            </a:r>
            <a:endParaRPr lang="ko-KR" altLang="en-US" sz="1400" dirty="0"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811" y="1535814"/>
            <a:ext cx="6468378" cy="42392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2291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797" y="1560449"/>
            <a:ext cx="1737918" cy="17379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3692593" y="3421369"/>
            <a:ext cx="175881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QnA</a:t>
            </a:r>
            <a:endParaRPr lang="ko-KR" altLang="en-US" sz="10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95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-1083318" y="914400"/>
            <a:ext cx="9359932" cy="5029200"/>
            <a:chOff x="-2286048" y="1214422"/>
            <a:chExt cx="9359932" cy="5029200"/>
          </a:xfrm>
        </p:grpSpPr>
        <p:sp>
          <p:nvSpPr>
            <p:cNvPr id="18" name="AutoShape 7"/>
            <p:cNvSpPr>
              <a:spLocks noChangeArrowheads="1"/>
            </p:cNvSpPr>
            <p:nvPr/>
          </p:nvSpPr>
          <p:spPr bwMode="auto">
            <a:xfrm rot="5400000">
              <a:off x="-2286048" y="1214422"/>
              <a:ext cx="5029200" cy="5029200"/>
            </a:xfrm>
            <a:custGeom>
              <a:avLst/>
              <a:gdLst>
                <a:gd name="G0" fmla="+- 10275 0 0"/>
                <a:gd name="G1" fmla="+- -11781497 0 0"/>
                <a:gd name="G2" fmla="+- 0 0 -11781497"/>
                <a:gd name="T0" fmla="*/ 0 256 1"/>
                <a:gd name="T1" fmla="*/ 180 256 1"/>
                <a:gd name="G3" fmla="+- -11781497 T0 T1"/>
                <a:gd name="T2" fmla="*/ 0 256 1"/>
                <a:gd name="T3" fmla="*/ 90 256 1"/>
                <a:gd name="G4" fmla="+- -11781497 T2 T3"/>
                <a:gd name="G5" fmla="*/ G4 2 1"/>
                <a:gd name="T4" fmla="*/ 90 256 1"/>
                <a:gd name="T5" fmla="*/ 0 256 1"/>
                <a:gd name="G6" fmla="+- -11781497 T4 T5"/>
                <a:gd name="G7" fmla="*/ G6 2 1"/>
                <a:gd name="G8" fmla="abs -11781497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10275"/>
                <a:gd name="G18" fmla="*/ 10275 1 2"/>
                <a:gd name="G19" fmla="+- G18 5400 0"/>
                <a:gd name="G20" fmla="cos G19 -11781497"/>
                <a:gd name="G21" fmla="sin G19 -11781497"/>
                <a:gd name="G22" fmla="+- G20 10800 0"/>
                <a:gd name="G23" fmla="+- G21 10800 0"/>
                <a:gd name="G24" fmla="+- 10800 0 G20"/>
                <a:gd name="G25" fmla="+- 10275 10800 0"/>
                <a:gd name="G26" fmla="?: G9 G17 G25"/>
                <a:gd name="G27" fmla="?: G9 0 21600"/>
                <a:gd name="G28" fmla="cos 10800 -11781497"/>
                <a:gd name="G29" fmla="sin 10800 -11781497"/>
                <a:gd name="G30" fmla="sin 10275 -11781497"/>
                <a:gd name="G31" fmla="+- G28 10800 0"/>
                <a:gd name="G32" fmla="+- G29 10800 0"/>
                <a:gd name="G33" fmla="+- G30 10800 0"/>
                <a:gd name="G34" fmla="?: G4 0 G31"/>
                <a:gd name="G35" fmla="?: -11781497 G34 0"/>
                <a:gd name="G36" fmla="?: G6 G35 G31"/>
                <a:gd name="G37" fmla="+- 21600 0 G36"/>
                <a:gd name="G38" fmla="?: G4 0 G33"/>
                <a:gd name="G39" fmla="?: -11781497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62 w 21600"/>
                <a:gd name="T15" fmla="*/ 10757 h 21600"/>
                <a:gd name="T16" fmla="*/ 10800 w 21600"/>
                <a:gd name="T17" fmla="*/ 525 h 21600"/>
                <a:gd name="T18" fmla="*/ 21338 w 21600"/>
                <a:gd name="T19" fmla="*/ 10757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25" y="10759"/>
                  </a:moveTo>
                  <a:cubicBezTo>
                    <a:pt x="547" y="5100"/>
                    <a:pt x="5141" y="524"/>
                    <a:pt x="10800" y="525"/>
                  </a:cubicBezTo>
                  <a:cubicBezTo>
                    <a:pt x="16458" y="525"/>
                    <a:pt x="21052" y="5100"/>
                    <a:pt x="21074" y="10759"/>
                  </a:cubicBezTo>
                  <a:lnTo>
                    <a:pt x="21599" y="10756"/>
                  </a:lnTo>
                  <a:cubicBezTo>
                    <a:pt x="21576" y="4809"/>
                    <a:pt x="16747" y="-1"/>
                    <a:pt x="10799" y="0"/>
                  </a:cubicBezTo>
                  <a:cubicBezTo>
                    <a:pt x="4852" y="0"/>
                    <a:pt x="23" y="4809"/>
                    <a:pt x="0" y="10756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2">
                    <a:alpha val="0"/>
                  </a:schemeClr>
                </a:gs>
                <a:gs pos="50000">
                  <a:schemeClr val="tx2">
                    <a:alpha val="60001"/>
                  </a:schemeClr>
                </a:gs>
                <a:gs pos="100000">
                  <a:schemeClr val="bg2">
                    <a:alpha val="0"/>
                  </a:schemeClr>
                </a:gs>
              </a:gsLst>
              <a:lin ang="0" scaled="1"/>
            </a:gradFill>
            <a:ln w="254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endParaRPr lang="ko-KR" altLang="en-US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2285984" y="2357430"/>
              <a:ext cx="4787900" cy="2862263"/>
              <a:chOff x="3603625" y="2209800"/>
              <a:chExt cx="4787900" cy="2862263"/>
            </a:xfrm>
          </p:grpSpPr>
          <p:sp>
            <p:nvSpPr>
              <p:cNvPr id="20" name="AutoShape 2"/>
              <p:cNvSpPr>
                <a:spLocks noChangeArrowheads="1"/>
              </p:cNvSpPr>
              <p:nvPr/>
            </p:nvSpPr>
            <p:spPr bwMode="gray">
              <a:xfrm>
                <a:off x="4124325" y="3460750"/>
                <a:ext cx="4267200" cy="381000"/>
              </a:xfrm>
              <a:prstGeom prst="roundRect">
                <a:avLst>
                  <a:gd name="adj" fmla="val 50000"/>
                </a:avLst>
              </a:prstGeom>
              <a:solidFill>
                <a:srgbClr val="F8F8F8">
                  <a:alpha val="39999"/>
                </a:srgbClr>
              </a:solidFill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" name="AutoShape 3"/>
              <p:cNvSpPr>
                <a:spLocks noChangeArrowheads="1"/>
              </p:cNvSpPr>
              <p:nvPr/>
            </p:nvSpPr>
            <p:spPr bwMode="gray">
              <a:xfrm>
                <a:off x="4027488" y="4092575"/>
                <a:ext cx="4267200" cy="381000"/>
              </a:xfrm>
              <a:prstGeom prst="roundRect">
                <a:avLst>
                  <a:gd name="adj" fmla="val 50000"/>
                </a:avLst>
              </a:prstGeom>
              <a:solidFill>
                <a:srgbClr val="F8F8F8">
                  <a:alpha val="39999"/>
                </a:srgbClr>
              </a:solidFill>
              <a:ln w="1905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" name="AutoShape 4"/>
              <p:cNvSpPr>
                <a:spLocks noChangeArrowheads="1"/>
              </p:cNvSpPr>
              <p:nvPr/>
            </p:nvSpPr>
            <p:spPr bwMode="gray">
              <a:xfrm>
                <a:off x="3776663" y="4691063"/>
                <a:ext cx="4267200" cy="381000"/>
              </a:xfrm>
              <a:prstGeom prst="roundRect">
                <a:avLst>
                  <a:gd name="adj" fmla="val 50000"/>
                </a:avLst>
              </a:prstGeom>
              <a:solidFill>
                <a:srgbClr val="F8F8F8">
                  <a:alpha val="39999"/>
                </a:srgbClr>
              </a:solidFill>
              <a:ln w="19050">
                <a:solidFill>
                  <a:srgbClr val="A1A3A5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" name="AutoShape 5"/>
              <p:cNvSpPr>
                <a:spLocks noChangeArrowheads="1"/>
              </p:cNvSpPr>
              <p:nvPr/>
            </p:nvSpPr>
            <p:spPr bwMode="gray">
              <a:xfrm>
                <a:off x="4049713" y="2830513"/>
                <a:ext cx="4267200" cy="381000"/>
              </a:xfrm>
              <a:prstGeom prst="roundRect">
                <a:avLst>
                  <a:gd name="adj" fmla="val 50000"/>
                </a:avLst>
              </a:prstGeom>
              <a:solidFill>
                <a:srgbClr val="F8F8F8">
                  <a:alpha val="39999"/>
                </a:srgb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" name="AutoShape 6"/>
              <p:cNvSpPr>
                <a:spLocks noChangeArrowheads="1"/>
              </p:cNvSpPr>
              <p:nvPr/>
            </p:nvSpPr>
            <p:spPr bwMode="gray">
              <a:xfrm>
                <a:off x="3843338" y="2209800"/>
                <a:ext cx="4267200" cy="381000"/>
              </a:xfrm>
              <a:prstGeom prst="roundRect">
                <a:avLst>
                  <a:gd name="adj" fmla="val 50000"/>
                </a:avLst>
              </a:prstGeom>
              <a:solidFill>
                <a:srgbClr val="F8F8F8">
                  <a:alpha val="39999"/>
                </a:srgbClr>
              </a:solidFill>
              <a:ln w="1905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" name="Oval 14"/>
              <p:cNvSpPr>
                <a:spLocks noChangeArrowheads="1"/>
              </p:cNvSpPr>
              <p:nvPr/>
            </p:nvSpPr>
            <p:spPr bwMode="gray">
              <a:xfrm>
                <a:off x="3679825" y="2319338"/>
                <a:ext cx="152400" cy="152400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63529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19050">
                <a:solidFill>
                  <a:srgbClr val="F8F8F8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" name="Oval 15"/>
              <p:cNvSpPr>
                <a:spLocks noChangeArrowheads="1"/>
              </p:cNvSpPr>
              <p:nvPr/>
            </p:nvSpPr>
            <p:spPr bwMode="gray">
              <a:xfrm>
                <a:off x="3886200" y="2940050"/>
                <a:ext cx="152400" cy="152400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63529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19050">
                <a:solidFill>
                  <a:srgbClr val="F8F8F8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7" name="Oval 16"/>
              <p:cNvSpPr>
                <a:spLocks noChangeArrowheads="1"/>
              </p:cNvSpPr>
              <p:nvPr/>
            </p:nvSpPr>
            <p:spPr bwMode="gray">
              <a:xfrm>
                <a:off x="3962400" y="3559175"/>
                <a:ext cx="152400" cy="152400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29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19050">
                <a:solidFill>
                  <a:srgbClr val="F8F8F8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8" name="Oval 17"/>
              <p:cNvSpPr>
                <a:spLocks noChangeArrowheads="1"/>
              </p:cNvSpPr>
              <p:nvPr/>
            </p:nvSpPr>
            <p:spPr bwMode="gray">
              <a:xfrm>
                <a:off x="3852863" y="4210050"/>
                <a:ext cx="152400" cy="152400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63529"/>
                      <a:invGamma/>
                    </a:schemeClr>
                  </a:gs>
                  <a:gs pos="100000">
                    <a:schemeClr val="folHlink"/>
                  </a:gs>
                </a:gsLst>
                <a:lin ang="2700000" scaled="1"/>
              </a:gradFill>
              <a:ln w="19050">
                <a:solidFill>
                  <a:srgbClr val="F8F8F8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9" name="Oval 18"/>
              <p:cNvSpPr>
                <a:spLocks noChangeArrowheads="1"/>
              </p:cNvSpPr>
              <p:nvPr/>
            </p:nvSpPr>
            <p:spPr bwMode="gray">
              <a:xfrm>
                <a:off x="3603625" y="4805363"/>
                <a:ext cx="152400" cy="152400"/>
              </a:xfrm>
              <a:prstGeom prst="ellipse">
                <a:avLst/>
              </a:prstGeom>
              <a:gradFill rotWithShape="1">
                <a:gsLst>
                  <a:gs pos="0">
                    <a:srgbClr val="A1A3A5">
                      <a:gamma/>
                      <a:shade val="63529"/>
                      <a:invGamma/>
                    </a:srgbClr>
                  </a:gs>
                  <a:gs pos="100000">
                    <a:srgbClr val="A1A3A5"/>
                  </a:gs>
                </a:gsLst>
                <a:lin ang="2700000" scaled="1"/>
              </a:gradFill>
              <a:ln w="19050">
                <a:solidFill>
                  <a:srgbClr val="F8F8F8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4091331" y="2034265"/>
            <a:ext cx="3161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1. </a:t>
            </a:r>
            <a:r>
              <a:rPr lang="ko-KR" altLang="en-US" sz="2000" dirty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개발 배경 및 목적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75619" y="2656588"/>
            <a:ext cx="3161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2. </a:t>
            </a:r>
            <a:r>
              <a:rPr lang="ko-KR" altLang="en-US" sz="2000" dirty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서비스 및 기능 소개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21679" y="3271337"/>
            <a:ext cx="3161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3. </a:t>
            </a:r>
            <a:r>
              <a:rPr lang="ko-KR" altLang="en-US" sz="2000" dirty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사용 기술 소개</a:t>
            </a:r>
            <a:endParaRPr lang="en-US" altLang="ko-KR" sz="2000" dirty="0"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75618" y="3906846"/>
            <a:ext cx="3161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4. </a:t>
            </a:r>
            <a:r>
              <a:rPr lang="ko-KR" altLang="en-US" sz="2000" dirty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향후 기대효과 및 개발 방향</a:t>
            </a:r>
            <a:endParaRPr lang="en-US" altLang="ko-KR" sz="2000" dirty="0"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52305" y="1877853"/>
            <a:ext cx="2333544" cy="3331861"/>
            <a:chOff x="812587" y="1306992"/>
            <a:chExt cx="2333544" cy="3331861"/>
          </a:xfrm>
        </p:grpSpPr>
        <p:sp>
          <p:nvSpPr>
            <p:cNvPr id="5" name="TextBox 4"/>
            <p:cNvSpPr txBox="1"/>
            <p:nvPr/>
          </p:nvSpPr>
          <p:spPr>
            <a:xfrm>
              <a:off x="1049682" y="3530857"/>
              <a:ext cx="171553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Index</a:t>
              </a:r>
              <a:endParaRPr lang="ko-KR" altLang="en-US" sz="6600" b="1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587" y="1306992"/>
              <a:ext cx="2333544" cy="233354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0" name="TextBox 29"/>
          <p:cNvSpPr txBox="1"/>
          <p:nvPr/>
        </p:nvSpPr>
        <p:spPr>
          <a:xfrm>
            <a:off x="3961156" y="4502128"/>
            <a:ext cx="3161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5. Q&amp;A</a:t>
            </a:r>
            <a:endParaRPr lang="en-US" altLang="ko-KR" sz="2000" dirty="0"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600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53" y="2113502"/>
            <a:ext cx="2630996" cy="26309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직사각형 8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dirty="0" smtClean="0">
                <a:latin typeface="굵은안상수체" panose="02010504000101010101" pitchFamily="2" charset="-127"/>
                <a:ea typeface="굵은안상수체" panose="02010504000101010101" pitchFamily="2" charset="-127"/>
              </a:rPr>
              <a:t>1. </a:t>
            </a:r>
            <a:r>
              <a:rPr lang="ko-KR" altLang="en-US" sz="5000" dirty="0" smtClean="0">
                <a:latin typeface="굵은안상수체" panose="02010504000101010101" pitchFamily="2" charset="-127"/>
                <a:ea typeface="굵은안상수체" panose="02010504000101010101" pitchFamily="2" charset="-127"/>
              </a:rPr>
              <a:t>개발 배경 및 목적</a:t>
            </a:r>
            <a:endParaRPr lang="en-US" altLang="ko-KR" sz="5000" dirty="0">
              <a:latin typeface="굵은안상수체" panose="02010504000101010101" pitchFamily="2" charset="-127"/>
              <a:ea typeface="굵은안상수체" panose="02010504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651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dirty="0" smtClean="0">
                <a:latin typeface="굵은안상수체" panose="02010504000101010101" pitchFamily="2" charset="-127"/>
                <a:ea typeface="굵은안상수체" panose="02010504000101010101" pitchFamily="2" charset="-127"/>
              </a:rPr>
              <a:t>2. </a:t>
            </a:r>
            <a:r>
              <a:rPr lang="ko-KR" altLang="en-US" sz="5000" dirty="0" smtClean="0">
                <a:latin typeface="굵은안상수체" panose="02010504000101010101" pitchFamily="2" charset="-127"/>
                <a:ea typeface="굵은안상수체" panose="02010504000101010101" pitchFamily="2" charset="-127"/>
              </a:rPr>
              <a:t>서비스 및 기능 소개</a:t>
            </a:r>
            <a:endParaRPr lang="en-US" altLang="ko-KR" sz="5000" dirty="0">
              <a:latin typeface="굵은안상수체" panose="02010504000101010101" pitchFamily="2" charset="-127"/>
              <a:ea typeface="굵은안상수체" panose="02010504000101010101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31" y="2113502"/>
            <a:ext cx="2630996" cy="263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24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47827" y="427930"/>
            <a:ext cx="3863213" cy="549958"/>
            <a:chOff x="2650369" y="2679470"/>
            <a:chExt cx="8129174" cy="1157250"/>
          </a:xfrm>
        </p:grpSpPr>
        <p:sp>
          <p:nvSpPr>
            <p:cNvPr id="6" name="직사각형 5"/>
            <p:cNvSpPr/>
            <p:nvPr/>
          </p:nvSpPr>
          <p:spPr>
            <a:xfrm>
              <a:off x="3085019" y="2679470"/>
              <a:ext cx="3864593" cy="52710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/>
                </a:solidFill>
              </a:endParaRPr>
            </a:p>
          </p:txBody>
        </p:sp>
        <p:sp>
          <p:nvSpPr>
            <p:cNvPr id="7" name="화살표: 오각형 2"/>
            <p:cNvSpPr/>
            <p:nvPr/>
          </p:nvSpPr>
          <p:spPr>
            <a:xfrm>
              <a:off x="2650369" y="3206579"/>
              <a:ext cx="8129174" cy="630141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322" y="131415"/>
            <a:ext cx="1174813" cy="11748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1077491" y="396915"/>
            <a:ext cx="1526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서비스 및 기능 소개</a:t>
            </a:r>
            <a:endParaRPr lang="en-US" altLang="ko-KR" sz="1400" dirty="0">
              <a:solidFill>
                <a:schemeClr val="bg1"/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7491" y="677991"/>
            <a:ext cx="3281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도면 검색 기능 및 도면도 제작 후 업로드 기능</a:t>
            </a:r>
            <a:endParaRPr lang="ko-KR" altLang="en-US" sz="1400" dirty="0"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18011" y="128706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56973" y="5190308"/>
            <a:ext cx="82501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 latinLnBrk="1">
              <a:buFontTx/>
              <a:buChar char="-"/>
            </a:pPr>
            <a:r>
              <a:rPr lang="ko-KR" altLang="en-US" sz="2400" dirty="0" smtClean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주문자의 </a:t>
            </a:r>
            <a:r>
              <a:rPr lang="ko-KR" altLang="en-US" sz="2400" dirty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주택에 대한 도면 검색을 할 수 있는 </a:t>
            </a:r>
            <a:r>
              <a:rPr lang="ko-KR" altLang="en-US" sz="2400" dirty="0" smtClean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기능</a:t>
            </a:r>
            <a:endParaRPr lang="en-US" altLang="ko-KR" sz="2400" dirty="0" smtClean="0"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  <a:p>
            <a:pPr marL="285750" indent="-285750" fontAlgn="base" latinLnBrk="1">
              <a:buFontTx/>
              <a:buChar char="-"/>
            </a:pPr>
            <a:r>
              <a:rPr lang="ko-KR" altLang="en-US" sz="2400" dirty="0" smtClean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이때 찾는 </a:t>
            </a:r>
            <a:r>
              <a:rPr lang="ko-KR" altLang="en-US" sz="2400" dirty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집에 대한 도면이 없으면 </a:t>
            </a:r>
            <a:r>
              <a:rPr lang="ko-KR" altLang="en-US" sz="2400" dirty="0" smtClean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도면을 </a:t>
            </a:r>
            <a:r>
              <a:rPr lang="ko-KR" altLang="en-US" sz="2400" dirty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제작 후 </a:t>
            </a:r>
            <a:r>
              <a:rPr lang="ko-KR" altLang="en-US" sz="2400" dirty="0" err="1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업로드할</a:t>
            </a:r>
            <a:r>
              <a:rPr lang="ko-KR" altLang="en-US" sz="2400" dirty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 수 있다</a:t>
            </a:r>
            <a:r>
              <a:rPr lang="en-US" altLang="ko-KR" sz="2400" dirty="0" smtClean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.</a:t>
            </a:r>
          </a:p>
          <a:p>
            <a:pPr marL="285750" indent="-285750" fontAlgn="base" latinLnBrk="1">
              <a:buFontTx/>
              <a:buChar char="-"/>
            </a:pPr>
            <a:r>
              <a:rPr lang="ko-KR" altLang="en-US" sz="2400" dirty="0" smtClean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사용 </a:t>
            </a:r>
            <a:r>
              <a:rPr lang="en-US" altLang="ko-KR" sz="2400" dirty="0" smtClean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API : </a:t>
            </a:r>
            <a:r>
              <a:rPr lang="ko-KR" altLang="en-US" sz="2400" dirty="0" err="1" smtClean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구글</a:t>
            </a:r>
            <a:r>
              <a:rPr lang="ko-KR" altLang="en-US" sz="2400" dirty="0" smtClean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 지도 </a:t>
            </a:r>
            <a:r>
              <a:rPr lang="en-US" altLang="ko-KR" sz="2400" dirty="0" smtClean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API</a:t>
            </a:r>
            <a:endParaRPr lang="ko-KR" altLang="en-US" sz="2400" dirty="0"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  <a:p>
            <a:endParaRPr lang="ko-KR" altLang="en-US" sz="2400" dirty="0"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575156" y="109949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사각형: 둥근 모서리 7"/>
          <p:cNvSpPr/>
          <p:nvPr/>
        </p:nvSpPr>
        <p:spPr>
          <a:xfrm>
            <a:off x="1498312" y="1429106"/>
            <a:ext cx="6147377" cy="3307692"/>
          </a:xfrm>
          <a:prstGeom prst="roundRect">
            <a:avLst/>
          </a:prstGeom>
          <a:noFill/>
          <a:ln w="31750" cap="rnd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_x233032144" descr="EMB000006802a3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980" y="1561140"/>
            <a:ext cx="5804041" cy="30436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8920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47827" y="427930"/>
            <a:ext cx="3863213" cy="549958"/>
            <a:chOff x="2650369" y="2679470"/>
            <a:chExt cx="8129174" cy="1157250"/>
          </a:xfrm>
        </p:grpSpPr>
        <p:sp>
          <p:nvSpPr>
            <p:cNvPr id="6" name="직사각형 5"/>
            <p:cNvSpPr/>
            <p:nvPr/>
          </p:nvSpPr>
          <p:spPr>
            <a:xfrm>
              <a:off x="3085019" y="2679470"/>
              <a:ext cx="3864593" cy="52710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/>
                </a:solidFill>
              </a:endParaRPr>
            </a:p>
          </p:txBody>
        </p:sp>
        <p:sp>
          <p:nvSpPr>
            <p:cNvPr id="7" name="화살표: 오각형 2"/>
            <p:cNvSpPr/>
            <p:nvPr/>
          </p:nvSpPr>
          <p:spPr>
            <a:xfrm>
              <a:off x="2650369" y="3206579"/>
              <a:ext cx="8129174" cy="630141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322" y="131415"/>
            <a:ext cx="1174813" cy="11748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1077491" y="396915"/>
            <a:ext cx="1526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서비스 및 기능 소개</a:t>
            </a:r>
            <a:endParaRPr lang="en-US" altLang="ko-KR" sz="1400" dirty="0">
              <a:solidFill>
                <a:schemeClr val="bg1"/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7491" y="677991"/>
            <a:ext cx="3281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도면 검색 기능 및 도면도 제작 후 업로드 기능</a:t>
            </a:r>
            <a:endParaRPr lang="ko-KR" altLang="en-US" sz="1400" dirty="0"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1075161744"/>
              </p:ext>
            </p:extLst>
          </p:nvPr>
        </p:nvGraphicFramePr>
        <p:xfrm>
          <a:off x="4376576" y="2094886"/>
          <a:ext cx="4484914" cy="2620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9" name="_x233031504" descr="EMB000006802a3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68" y="2240069"/>
            <a:ext cx="3421595" cy="238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직선 연결선 19"/>
          <p:cNvCxnSpPr/>
          <p:nvPr/>
        </p:nvCxnSpPr>
        <p:spPr>
          <a:xfrm>
            <a:off x="4033393" y="2142203"/>
            <a:ext cx="0" cy="2573594"/>
          </a:xfrm>
          <a:prstGeom prst="line">
            <a:avLst/>
          </a:prstGeom>
          <a:ln w="28575" cap="rnd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536565" y="3446579"/>
            <a:ext cx="2308768" cy="1724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997065" y="2918011"/>
            <a:ext cx="944439" cy="1724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46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47827" y="427930"/>
            <a:ext cx="3863213" cy="549958"/>
            <a:chOff x="2650369" y="2679470"/>
            <a:chExt cx="8129174" cy="1157250"/>
          </a:xfrm>
        </p:grpSpPr>
        <p:sp>
          <p:nvSpPr>
            <p:cNvPr id="6" name="직사각형 5"/>
            <p:cNvSpPr/>
            <p:nvPr/>
          </p:nvSpPr>
          <p:spPr>
            <a:xfrm>
              <a:off x="3085019" y="2679470"/>
              <a:ext cx="3864593" cy="52710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/>
                </a:solidFill>
              </a:endParaRPr>
            </a:p>
          </p:txBody>
        </p:sp>
        <p:sp>
          <p:nvSpPr>
            <p:cNvPr id="7" name="화살표: 오각형 2"/>
            <p:cNvSpPr/>
            <p:nvPr/>
          </p:nvSpPr>
          <p:spPr>
            <a:xfrm>
              <a:off x="2650369" y="3206579"/>
              <a:ext cx="8129174" cy="630141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322" y="131415"/>
            <a:ext cx="1174813" cy="11748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1077491" y="396915"/>
            <a:ext cx="1526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서비스 및 기능 소개</a:t>
            </a:r>
            <a:endParaRPr lang="en-US" altLang="ko-KR" sz="1400" dirty="0">
              <a:solidFill>
                <a:schemeClr val="bg1"/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7491" y="677991"/>
            <a:ext cx="2372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나만의 도면 제작 후 꾸미기 기능</a:t>
            </a: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18011" y="128706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575156" y="109949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사각형: 둥근 모서리 7"/>
          <p:cNvSpPr/>
          <p:nvPr/>
        </p:nvSpPr>
        <p:spPr>
          <a:xfrm>
            <a:off x="1498312" y="1429106"/>
            <a:ext cx="6147377" cy="3307692"/>
          </a:xfrm>
          <a:prstGeom prst="roundRect">
            <a:avLst/>
          </a:prstGeom>
          <a:noFill/>
          <a:ln w="31750" cap="rnd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56973" y="5190308"/>
            <a:ext cx="82501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 latinLnBrk="1">
              <a:buFontTx/>
              <a:buChar char="-"/>
            </a:pPr>
            <a:r>
              <a:rPr lang="ko-KR" altLang="en-US" sz="2400" dirty="0" smtClean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주택에 </a:t>
            </a:r>
            <a:r>
              <a:rPr lang="ko-KR" altLang="en-US" sz="2400" dirty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대한 도면 결과가 없을 시 할 수 있는 </a:t>
            </a:r>
            <a:r>
              <a:rPr lang="ko-KR" altLang="en-US" sz="2400" dirty="0" smtClean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기능</a:t>
            </a:r>
            <a:endParaRPr lang="en-US" altLang="ko-KR" sz="2400" dirty="0" smtClean="0"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  <a:p>
            <a:pPr marL="285750" indent="-285750" fontAlgn="base" latinLnBrk="1">
              <a:buFontTx/>
              <a:buChar char="-"/>
            </a:pPr>
            <a:r>
              <a:rPr lang="ko-KR" altLang="en-US" sz="2400" dirty="0" smtClean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도면도 </a:t>
            </a:r>
            <a:r>
              <a:rPr lang="ko-KR" altLang="en-US" sz="2400" dirty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제작 툴 기능 </a:t>
            </a:r>
            <a:r>
              <a:rPr lang="ko-KR" altLang="en-US" sz="2400" dirty="0" smtClean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제공</a:t>
            </a:r>
            <a:endParaRPr lang="en-US" altLang="ko-KR" sz="2400" dirty="0" smtClean="0"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  <a:p>
            <a:pPr marL="285750" indent="-285750" fontAlgn="base" latinLnBrk="1">
              <a:buFontTx/>
              <a:buChar char="-"/>
            </a:pPr>
            <a:r>
              <a:rPr lang="ko-KR" altLang="en-US" sz="2400" dirty="0" smtClean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사용 </a:t>
            </a:r>
            <a:r>
              <a:rPr lang="en-US" altLang="ko-KR" sz="2400" dirty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API : </a:t>
            </a:r>
            <a:r>
              <a:rPr lang="en-US" altLang="ko-KR" sz="2400" dirty="0" err="1" smtClean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FloorPlanner</a:t>
            </a:r>
            <a:r>
              <a:rPr lang="ko-KR" altLang="en-US" sz="2400" dirty="0" smtClean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 </a:t>
            </a:r>
            <a:r>
              <a:rPr lang="en-US" altLang="ko-KR" sz="2400" dirty="0" smtClean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API</a:t>
            </a:r>
            <a:endParaRPr lang="ko-KR" altLang="en-US" sz="2400" dirty="0"/>
          </a:p>
          <a:p>
            <a:pPr marL="285750" indent="-285750" fontAlgn="base" latinLnBrk="1">
              <a:buFontTx/>
              <a:buChar char="-"/>
            </a:pPr>
            <a:endParaRPr lang="ko-KR" altLang="en-US" sz="2400" dirty="0"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  <a:p>
            <a:endParaRPr lang="ko-KR" altLang="en-US" sz="2400" dirty="0"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  <p:pic>
        <p:nvPicPr>
          <p:cNvPr id="25" name="_x23303214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6106" y="1738302"/>
            <a:ext cx="5804041" cy="26804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3" name="직사각형 2"/>
          <p:cNvSpPr/>
          <p:nvPr/>
        </p:nvSpPr>
        <p:spPr>
          <a:xfrm>
            <a:off x="-579120" y="4764767"/>
            <a:ext cx="10180320" cy="331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69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47827" y="427930"/>
            <a:ext cx="3863213" cy="549958"/>
            <a:chOff x="2650369" y="2679470"/>
            <a:chExt cx="8129174" cy="1157250"/>
          </a:xfrm>
        </p:grpSpPr>
        <p:sp>
          <p:nvSpPr>
            <p:cNvPr id="6" name="직사각형 5"/>
            <p:cNvSpPr/>
            <p:nvPr/>
          </p:nvSpPr>
          <p:spPr>
            <a:xfrm>
              <a:off x="3085019" y="2679470"/>
              <a:ext cx="3864593" cy="52710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/>
                </a:solidFill>
              </a:endParaRPr>
            </a:p>
          </p:txBody>
        </p:sp>
        <p:sp>
          <p:nvSpPr>
            <p:cNvPr id="7" name="화살표: 오각형 2"/>
            <p:cNvSpPr/>
            <p:nvPr/>
          </p:nvSpPr>
          <p:spPr>
            <a:xfrm>
              <a:off x="2650369" y="3206579"/>
              <a:ext cx="8129174" cy="630141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322" y="131415"/>
            <a:ext cx="1174813" cy="11748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1077491" y="396915"/>
            <a:ext cx="1526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서비스 및 기능 소개</a:t>
            </a:r>
            <a:endParaRPr lang="en-US" altLang="ko-KR" sz="1400" dirty="0">
              <a:solidFill>
                <a:schemeClr val="bg1"/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7491" y="677991"/>
            <a:ext cx="2372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나만의 도면 제작 후 꾸미기 기능</a:t>
            </a: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2057857763"/>
              </p:ext>
            </p:extLst>
          </p:nvPr>
        </p:nvGraphicFramePr>
        <p:xfrm>
          <a:off x="4376576" y="2094886"/>
          <a:ext cx="4484914" cy="2620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4120480" y="2142203"/>
            <a:ext cx="0" cy="2573594"/>
          </a:xfrm>
          <a:prstGeom prst="line">
            <a:avLst/>
          </a:prstGeom>
          <a:ln w="28575" cap="rnd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2094885"/>
            <a:ext cx="14974700" cy="592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16547272" descr="EMB000006802a4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34" y="1980834"/>
            <a:ext cx="3361509" cy="27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87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47827" y="427930"/>
            <a:ext cx="3863213" cy="549958"/>
            <a:chOff x="2650369" y="2679470"/>
            <a:chExt cx="8129174" cy="1157250"/>
          </a:xfrm>
        </p:grpSpPr>
        <p:sp>
          <p:nvSpPr>
            <p:cNvPr id="6" name="직사각형 5"/>
            <p:cNvSpPr/>
            <p:nvPr/>
          </p:nvSpPr>
          <p:spPr>
            <a:xfrm>
              <a:off x="3085019" y="2679470"/>
              <a:ext cx="3864593" cy="52710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/>
                </a:solidFill>
              </a:endParaRPr>
            </a:p>
          </p:txBody>
        </p:sp>
        <p:sp>
          <p:nvSpPr>
            <p:cNvPr id="7" name="화살표: 오각형 2"/>
            <p:cNvSpPr/>
            <p:nvPr/>
          </p:nvSpPr>
          <p:spPr>
            <a:xfrm>
              <a:off x="2650369" y="3206579"/>
              <a:ext cx="8129174" cy="630141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322" y="131415"/>
            <a:ext cx="1174813" cy="11748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1077491" y="396915"/>
            <a:ext cx="1526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서비스 및 기능 소개</a:t>
            </a:r>
            <a:endParaRPr lang="en-US" altLang="ko-KR" sz="1400" dirty="0">
              <a:solidFill>
                <a:schemeClr val="bg1"/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7491" y="677991"/>
            <a:ext cx="2457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AR</a:t>
            </a:r>
            <a:r>
              <a:rPr lang="ko-KR" altLang="en-US" sz="1400" dirty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을 이용한 가상 가구 배치 기능</a:t>
            </a:r>
          </a:p>
          <a:p>
            <a:endParaRPr lang="ko-KR" altLang="en-US" sz="1400" dirty="0"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18011" y="128706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575156" y="109949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56973" y="5190308"/>
            <a:ext cx="82501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 latinLnBrk="1">
              <a:buFontTx/>
              <a:buChar char="-"/>
            </a:pPr>
            <a:r>
              <a:rPr lang="ko-KR" altLang="en-US" sz="2400" dirty="0" smtClean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구매할 </a:t>
            </a:r>
            <a:r>
              <a:rPr lang="ko-KR" altLang="en-US" sz="2400" dirty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가구에 대한 </a:t>
            </a:r>
            <a:r>
              <a:rPr lang="en-US" altLang="ko-KR" sz="2400" dirty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3D </a:t>
            </a:r>
            <a:r>
              <a:rPr lang="ko-KR" altLang="en-US" sz="2400" dirty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형상을 </a:t>
            </a:r>
            <a:r>
              <a:rPr lang="en-US" altLang="ko-KR" sz="2400" dirty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AR </a:t>
            </a:r>
            <a:r>
              <a:rPr lang="ko-KR" altLang="en-US" sz="2400" dirty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기능을 통해 실제 화면에 가상으로 올려볼 수 있는 기능</a:t>
            </a:r>
            <a:r>
              <a:rPr lang="en-US" altLang="ko-KR" sz="2400" dirty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. </a:t>
            </a:r>
            <a:r>
              <a:rPr lang="ko-KR" altLang="en-US" sz="2400" dirty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사용자는 </a:t>
            </a:r>
            <a:r>
              <a:rPr lang="en-US" altLang="ko-KR" sz="2400" dirty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AR </a:t>
            </a:r>
            <a:r>
              <a:rPr lang="ko-KR" altLang="en-US" sz="2400" dirty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배치를 해봄으로써 구매 결정의사를 내릴 수 있다</a:t>
            </a:r>
            <a:r>
              <a:rPr lang="en-US" altLang="ko-KR" sz="2400" dirty="0" smtClean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.</a:t>
            </a:r>
          </a:p>
          <a:p>
            <a:pPr marL="285750" indent="-285750" fontAlgn="base" latinLnBrk="1">
              <a:buFontTx/>
              <a:buChar char="-"/>
            </a:pPr>
            <a:r>
              <a:rPr lang="ko-KR" altLang="en-US" sz="2400" dirty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사용 </a:t>
            </a:r>
            <a:r>
              <a:rPr lang="en-US" altLang="ko-KR" sz="2400" dirty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API : </a:t>
            </a:r>
            <a:r>
              <a:rPr lang="en-US" altLang="ko-KR" sz="2400" dirty="0" smtClean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AR</a:t>
            </a:r>
            <a:r>
              <a:rPr lang="ko-KR" altLang="en-US" sz="2400" dirty="0" smtClean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 </a:t>
            </a:r>
            <a:r>
              <a:rPr lang="en-US" altLang="ko-KR" sz="2400" dirty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API</a:t>
            </a:r>
          </a:p>
          <a:p>
            <a:pPr marL="285750" indent="-285750" fontAlgn="base" latinLnBrk="1">
              <a:buFontTx/>
              <a:buChar char="-"/>
            </a:pPr>
            <a:endParaRPr lang="ko-KR" altLang="en-US" sz="2400" dirty="0"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  <a:p>
            <a:pPr marL="285750" indent="-285750" fontAlgn="base" latinLnBrk="1">
              <a:buFontTx/>
              <a:buChar char="-"/>
            </a:pPr>
            <a:endParaRPr lang="ko-KR" altLang="en-US" sz="2400" b="1" dirty="0"/>
          </a:p>
          <a:p>
            <a:pPr marL="285750" indent="-285750" fontAlgn="base" latinLnBrk="1">
              <a:buFontTx/>
              <a:buChar char="-"/>
            </a:pPr>
            <a:endParaRPr lang="ko-KR" altLang="en-US" sz="2400" dirty="0"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  <a:p>
            <a:endParaRPr lang="ko-KR" altLang="en-US" sz="2400" dirty="0"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579120" y="4764767"/>
            <a:ext cx="10180320" cy="331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69234" y="89474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233030944" descr="EMB000006802a5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18" y="2202731"/>
            <a:ext cx="3864107" cy="2320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756751" y="183821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7" name="_x233034464" descr="EMB000006802a5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006" y="2208539"/>
            <a:ext cx="3869916" cy="2308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46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1037</TotalTime>
  <Words>335</Words>
  <Application>Microsoft Office PowerPoint</Application>
  <PresentationFormat>화면 슬라이드 쇼(4:3)</PresentationFormat>
  <Paragraphs>82</Paragraphs>
  <Slides>18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HY견고딕</vt:lpstr>
      <vt:lpstr>굵은안상수체</vt:lpstr>
      <vt:lpstr>나눔바른펜</vt:lpstr>
      <vt:lpstr>맑은 고딕</vt:lpstr>
      <vt:lpstr>한컴 바겐세일 B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ICCT</dc:creator>
  <cp:lastModifiedBy>bon</cp:lastModifiedBy>
  <cp:revision>44</cp:revision>
  <dcterms:created xsi:type="dcterms:W3CDTF">2016-09-19T23:57:10Z</dcterms:created>
  <dcterms:modified xsi:type="dcterms:W3CDTF">2017-03-06T13:06:34Z</dcterms:modified>
</cp:coreProperties>
</file>