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2013-2015 </a:t>
            </a:r>
            <a:r>
              <a:rPr lang="ko-KR"/>
              <a:t>온라인 </a:t>
            </a:r>
            <a:r>
              <a:rPr lang="en-US"/>
              <a:t>&amp; </a:t>
            </a:r>
            <a:r>
              <a:rPr lang="ko-KR"/>
              <a:t>모바일 쇼핑 거래액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온라인쇼핑 거래액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45302</c:v>
                </c:pt>
                <c:pt idx="1">
                  <c:v>53888</c:v>
                </c:pt>
                <c:pt idx="2">
                  <c:v>64913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모바일쇼핑 거래액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14869</c:v>
                </c:pt>
                <c:pt idx="1">
                  <c:v>24464</c:v>
                </c:pt>
                <c:pt idx="2">
                  <c:v>34703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189872"/>
        <c:axId val="2823060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모바일쇼핑 비중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휴먼모음T" panose="02030504000101010101" pitchFamily="18" charset="-127"/>
                    <a:ea typeface="휴먼모음T" panose="02030504000101010101" pitchFamily="18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0.00%</c:formatCode>
                <c:ptCount val="3"/>
                <c:pt idx="0" formatCode="0%">
                  <c:v>0.328219504657631</c:v>
                </c:pt>
                <c:pt idx="1">
                  <c:v>0.45397862232779096</c:v>
                </c:pt>
                <c:pt idx="2">
                  <c:v>0.53460785975074332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718768"/>
        <c:axId val="184718376"/>
      </c:lineChart>
      <c:catAx>
        <c:axId val="281189872"/>
        <c:scaling>
          <c:orientation val="minMax"/>
        </c:scaling>
        <c:delete val="0"/>
        <c:axPos val="b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단위 </a:t>
                </a:r>
                <a:r>
                  <a:rPr lang="en-US" altLang="ko-KR" b="1" dirty="0" smtClean="0"/>
                  <a:t>: 10</a:t>
                </a:r>
                <a:r>
                  <a:rPr lang="ko-KR" altLang="en-US" b="1" dirty="0" err="1" smtClean="0"/>
                  <a:t>억원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c:rich>
          </c:tx>
          <c:layout>
            <c:manualLayout>
              <c:xMode val="edge"/>
              <c:yMode val="edge"/>
              <c:x val="3.7893700787401533E-4"/>
              <c:y val="0.142878866702825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306024"/>
        <c:crosses val="autoZero"/>
        <c:auto val="1"/>
        <c:lblAlgn val="ctr"/>
        <c:lblOffset val="100"/>
        <c:noMultiLvlLbl val="0"/>
      </c:catAx>
      <c:valAx>
        <c:axId val="282306024"/>
        <c:scaling>
          <c:orientation val="minMax"/>
          <c:max val="8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1189872"/>
        <c:crosses val="autoZero"/>
        <c:crossBetween val="between"/>
        <c:majorUnit val="15000"/>
      </c:valAx>
      <c:valAx>
        <c:axId val="184718376"/>
        <c:scaling>
          <c:orientation val="minMax"/>
          <c:max val="0.60000000000000009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718768"/>
        <c:crosses val="max"/>
        <c:crossBetween val="between"/>
      </c:valAx>
      <c:catAx>
        <c:axId val="1847187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출처 </a:t>
                </a:r>
                <a:r>
                  <a:rPr lang="en-US" altLang="ko-KR" b="1" dirty="0" smtClean="0"/>
                  <a:t>: </a:t>
                </a:r>
                <a:r>
                  <a:rPr lang="ko-KR" altLang="en-US" b="1" dirty="0" smtClean="0"/>
                  <a:t>통계청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c:rich>
          </c:tx>
          <c:layout>
            <c:manualLayout>
              <c:xMode val="edge"/>
              <c:yMode val="edge"/>
              <c:x val="0.84100393700787412"/>
              <c:y val="0.892878820566017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84718376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4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2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2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6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1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D1AE-A35B-45EA-A898-820974A053A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917B-B596-47F5-8CBC-3E5D613B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122462649"/>
              </p:ext>
            </p:extLst>
          </p:nvPr>
        </p:nvGraphicFramePr>
        <p:xfrm>
          <a:off x="205671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63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</dc:creator>
  <cp:lastModifiedBy>bon</cp:lastModifiedBy>
  <cp:revision>6</cp:revision>
  <dcterms:created xsi:type="dcterms:W3CDTF">2017-04-12T09:48:06Z</dcterms:created>
  <dcterms:modified xsi:type="dcterms:W3CDTF">2017-04-12T12:23:04Z</dcterms:modified>
</cp:coreProperties>
</file>