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79" r:id="rId17"/>
    <p:sldId id="280" r:id="rId18"/>
    <p:sldId id="281" r:id="rId19"/>
    <p:sldId id="272" r:id="rId20"/>
    <p:sldId id="274" r:id="rId21"/>
    <p:sldId id="275" r:id="rId22"/>
    <p:sldId id="276" r:id="rId23"/>
    <p:sldId id="277" r:id="rId24"/>
    <p:sldId id="27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09A7-D3D7-46F6-8FFE-940F5E90546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A6E2F-A357-4807-BFF8-698E131E9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A6E2F-A357-4807-BFF8-698E131E99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A6E2F-A357-4807-BFF8-698E131E99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8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4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5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0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5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1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1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8461-3425-427A-9AF4-B625F789970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D4E0-088C-47BD-BA1B-E5C4A4427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0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257" y="2875002"/>
            <a:ext cx="8621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WD3A_05_</a:t>
            </a:r>
            <a:r>
              <a:rPr lang="ko-KR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화면구성도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1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1-2-6.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관심사 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257300"/>
            <a:ext cx="7943850" cy="4343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73453" y="4511045"/>
            <a:ext cx="1092695" cy="3365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06668" y="5160981"/>
            <a:ext cx="642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태그 명에 자신이 원하는 </a:t>
            </a:r>
            <a:r>
              <a:rPr lang="ko-KR" altLang="en-US" dirty="0" err="1" smtClean="0"/>
              <a:t>태그명을</a:t>
            </a:r>
            <a:r>
              <a:rPr lang="ko-KR" altLang="en-US" dirty="0" smtClean="0"/>
              <a:t> 적고</a:t>
            </a:r>
            <a:endParaRPr lang="en-US" altLang="ko-KR" dirty="0" smtClean="0"/>
          </a:p>
          <a:p>
            <a:r>
              <a:rPr lang="ko-KR" altLang="en-US" dirty="0" smtClean="0"/>
              <a:t>설정완료 버튼을 누르면 해당 관심사가 등록된다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50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13" y="1812662"/>
            <a:ext cx="7839075" cy="4524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46464" y="3477794"/>
            <a:ext cx="14250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1-3-1</a:t>
            </a:r>
          </a:p>
          <a:p>
            <a:r>
              <a:rPr lang="en-US" altLang="ko-KR" sz="1400" dirty="0" smtClean="0"/>
              <a:t> 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 smtClean="0"/>
              <a:t>1-3-2</a:t>
            </a:r>
          </a:p>
          <a:p>
            <a:endParaRPr lang="en-US" altLang="ko-KR" dirty="0" smtClean="0"/>
          </a:p>
          <a:p>
            <a:r>
              <a:rPr lang="en-US" altLang="ko-KR" sz="1400" dirty="0" smtClean="0"/>
              <a:t> </a:t>
            </a:r>
            <a:endParaRPr lang="en-US" altLang="ko-KR" sz="1400" dirty="0"/>
          </a:p>
          <a:p>
            <a:r>
              <a:rPr lang="en-US" altLang="ko-KR" dirty="0" smtClean="0"/>
              <a:t>1-3-3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626404" y="1102290"/>
            <a:ext cx="589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버튼을 누르면 다음과 같은 페이지로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7291862" y="3970264"/>
            <a:ext cx="754602" cy="923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1-3.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메인화면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우측 상단의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마이플레이스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굽은 화살표 8"/>
          <p:cNvSpPr/>
          <p:nvPr/>
        </p:nvSpPr>
        <p:spPr>
          <a:xfrm rot="5400000">
            <a:off x="8069999" y="333779"/>
            <a:ext cx="1291193" cy="1755752"/>
          </a:xfrm>
          <a:prstGeom prst="bentArrow">
            <a:avLst>
              <a:gd name="adj1" fmla="val 15661"/>
              <a:gd name="adj2" fmla="val 17771"/>
              <a:gd name="adj3" fmla="val 24282"/>
              <a:gd name="adj4" fmla="val 58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99" y="1062643"/>
            <a:ext cx="11430953" cy="559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179" y="2332822"/>
            <a:ext cx="8150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생성하기 버튼</a:t>
            </a:r>
            <a:endParaRPr lang="en-US" altLang="ko-KR" dirty="0" smtClean="0"/>
          </a:p>
          <a:p>
            <a:r>
              <a:rPr lang="ko-KR" altLang="en-US" dirty="0" err="1" smtClean="0"/>
              <a:t>플레이스</a:t>
            </a:r>
            <a:r>
              <a:rPr lang="ko-KR" altLang="en-US" dirty="0" smtClean="0"/>
              <a:t> 명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카테고리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동의 체크박스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가지에 체크를 해야만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플레이스</a:t>
            </a:r>
            <a:r>
              <a:rPr lang="en-US" altLang="ko-KR" dirty="0" smtClean="0"/>
              <a:t>(1-3-2)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생성이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취소하기 버튼을 누르면</a:t>
            </a:r>
            <a:endParaRPr lang="en-US" altLang="ko-KR" dirty="0" smtClean="0"/>
          </a:p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(1)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다시 돌아간다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1-3-1.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플레이스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생성하기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9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047" y="2158652"/>
            <a:ext cx="81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36" y="1193074"/>
            <a:ext cx="7577845" cy="4873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047" y="2627696"/>
            <a:ext cx="81500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관리하기 버튼 </a:t>
            </a:r>
            <a:r>
              <a:rPr lang="en-US" altLang="ko-KR" dirty="0"/>
              <a:t>(</a:t>
            </a:r>
            <a:r>
              <a:rPr lang="en-US" altLang="ko-KR" dirty="0" smtClean="0"/>
              <a:t>1-3-3)</a:t>
            </a:r>
          </a:p>
          <a:p>
            <a:r>
              <a:rPr lang="ko-KR" altLang="en-US" dirty="0" smtClean="0"/>
              <a:t>글쓰기 버튼 </a:t>
            </a:r>
            <a:r>
              <a:rPr lang="en-US" altLang="ko-KR" dirty="0" smtClean="0"/>
              <a:t>(1-3-4)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중앙 상품들을 클릭하면</a:t>
            </a:r>
            <a:endParaRPr lang="en-US" altLang="ko-KR" dirty="0" smtClean="0"/>
          </a:p>
          <a:p>
            <a:r>
              <a:rPr lang="ko-KR" altLang="en-US" dirty="0"/>
              <a:t>상품 세부 </a:t>
            </a:r>
            <a:r>
              <a:rPr lang="ko-KR" altLang="en-US" dirty="0" smtClean="0"/>
              <a:t>화면으로 이동된다</a:t>
            </a:r>
            <a:r>
              <a:rPr lang="en-US" altLang="ko-KR" dirty="0" smtClean="0"/>
              <a:t>.(3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플레이스</a:t>
            </a:r>
            <a:r>
              <a:rPr lang="ko-KR" altLang="en-US" dirty="0" smtClean="0"/>
              <a:t> 카테고리는 상점 주인이</a:t>
            </a:r>
            <a:endParaRPr lang="en-US" altLang="ko-KR" dirty="0" smtClean="0"/>
          </a:p>
          <a:p>
            <a:r>
              <a:rPr lang="ko-KR" altLang="en-US" dirty="0" smtClean="0"/>
              <a:t>카테고리 관리</a:t>
            </a:r>
            <a:r>
              <a:rPr lang="en-US" altLang="ko-KR" dirty="0"/>
              <a:t>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(1-3-3-4)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ko-KR" altLang="en-US" dirty="0" smtClean="0"/>
              <a:t>수정할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466136" y="2636405"/>
            <a:ext cx="1516653" cy="3365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1-3-2.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플레이스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14705" y="2727022"/>
            <a:ext cx="1516653" cy="23065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66136" y="2972999"/>
            <a:ext cx="1516653" cy="31025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1-3-3.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관리하기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53" y="1105989"/>
            <a:ext cx="9358391" cy="5686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5992" y="4339472"/>
            <a:ext cx="98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1-3-3-1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06852" y="4344875"/>
            <a:ext cx="98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1-3-3-2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47521" y="4350980"/>
            <a:ext cx="98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1-3-3-3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788191" y="4350980"/>
            <a:ext cx="98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1-3-3-4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03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1-3-3-1.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플레이스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수정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3" y="1759132"/>
            <a:ext cx="10178381" cy="3917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6183" y="5548553"/>
            <a:ext cx="863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수정하기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플레이스</a:t>
            </a:r>
            <a:r>
              <a:rPr lang="ko-KR" altLang="en-US" dirty="0" smtClean="0"/>
              <a:t> 정보가 수정된 채 관리 화면</a:t>
            </a:r>
            <a:r>
              <a:rPr lang="en-US" altLang="ko-KR" dirty="0" smtClean="0"/>
              <a:t>(1-3-3)</a:t>
            </a:r>
            <a:r>
              <a:rPr lang="ko-KR" altLang="en-US" dirty="0" smtClean="0"/>
              <a:t>으로 이동한다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취소하기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플레이스</a:t>
            </a:r>
            <a:r>
              <a:rPr lang="ko-KR" altLang="en-US" dirty="0" smtClean="0"/>
              <a:t> 정보가 수정되지 않은 채 관리 화면</a:t>
            </a:r>
            <a:r>
              <a:rPr lang="en-US" altLang="ko-KR" dirty="0" smtClean="0"/>
              <a:t>(1-3-3)</a:t>
            </a:r>
            <a:r>
              <a:rPr lang="ko-KR" altLang="en-US" dirty="0" smtClean="0"/>
              <a:t>으로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6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1-3-3-2.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사업자 등록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1937343"/>
            <a:ext cx="10562952" cy="367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6183" y="5548553"/>
            <a:ext cx="863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사업자번호가 추가된 채 관리 화면</a:t>
            </a:r>
            <a:r>
              <a:rPr lang="en-US" altLang="ko-KR" dirty="0" smtClean="0"/>
              <a:t>(1-3-3)</a:t>
            </a:r>
            <a:r>
              <a:rPr lang="ko-KR" altLang="en-US" dirty="0" smtClean="0"/>
              <a:t>으로 이동한다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취소하기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사업자 번호가 추가되지 않은 채 관리 화면</a:t>
            </a:r>
            <a:r>
              <a:rPr lang="en-US" altLang="ko-KR" dirty="0" smtClean="0"/>
              <a:t>(1-3-3)</a:t>
            </a:r>
            <a:r>
              <a:rPr lang="ko-KR" altLang="en-US" dirty="0" smtClean="0"/>
              <a:t>으로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5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1-3-3-3.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신청 현황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98" y="1248848"/>
            <a:ext cx="9114393" cy="5270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556" y="2205700"/>
            <a:ext cx="444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기간별로 다양하게 신청 현황을 조회하여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45851" y="2205700"/>
            <a:ext cx="3071132" cy="5897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36777" y="3884024"/>
            <a:ext cx="1071154" cy="107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1-3-3-4.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카테고리 관리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07" y="548640"/>
            <a:ext cx="6687554" cy="60830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81280" y="2641128"/>
            <a:ext cx="1163955" cy="10164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48142" y="2132892"/>
            <a:ext cx="2071515" cy="6277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21531" y="6100353"/>
            <a:ext cx="605246" cy="3526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61906" y="1861153"/>
            <a:ext cx="2486236" cy="3526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5029" y="2278736"/>
            <a:ext cx="4444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명에 원하는 이름을 쓰고 카테고리 추가를 누르면 카테고리가 추가된다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기존에 등록된 카테고리를 선택 후</a:t>
            </a:r>
            <a:endParaRPr lang="en-US" altLang="ko-KR" dirty="0" smtClean="0"/>
          </a:p>
          <a:p>
            <a:r>
              <a:rPr lang="ko-KR" altLang="en-US" dirty="0" smtClean="0"/>
              <a:t>삭제 버튼을 누르면 카테고리가 삭제된다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확인버튼을 누르면 카테고리가 적용이 된 채 </a:t>
            </a:r>
            <a:r>
              <a:rPr lang="ko-KR" altLang="en-US" dirty="0" err="1" smtClean="0"/>
              <a:t>플레이스</a:t>
            </a:r>
            <a:r>
              <a:rPr lang="en-US" altLang="ko-KR" dirty="0" smtClean="0"/>
              <a:t>(1-3-2)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취소버튼을 누르면 카테고리가 적용이 </a:t>
            </a:r>
            <a:r>
              <a:rPr lang="ko-KR" altLang="en-US" dirty="0" smtClean="0"/>
              <a:t>안된 채 </a:t>
            </a:r>
            <a:r>
              <a:rPr lang="ko-KR" altLang="en-US" dirty="0" err="1" smtClean="0"/>
              <a:t>플레이스</a:t>
            </a:r>
            <a:r>
              <a:rPr lang="en-US" altLang="ko-KR" dirty="0" smtClean="0"/>
              <a:t>(1-3-2)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90" y="6100353"/>
            <a:ext cx="5905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921" y="1033771"/>
            <a:ext cx="9381199" cy="54689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253" y="2567954"/>
            <a:ext cx="81500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내용 등을 입력 후 상품등록을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이중 하나라도 누락이 되면 상품 등록이</a:t>
            </a:r>
            <a:endParaRPr lang="en-US" altLang="ko-KR" dirty="0" smtClean="0"/>
          </a:p>
          <a:p>
            <a:r>
              <a:rPr lang="ko-KR" altLang="en-US" dirty="0" smtClean="0"/>
              <a:t>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등록이 완료되면</a:t>
            </a:r>
            <a:endParaRPr lang="en-US" altLang="ko-KR" dirty="0" smtClean="0"/>
          </a:p>
          <a:p>
            <a:r>
              <a:rPr lang="ko-KR" altLang="en-US" dirty="0" smtClean="0"/>
              <a:t>완료 </a:t>
            </a:r>
            <a:r>
              <a:rPr lang="ko-KR" altLang="en-US" dirty="0" err="1" smtClean="0"/>
              <a:t>알람이</a:t>
            </a:r>
            <a:r>
              <a:rPr lang="ko-KR" altLang="en-US" dirty="0" smtClean="0"/>
              <a:t> 뜬 후 </a:t>
            </a:r>
            <a:r>
              <a:rPr lang="ko-KR" altLang="en-US" dirty="0" err="1" smtClean="0"/>
              <a:t>플레이스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(1-3-2)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취소하기 버튼을 누르면 상품이 등록되지</a:t>
            </a:r>
            <a:endParaRPr lang="en-US" altLang="ko-KR" dirty="0" smtClean="0"/>
          </a:p>
          <a:p>
            <a:r>
              <a:rPr lang="ko-KR" altLang="en-US" dirty="0" smtClean="0"/>
              <a:t>않은 채로 </a:t>
            </a:r>
            <a:r>
              <a:rPr lang="ko-KR" altLang="en-US" dirty="0" err="1" smtClean="0"/>
              <a:t>플레이스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(1-3-2)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r>
              <a:rPr lang="ko-KR" altLang="en-US" dirty="0" smtClean="0"/>
              <a:t>돌아간다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1-3-4.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 등록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3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메인화면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51" y="1743499"/>
            <a:ext cx="5646012" cy="42891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64647" y="2071698"/>
            <a:ext cx="748940" cy="27961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58938" y="2050086"/>
            <a:ext cx="4036422" cy="3012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06537" y="4963886"/>
            <a:ext cx="1036320" cy="12279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80236" y="1209729"/>
            <a:ext cx="478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우측 상단 회원 메뉴 </a:t>
            </a:r>
            <a:r>
              <a:rPr lang="en-US" altLang="ko-KR" dirty="0" smtClean="0"/>
              <a:t>(1-1)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08273" y="1770469"/>
            <a:ext cx="1410789" cy="3012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2234" y="2008954"/>
            <a:ext cx="351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카테고리별</a:t>
            </a:r>
            <a:r>
              <a:rPr lang="ko-KR" altLang="en-US" dirty="0" smtClean="0"/>
              <a:t> 상품들을 보여준다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17119" y="2008954"/>
            <a:ext cx="208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이슈 게시판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4942" y="5866818"/>
            <a:ext cx="64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클릭하면 상품 세부 화면 이동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16" name="굽은 화살표 15"/>
          <p:cNvSpPr/>
          <p:nvPr/>
        </p:nvSpPr>
        <p:spPr>
          <a:xfrm rot="16200000">
            <a:off x="8125331" y="1579058"/>
            <a:ext cx="237340" cy="528543"/>
          </a:xfrm>
          <a:prstGeom prst="bentArrow">
            <a:avLst>
              <a:gd name="adj1" fmla="val 25000"/>
              <a:gd name="adj2" fmla="val 2603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852909" y="2071698"/>
            <a:ext cx="617207" cy="27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이슈 게시판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50" y="1210491"/>
            <a:ext cx="10417162" cy="52806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07976" y="2455819"/>
            <a:ext cx="731523" cy="377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50863" y="2464331"/>
            <a:ext cx="209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등록 화면</a:t>
            </a:r>
            <a:endParaRPr lang="en-US" altLang="ko-KR" dirty="0" smtClean="0"/>
          </a:p>
          <a:p>
            <a:r>
              <a:rPr lang="en-US" altLang="ko-KR" dirty="0" smtClean="0"/>
              <a:t>(2-1)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88376" y="3243944"/>
            <a:ext cx="2181498" cy="32472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69874" y="5193686"/>
            <a:ext cx="231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상세 화면 </a:t>
            </a:r>
            <a:r>
              <a:rPr lang="en-US" altLang="ko-KR" dirty="0" smtClean="0"/>
              <a:t>(2-2)</a:t>
            </a:r>
          </a:p>
        </p:txBody>
      </p:sp>
    </p:spTree>
    <p:extLst>
      <p:ext uri="{BB962C8B-B14F-4D97-AF65-F5344CB8AC3E}">
        <p14:creationId xmlns:p14="http://schemas.microsoft.com/office/powerpoint/2010/main" val="40121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2-1.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이슈 등록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26" y="1210491"/>
            <a:ext cx="9458475" cy="51523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93933" y="5545248"/>
            <a:ext cx="1297663" cy="377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2988" y="5461427"/>
            <a:ext cx="815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등록 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이슈 게시판</a:t>
            </a:r>
            <a:r>
              <a:rPr lang="en-US" altLang="ko-KR" dirty="0" smtClean="0"/>
              <a:t>(2)</a:t>
            </a:r>
            <a:r>
              <a:rPr lang="ko-KR" altLang="en-US" dirty="0" smtClean="0"/>
              <a:t>에 이슈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생성이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취소하기 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다시 이슈 게시판</a:t>
            </a:r>
            <a:r>
              <a:rPr lang="en-US" altLang="ko-KR" dirty="0" smtClean="0"/>
              <a:t>(2)</a:t>
            </a:r>
            <a:r>
              <a:rPr lang="ko-KR" altLang="en-US" dirty="0" smtClean="0"/>
              <a:t>으로 돌아간다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40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2-2.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이슈 상세 화면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191" y="1010194"/>
            <a:ext cx="8382880" cy="5778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64324" y="6138467"/>
            <a:ext cx="815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 버튼을 누르면</a:t>
            </a:r>
            <a:endParaRPr lang="en-US" altLang="ko-KR" dirty="0" smtClean="0"/>
          </a:p>
          <a:p>
            <a:r>
              <a:rPr lang="ko-KR" altLang="en-US" dirty="0" err="1" smtClean="0"/>
              <a:t>댓글이</a:t>
            </a:r>
            <a:r>
              <a:rPr lang="ko-KR" altLang="en-US" dirty="0" smtClean="0"/>
              <a:t> 등록된다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550965" y="2232671"/>
            <a:ext cx="81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대화 화면</a:t>
            </a:r>
            <a:r>
              <a:rPr lang="en-US" altLang="ko-KR" dirty="0"/>
              <a:t> </a:t>
            </a:r>
            <a:r>
              <a:rPr lang="en-US" altLang="ko-KR" dirty="0" smtClean="0"/>
              <a:t>(2-3)</a:t>
            </a:r>
          </a:p>
        </p:txBody>
      </p:sp>
    </p:spTree>
    <p:extLst>
      <p:ext uri="{BB962C8B-B14F-4D97-AF65-F5344CB8AC3E}">
        <p14:creationId xmlns:p14="http://schemas.microsoft.com/office/powerpoint/2010/main" val="29391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2-3. 1:1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대화 화면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" y="859587"/>
            <a:ext cx="10029280" cy="59722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76412" y="6462738"/>
            <a:ext cx="365762" cy="377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79275" y="5816407"/>
            <a:ext cx="217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버튼을 누르면</a:t>
            </a:r>
            <a:endParaRPr lang="en-US" altLang="ko-KR" dirty="0" smtClean="0"/>
          </a:p>
          <a:p>
            <a:r>
              <a:rPr lang="ko-KR" altLang="en-US" dirty="0" smtClean="0"/>
              <a:t>채팅이 입력된다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 세부화면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07" y="1172743"/>
            <a:ext cx="10027620" cy="67219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71361" y="5452544"/>
            <a:ext cx="3796936" cy="377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8563" y="3356083"/>
            <a:ext cx="5162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컬러 및 사이즈 등을 선택한 후</a:t>
            </a:r>
            <a:endParaRPr lang="en-US" altLang="ko-KR" dirty="0" smtClean="0"/>
          </a:p>
          <a:p>
            <a:r>
              <a:rPr lang="ko-KR" altLang="en-US" dirty="0" smtClean="0"/>
              <a:t>신청하기 버튼을 누르면</a:t>
            </a:r>
            <a:endParaRPr lang="en-US" altLang="ko-KR" dirty="0" smtClean="0"/>
          </a:p>
          <a:p>
            <a:r>
              <a:rPr lang="ko-KR" altLang="en-US" dirty="0" smtClean="0"/>
              <a:t>해당 상품을 구매할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상점 주인의 신청 현황</a:t>
            </a:r>
            <a:r>
              <a:rPr lang="en-US" altLang="ko-KR" dirty="0" smtClean="0"/>
              <a:t>(1-3-3-3)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신청인의 정보가 등록된다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CART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(1-2-3)</a:t>
            </a:r>
            <a:r>
              <a:rPr lang="ko-KR" altLang="en-US" dirty="0" smtClean="0"/>
              <a:t>에 상품이 등록</a:t>
            </a:r>
            <a:endParaRPr lang="en-US" altLang="ko-KR" dirty="0" smtClean="0"/>
          </a:p>
          <a:p>
            <a:r>
              <a:rPr lang="en-US" altLang="ko-KR" dirty="0" smtClean="0"/>
              <a:t>WISH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위시리스트</a:t>
            </a:r>
            <a:r>
              <a:rPr lang="en-US" altLang="ko-KR" dirty="0" smtClean="0"/>
              <a:t>(1-2-4)</a:t>
            </a:r>
            <a:r>
              <a:rPr lang="ko-KR" altLang="en-US" dirty="0" smtClean="0"/>
              <a:t>에 상품이 등록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072838" y="5835766"/>
            <a:ext cx="3796936" cy="2809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00" y="1596118"/>
            <a:ext cx="3561456" cy="24794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060" y="1744175"/>
            <a:ext cx="3125925" cy="27581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3" y="4214951"/>
            <a:ext cx="3945383" cy="24882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538" y="4439061"/>
            <a:ext cx="2333625" cy="25431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04442" y="2294328"/>
            <a:ext cx="6426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                                                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				</a:t>
            </a:r>
            <a:r>
              <a:rPr lang="ko-KR" altLang="en-US" dirty="0" err="1"/>
              <a:t>마이플레이스</a:t>
            </a:r>
            <a:endParaRPr lang="en-US" altLang="ko-KR" dirty="0"/>
          </a:p>
          <a:p>
            <a:r>
              <a:rPr lang="en-US" altLang="ko-KR" dirty="0"/>
              <a:t>(1-2)					</a:t>
            </a:r>
            <a:r>
              <a:rPr lang="en-US" altLang="ko-KR" dirty="0" smtClean="0"/>
              <a:t>(</a:t>
            </a:r>
            <a:r>
              <a:rPr lang="en-US" altLang="ko-KR" dirty="0"/>
              <a:t>1-3</a:t>
            </a:r>
            <a:r>
              <a:rPr lang="en-US" altLang="ko-KR" dirty="0" smtClean="0"/>
              <a:t>)				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rcRect l="73972" b="92480"/>
          <a:stretch/>
        </p:blipFill>
        <p:spPr>
          <a:xfrm>
            <a:off x="6461960" y="425983"/>
            <a:ext cx="3430779" cy="6404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60988" y="881744"/>
            <a:ext cx="586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우측 상단의 각 버튼을 누르면 아래와 같은 페이지 이동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1-1.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메인화면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우측 상단 회원 메뉴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0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78" y="1857249"/>
            <a:ext cx="10485860" cy="4404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03751" y="3704237"/>
            <a:ext cx="8150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1-2-1	          1-2-2	       1-2-3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2200" dirty="0"/>
              <a:t> </a:t>
            </a:r>
            <a:endParaRPr lang="en-US" altLang="ko-KR" sz="2200" dirty="0" smtClean="0"/>
          </a:p>
          <a:p>
            <a:r>
              <a:rPr lang="en-US" altLang="ko-KR" sz="1400" dirty="0" smtClean="0"/>
              <a:t> 1-2-4	          1-2-5	        1-2-6</a:t>
            </a: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0266" y="1267198"/>
            <a:ext cx="589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버튼을 누르면 다음과 같은 페이지로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1-2.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메인화면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우측 상단의 마이 페이지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굽은 화살표 8"/>
          <p:cNvSpPr/>
          <p:nvPr/>
        </p:nvSpPr>
        <p:spPr>
          <a:xfrm rot="5400000">
            <a:off x="8729180" y="-447329"/>
            <a:ext cx="1291193" cy="3317966"/>
          </a:xfrm>
          <a:prstGeom prst="bentArrow">
            <a:avLst>
              <a:gd name="adj1" fmla="val 15661"/>
              <a:gd name="adj2" fmla="val 17771"/>
              <a:gd name="adj3" fmla="val 24282"/>
              <a:gd name="adj4" fmla="val 58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53" y="1110780"/>
            <a:ext cx="8360194" cy="49757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38950" y="5622942"/>
            <a:ext cx="6426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수정 완료 후 마이 페이지</a:t>
            </a:r>
            <a:r>
              <a:rPr lang="en-US" altLang="ko-KR" sz="1400" dirty="0" smtClean="0"/>
              <a:t>(1-2)</a:t>
            </a:r>
            <a:r>
              <a:rPr lang="ko-KR" altLang="en-US" sz="1400" dirty="0" smtClean="0"/>
              <a:t>로 이동</a:t>
            </a:r>
            <a:endParaRPr lang="en-US" altLang="ko-KR" sz="1400" dirty="0" smtClean="0"/>
          </a:p>
          <a:p>
            <a:r>
              <a:rPr lang="ko-KR" altLang="en-US" sz="1400" dirty="0" smtClean="0"/>
              <a:t>취소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수정 안된 채 </a:t>
            </a:r>
            <a:r>
              <a:rPr lang="ko-KR" altLang="en-US" sz="1400" dirty="0"/>
              <a:t>마이 페이지</a:t>
            </a:r>
            <a:r>
              <a:rPr lang="en-US" altLang="ko-KR" sz="1400" dirty="0"/>
              <a:t>(1-2)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ko-KR" altLang="en-US" sz="1400" dirty="0" smtClean="0"/>
              <a:t>회원탈퇴 </a:t>
            </a:r>
            <a:r>
              <a:rPr lang="en-US" altLang="ko-KR" sz="1400" dirty="0" smtClean="0"/>
              <a:t>– alert </a:t>
            </a:r>
            <a:r>
              <a:rPr lang="ko-KR" altLang="en-US" sz="1400" dirty="0" smtClean="0"/>
              <a:t>알림 후 로그아웃 된 채로 </a:t>
            </a:r>
            <a:r>
              <a:rPr lang="ko-KR" altLang="en-US" sz="1400" dirty="0" err="1" smtClean="0"/>
              <a:t>메인화면</a:t>
            </a:r>
            <a:r>
              <a:rPr lang="en-US" altLang="ko-KR" sz="1400" dirty="0" smtClean="0"/>
              <a:t>(1)</a:t>
            </a:r>
            <a:r>
              <a:rPr lang="ko-KR" altLang="en-US" sz="1400" dirty="0" smtClean="0"/>
              <a:t>으로 이동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831764" y="5691044"/>
            <a:ext cx="1637212" cy="3012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1-2-1.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 정보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7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6" y="1316623"/>
            <a:ext cx="7890920" cy="4646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1-2-2.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신청내역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49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81" y="1036317"/>
            <a:ext cx="8713602" cy="46579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96953" y="5722725"/>
            <a:ext cx="642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전체상품주문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모든 상품들을 주문한다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선택상품주문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체크박스에 체크된 상품만 주문한다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45141" y="5239225"/>
            <a:ext cx="1706881" cy="3012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1-2-3.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장바구니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2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94"/>
          <a:stretch/>
        </p:blipFill>
        <p:spPr>
          <a:xfrm>
            <a:off x="2177142" y="936606"/>
            <a:ext cx="8080711" cy="49632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50111" y="5192936"/>
            <a:ext cx="4505911" cy="3012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01414" y="5545068"/>
            <a:ext cx="797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삭제하기 버튼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체크박스에 체크된 상품이 삭제된다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장바구니 담기 버튼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체크박스에 체크된 상품이 장바구니로 이동한다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전체상품 주문 버튼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즐겨찾기에</a:t>
            </a:r>
            <a:r>
              <a:rPr lang="ko-KR" altLang="en-US" dirty="0" smtClean="0"/>
              <a:t> 등록된 모든 상품들이 주문된다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관심상품 비우기 버튼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즐겨찾기에</a:t>
            </a:r>
            <a:r>
              <a:rPr lang="ko-KR" altLang="en-US" dirty="0" smtClean="0"/>
              <a:t> 등록된 모든 상품들이 삭제된다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1-2-4.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위시리스트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5956" y="318367"/>
            <a:ext cx="933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1-2-5.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즐겨찾기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461" y="1171514"/>
            <a:ext cx="7915275" cy="50958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38633" y="4265917"/>
            <a:ext cx="687744" cy="201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94090" y="4868542"/>
            <a:ext cx="642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스토어명을</a:t>
            </a:r>
            <a:r>
              <a:rPr lang="ko-KR" altLang="en-US" dirty="0" smtClean="0"/>
              <a:t> 누르면 해당 스토어</a:t>
            </a:r>
            <a:r>
              <a:rPr lang="en-US" altLang="ko-KR" dirty="0" smtClean="0"/>
              <a:t>(1-3-2)</a:t>
            </a:r>
            <a:r>
              <a:rPr lang="ko-KR" altLang="en-US" dirty="0" smtClean="0"/>
              <a:t>로 이동된다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826367" y="4180991"/>
            <a:ext cx="1092695" cy="3365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89833" y="4868542"/>
            <a:ext cx="520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삭제하기 버튼을 누르면 </a:t>
            </a:r>
            <a:r>
              <a:rPr lang="ko-KR" altLang="en-US" dirty="0" err="1" smtClean="0"/>
              <a:t>즐겨찾기에서</a:t>
            </a:r>
            <a:r>
              <a:rPr lang="ko-KR" altLang="en-US" dirty="0" smtClean="0"/>
              <a:t> 삭제된다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06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629</Words>
  <Application>Microsoft Office PowerPoint</Application>
  <PresentationFormat>와이드스크린</PresentationFormat>
  <Paragraphs>150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</dc:creator>
  <cp:lastModifiedBy>bon</cp:lastModifiedBy>
  <cp:revision>20</cp:revision>
  <dcterms:created xsi:type="dcterms:W3CDTF">2017-05-01T12:02:48Z</dcterms:created>
  <dcterms:modified xsi:type="dcterms:W3CDTF">2017-05-10T13:02:20Z</dcterms:modified>
</cp:coreProperties>
</file>