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4"/>
    <p:restoredTop sz="94691"/>
  </p:normalViewPr>
  <p:slideViewPr>
    <p:cSldViewPr snapToGrid="0">
      <p:cViewPr>
        <p:scale>
          <a:sx n="264" d="100"/>
          <a:sy n="264" d="100"/>
        </p:scale>
        <p:origin x="10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D4AA6-47DC-A942-9319-D39C38CFC542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41F48-02A2-B248-8C7B-009DD1E0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41F48-02A2-B248-8C7B-009DD1E06A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0519-991E-81B6-D81E-D46643D9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9EDD3-D96F-E318-4E54-FEF866D3D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5CAC-6EDB-E8ED-6BE5-A0FE776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6D73-03AB-AB1E-37D2-1BACFF18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DDC7-8F52-8421-AFDA-0E30D3DA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5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6277-DDEB-3757-33CE-273D1249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13864-2380-3198-1BAE-B805EBCB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5706-9910-AC90-EE67-EC3BACC2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6885-7EAC-B2D3-FFA5-5817CBEC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527F-9E0F-04AB-AB8B-56D59017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14F53-EE5F-5BA8-1105-32366ECD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A4194-53ED-FD4E-4929-62A035580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2EF8-8C12-E4A2-4AD1-3C0A325A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FFEB-2488-4E9C-DAAB-3B2A8BD5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3398D-AD7A-6720-DD1D-DCF3A409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7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B198-210C-7451-FE09-0AADFAAD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14F4-4D06-4D27-5502-E93220D1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B8BB-CE3B-A308-6E51-9FD51BA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9E1B-BC7E-45F1-653B-61D082BA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2548-689D-996F-4968-A947DE39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9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3001-A757-BEF5-512F-40CE4B57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414CA-25BD-C0E5-6012-2682F9FE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F507-D5E4-B9D0-45DA-893DD70A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1E9C-66D5-C799-A180-139EFF6C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D6B0-C2AD-6128-3B2D-00DF292F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3CF3-34E2-CACC-3A87-D57E41CA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279-D553-5D89-D3D5-878F6832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6C601-0E37-3C61-4BCC-FBD322AA0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191DF-7CED-35B2-2CED-E11E4075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13821-29F0-8F33-D17C-88CE774C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0DDB4-9422-3C06-78FD-F9204B11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3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F64-4BE8-3FFD-1E7C-CB4DCE46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4A770-770F-0CF6-B641-74459BF7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FCECD-734A-85AD-EB4A-83A88ECF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984E2-F699-63BA-16BA-859D4C7BC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26799-B3FB-91C3-446E-08C1C0973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E7A05-A3B7-ADC3-5C8D-C8E3E80B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0B3A2-77EB-6FA0-FF37-9D58DAA5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8286C-517B-8F7C-FE23-30E2EC6D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118-B67A-D6FB-8A55-41A15E66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0DE97-FF91-1DC6-3D55-95EE4C1C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7427-95EC-16C3-D18C-6ABF39E4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2D979-A7F7-6512-BAED-85651ED0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4E246-4960-F0BD-57B3-3AB8EEC0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97AE1-0764-830C-36FF-C8709E89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3BDC-425F-DC2D-3ED3-30653A48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2586-3FCF-343D-46DE-F24FE327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8AEB-1BE5-3814-B40C-4D1F086C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C05BF-B669-C966-67F3-B7AAC75B1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51E51-91AA-E23F-76AE-3CBF8BCF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86890-1DC5-F9DB-4E8E-181AD08B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7C70C-CD38-0615-184E-5C461BFD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5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06AE-9016-3E24-BD69-6DBA10D4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18340-94F3-7EF7-2B7B-50381924E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A06F-53E5-19A0-139D-557B8199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63709-40CE-A2EF-8E1C-1032DBBE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717B5-0EB6-095E-42AE-BDD48DC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98B4-7F8E-529D-A003-51B20850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FFD3D-A245-9951-C622-F8C8838D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21733-3030-A2A3-8FC8-08543AA9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A0AD-7E37-CF81-A966-55F252D72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289C9-3BF9-0849-9527-8287803E644C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93F5-FB8B-4B8F-4352-3CF3A00B5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47AA-2C86-7C64-47D4-DE2751B9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40625-91CE-E44A-86E0-37522071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4724-8109-C8D8-D435-1DBF669CD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1FDB5-1D6B-2D99-5895-05C92EF54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CE90B-8EEA-77F3-A63F-CCAB7C88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57303"/>
            <a:ext cx="7772400" cy="57433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3EC48A-8FEE-6C1A-595E-6936BB0B07C2}"/>
              </a:ext>
            </a:extLst>
          </p:cNvPr>
          <p:cNvSpPr/>
          <p:nvPr/>
        </p:nvSpPr>
        <p:spPr>
          <a:xfrm>
            <a:off x="2209800" y="557303"/>
            <a:ext cx="8460141" cy="269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2AB65-CC41-7D78-CE23-EFB111549C34}"/>
              </a:ext>
            </a:extLst>
          </p:cNvPr>
          <p:cNvSpPr/>
          <p:nvPr/>
        </p:nvSpPr>
        <p:spPr>
          <a:xfrm>
            <a:off x="4315735" y="827037"/>
            <a:ext cx="6354206" cy="867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0703E-4538-F49B-E62E-7163BC4409A7}"/>
              </a:ext>
            </a:extLst>
          </p:cNvPr>
          <p:cNvSpPr/>
          <p:nvPr/>
        </p:nvSpPr>
        <p:spPr>
          <a:xfrm>
            <a:off x="1451197" y="827037"/>
            <a:ext cx="2864538" cy="65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0B2D1-5CAA-F8EC-E4E7-9866053DF75F}"/>
              </a:ext>
            </a:extLst>
          </p:cNvPr>
          <p:cNvSpPr/>
          <p:nvPr/>
        </p:nvSpPr>
        <p:spPr>
          <a:xfrm>
            <a:off x="1451197" y="1476435"/>
            <a:ext cx="2864538" cy="4824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D66B8-9839-C546-D384-44DE80616301}"/>
              </a:ext>
            </a:extLst>
          </p:cNvPr>
          <p:cNvSpPr/>
          <p:nvPr/>
        </p:nvSpPr>
        <p:spPr>
          <a:xfrm>
            <a:off x="4315735" y="1694843"/>
            <a:ext cx="6354206" cy="4605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D2690-7CA2-C314-3F85-45882C3CF1DB}"/>
              </a:ext>
            </a:extLst>
          </p:cNvPr>
          <p:cNvSpPr txBox="1"/>
          <p:nvPr/>
        </p:nvSpPr>
        <p:spPr>
          <a:xfrm>
            <a:off x="10165609" y="50750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BC8B39-61C2-E9FE-2C76-F88DA8A99BE3}"/>
              </a:ext>
            </a:extLst>
          </p:cNvPr>
          <p:cNvSpPr txBox="1"/>
          <p:nvPr/>
        </p:nvSpPr>
        <p:spPr>
          <a:xfrm>
            <a:off x="1610824" y="9670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7311B-F34A-FA6A-4F09-B371080E7FB5}"/>
              </a:ext>
            </a:extLst>
          </p:cNvPr>
          <p:cNvSpPr txBox="1"/>
          <p:nvPr/>
        </p:nvSpPr>
        <p:spPr>
          <a:xfrm>
            <a:off x="10165609" y="103164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0E7A0-F292-9D5C-3AE2-C36305EA1500}"/>
              </a:ext>
            </a:extLst>
          </p:cNvPr>
          <p:cNvSpPr txBox="1"/>
          <p:nvPr/>
        </p:nvSpPr>
        <p:spPr>
          <a:xfrm>
            <a:off x="1584581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F193B2-03F9-BAEF-DCC2-55C4826D82A8}"/>
              </a:ext>
            </a:extLst>
          </p:cNvPr>
          <p:cNvSpPr txBox="1"/>
          <p:nvPr/>
        </p:nvSpPr>
        <p:spPr>
          <a:xfrm>
            <a:off x="10164006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0020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15C3A-3882-9FD8-6AEB-773A3465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557303"/>
            <a:ext cx="8631865" cy="5730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DB2F07-BCFE-615A-FEB7-A4C4240D4830}"/>
              </a:ext>
            </a:extLst>
          </p:cNvPr>
          <p:cNvSpPr/>
          <p:nvPr/>
        </p:nvSpPr>
        <p:spPr>
          <a:xfrm>
            <a:off x="2209800" y="557303"/>
            <a:ext cx="9246408" cy="269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5C81F-1BA9-B32D-FEE7-3178193C5A46}"/>
              </a:ext>
            </a:extLst>
          </p:cNvPr>
          <p:cNvSpPr/>
          <p:nvPr/>
        </p:nvSpPr>
        <p:spPr>
          <a:xfrm>
            <a:off x="4542877" y="827037"/>
            <a:ext cx="6913331" cy="509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6C8EB-6672-7321-F5B0-AA25DF940314}"/>
              </a:ext>
            </a:extLst>
          </p:cNvPr>
          <p:cNvSpPr/>
          <p:nvPr/>
        </p:nvSpPr>
        <p:spPr>
          <a:xfrm>
            <a:off x="1451197" y="827037"/>
            <a:ext cx="3091678" cy="765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6BC60-5623-99C6-F44A-4B804A5E53DE}"/>
              </a:ext>
            </a:extLst>
          </p:cNvPr>
          <p:cNvSpPr/>
          <p:nvPr/>
        </p:nvSpPr>
        <p:spPr>
          <a:xfrm>
            <a:off x="1451197" y="1606135"/>
            <a:ext cx="3091680" cy="469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D729B-09E7-6630-66F9-9970BB698C78}"/>
              </a:ext>
            </a:extLst>
          </p:cNvPr>
          <p:cNvSpPr/>
          <p:nvPr/>
        </p:nvSpPr>
        <p:spPr>
          <a:xfrm>
            <a:off x="4542879" y="1336402"/>
            <a:ext cx="6913330" cy="4964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54024-C2D4-ADAD-682D-9460202F9C59}"/>
              </a:ext>
            </a:extLst>
          </p:cNvPr>
          <p:cNvSpPr txBox="1"/>
          <p:nvPr/>
        </p:nvSpPr>
        <p:spPr>
          <a:xfrm>
            <a:off x="10923554" y="50750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28D49-B71F-73F1-84A9-FEF7A1C34B17}"/>
              </a:ext>
            </a:extLst>
          </p:cNvPr>
          <p:cNvSpPr txBox="1"/>
          <p:nvPr/>
        </p:nvSpPr>
        <p:spPr>
          <a:xfrm>
            <a:off x="1610824" y="9670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07010-D438-5060-BAD1-0A0C2720B9EE}"/>
              </a:ext>
            </a:extLst>
          </p:cNvPr>
          <p:cNvSpPr txBox="1"/>
          <p:nvPr/>
        </p:nvSpPr>
        <p:spPr>
          <a:xfrm>
            <a:off x="10923554" y="8977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3EC30-FBA2-FD86-0C9B-35A56576C2CA}"/>
              </a:ext>
            </a:extLst>
          </p:cNvPr>
          <p:cNvSpPr txBox="1"/>
          <p:nvPr/>
        </p:nvSpPr>
        <p:spPr>
          <a:xfrm>
            <a:off x="1584581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7A5A3-B9BD-7246-D646-812716226220}"/>
              </a:ext>
            </a:extLst>
          </p:cNvPr>
          <p:cNvSpPr txBox="1"/>
          <p:nvPr/>
        </p:nvSpPr>
        <p:spPr>
          <a:xfrm>
            <a:off x="10841664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96731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FA90F5-5CB2-24F0-FEF2-3D5E5FC4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563146"/>
            <a:ext cx="8204735" cy="54448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4A39A8-81BB-0BB4-1BF1-124538D0B557}"/>
              </a:ext>
            </a:extLst>
          </p:cNvPr>
          <p:cNvSpPr/>
          <p:nvPr/>
        </p:nvSpPr>
        <p:spPr>
          <a:xfrm>
            <a:off x="2209799" y="557303"/>
            <a:ext cx="9135710" cy="269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D5B83-680D-E38E-1D6E-1F60457EC3C3}"/>
              </a:ext>
            </a:extLst>
          </p:cNvPr>
          <p:cNvSpPr/>
          <p:nvPr/>
        </p:nvSpPr>
        <p:spPr>
          <a:xfrm>
            <a:off x="4432178" y="827038"/>
            <a:ext cx="6913331" cy="459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9F05C-CA87-238F-7B9E-E653449E0E65}"/>
              </a:ext>
            </a:extLst>
          </p:cNvPr>
          <p:cNvSpPr/>
          <p:nvPr/>
        </p:nvSpPr>
        <p:spPr>
          <a:xfrm>
            <a:off x="1340498" y="827037"/>
            <a:ext cx="3091678" cy="765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E33346-4E92-5429-D1AD-D4B3F8403E71}"/>
              </a:ext>
            </a:extLst>
          </p:cNvPr>
          <p:cNvSpPr/>
          <p:nvPr/>
        </p:nvSpPr>
        <p:spPr>
          <a:xfrm>
            <a:off x="1340498" y="1606136"/>
            <a:ext cx="3091680" cy="4401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1D2D6-D773-BE18-6EFF-B2F591C08B00}"/>
              </a:ext>
            </a:extLst>
          </p:cNvPr>
          <p:cNvSpPr/>
          <p:nvPr/>
        </p:nvSpPr>
        <p:spPr>
          <a:xfrm>
            <a:off x="4432180" y="1307541"/>
            <a:ext cx="6913330" cy="4706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84A87-BEBE-171C-BE87-0D613A85890B}"/>
              </a:ext>
            </a:extLst>
          </p:cNvPr>
          <p:cNvSpPr txBox="1"/>
          <p:nvPr/>
        </p:nvSpPr>
        <p:spPr>
          <a:xfrm>
            <a:off x="10639596" y="50750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3B10B-A3C1-1A97-EBB9-91B95D37471F}"/>
              </a:ext>
            </a:extLst>
          </p:cNvPr>
          <p:cNvSpPr txBox="1"/>
          <p:nvPr/>
        </p:nvSpPr>
        <p:spPr>
          <a:xfrm>
            <a:off x="1500125" y="9670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DD5614-C4CD-B7B0-8831-3BB34F248D27}"/>
              </a:ext>
            </a:extLst>
          </p:cNvPr>
          <p:cNvSpPr txBox="1"/>
          <p:nvPr/>
        </p:nvSpPr>
        <p:spPr>
          <a:xfrm>
            <a:off x="10639596" y="8977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C4BC4-610E-7AA9-CF09-A93688C7DC0F}"/>
              </a:ext>
            </a:extLst>
          </p:cNvPr>
          <p:cNvSpPr txBox="1"/>
          <p:nvPr/>
        </p:nvSpPr>
        <p:spPr>
          <a:xfrm>
            <a:off x="1473882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72685-116B-EA21-2C90-20BA17B5009F}"/>
              </a:ext>
            </a:extLst>
          </p:cNvPr>
          <p:cNvSpPr txBox="1"/>
          <p:nvPr/>
        </p:nvSpPr>
        <p:spPr>
          <a:xfrm>
            <a:off x="10639596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370415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09D1A8-C329-9FA6-81FF-67FE52F0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69327"/>
            <a:ext cx="8248048" cy="5407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56F547-6845-523C-3840-E7AE4F6547A8}"/>
              </a:ext>
            </a:extLst>
          </p:cNvPr>
          <p:cNvSpPr/>
          <p:nvPr/>
        </p:nvSpPr>
        <p:spPr>
          <a:xfrm>
            <a:off x="2209799" y="557303"/>
            <a:ext cx="9135710" cy="269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E1E5DE-C94B-BC25-2EE2-0CD27A59B96A}"/>
              </a:ext>
            </a:extLst>
          </p:cNvPr>
          <p:cNvSpPr/>
          <p:nvPr/>
        </p:nvSpPr>
        <p:spPr>
          <a:xfrm>
            <a:off x="4432178" y="827038"/>
            <a:ext cx="6913331" cy="459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D3BC6-F233-BAF8-9F69-B0059367E055}"/>
              </a:ext>
            </a:extLst>
          </p:cNvPr>
          <p:cNvSpPr/>
          <p:nvPr/>
        </p:nvSpPr>
        <p:spPr>
          <a:xfrm>
            <a:off x="1340498" y="827037"/>
            <a:ext cx="3091678" cy="692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D5890-7D09-12C7-6705-A65499555ED0}"/>
              </a:ext>
            </a:extLst>
          </p:cNvPr>
          <p:cNvSpPr/>
          <p:nvPr/>
        </p:nvSpPr>
        <p:spPr>
          <a:xfrm>
            <a:off x="1340498" y="1519378"/>
            <a:ext cx="3091680" cy="4488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9ED90-1702-BD34-AC00-17AC1B0986FF}"/>
              </a:ext>
            </a:extLst>
          </p:cNvPr>
          <p:cNvSpPr/>
          <p:nvPr/>
        </p:nvSpPr>
        <p:spPr>
          <a:xfrm>
            <a:off x="4432180" y="1307541"/>
            <a:ext cx="6913330" cy="4706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76B0E-D9B7-C121-7D49-4CC73EF2CE64}"/>
              </a:ext>
            </a:extLst>
          </p:cNvPr>
          <p:cNvSpPr txBox="1"/>
          <p:nvPr/>
        </p:nvSpPr>
        <p:spPr>
          <a:xfrm>
            <a:off x="10639596" y="50750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51933-E8DF-9B73-00E4-5C67F23E1FBA}"/>
              </a:ext>
            </a:extLst>
          </p:cNvPr>
          <p:cNvSpPr txBox="1"/>
          <p:nvPr/>
        </p:nvSpPr>
        <p:spPr>
          <a:xfrm>
            <a:off x="1500125" y="9670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37143-3C78-43AD-908D-DC7C217B0E0F}"/>
              </a:ext>
            </a:extLst>
          </p:cNvPr>
          <p:cNvSpPr txBox="1"/>
          <p:nvPr/>
        </p:nvSpPr>
        <p:spPr>
          <a:xfrm>
            <a:off x="10639596" y="8977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4D67F-8900-EEDA-47D5-2EFE4DA8EA02}"/>
              </a:ext>
            </a:extLst>
          </p:cNvPr>
          <p:cNvSpPr txBox="1"/>
          <p:nvPr/>
        </p:nvSpPr>
        <p:spPr>
          <a:xfrm>
            <a:off x="1473882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290FF-B007-C0DF-19C4-E65EB40BA86A}"/>
              </a:ext>
            </a:extLst>
          </p:cNvPr>
          <p:cNvSpPr txBox="1"/>
          <p:nvPr/>
        </p:nvSpPr>
        <p:spPr>
          <a:xfrm>
            <a:off x="10639596" y="29196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5765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DA026-4B83-C7A6-1572-0412DADE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49134"/>
            <a:ext cx="7772400" cy="55597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D1D3AD-34B6-65F9-795F-7F743B0DACAF}"/>
              </a:ext>
            </a:extLst>
          </p:cNvPr>
          <p:cNvSpPr/>
          <p:nvPr/>
        </p:nvSpPr>
        <p:spPr>
          <a:xfrm>
            <a:off x="3238901" y="649134"/>
            <a:ext cx="8217307" cy="865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ED492-C743-CA00-FC41-CA3D49DAC169}"/>
              </a:ext>
            </a:extLst>
          </p:cNvPr>
          <p:cNvSpPr/>
          <p:nvPr/>
        </p:nvSpPr>
        <p:spPr>
          <a:xfrm>
            <a:off x="1451197" y="649134"/>
            <a:ext cx="1787704" cy="5559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885E5-75A5-8B4E-D7BB-74B91A4D7B82}"/>
              </a:ext>
            </a:extLst>
          </p:cNvPr>
          <p:cNvSpPr/>
          <p:nvPr/>
        </p:nvSpPr>
        <p:spPr>
          <a:xfrm>
            <a:off x="3238901" y="1514305"/>
            <a:ext cx="8217308" cy="4694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20E769-9333-C064-2CB5-402674E7CE2D}"/>
              </a:ext>
            </a:extLst>
          </p:cNvPr>
          <p:cNvSpPr txBox="1"/>
          <p:nvPr/>
        </p:nvSpPr>
        <p:spPr>
          <a:xfrm>
            <a:off x="10493822" y="8970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FB4F3-FF4A-F036-14D8-2FC5A5DF2518}"/>
              </a:ext>
            </a:extLst>
          </p:cNvPr>
          <p:cNvSpPr txBox="1"/>
          <p:nvPr/>
        </p:nvSpPr>
        <p:spPr>
          <a:xfrm>
            <a:off x="1605117" y="89705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988680-C364-661D-79B4-51B7DE27EFD9}"/>
              </a:ext>
            </a:extLst>
          </p:cNvPr>
          <p:cNvSpPr txBox="1"/>
          <p:nvPr/>
        </p:nvSpPr>
        <p:spPr>
          <a:xfrm>
            <a:off x="10555537" y="28667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5458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ΜΑΡΙΝΟΣ ΓΕΩΡΓΙΟΣ</dc:creator>
  <cp:lastModifiedBy>ΜΑΡΙΝΟΣ ΓΕΩΡΓΙΟΣ</cp:lastModifiedBy>
  <cp:revision>6</cp:revision>
  <dcterms:created xsi:type="dcterms:W3CDTF">2025-05-04T21:21:03Z</dcterms:created>
  <dcterms:modified xsi:type="dcterms:W3CDTF">2025-05-04T22:21:40Z</dcterms:modified>
</cp:coreProperties>
</file>