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</p:sldIdLst>
  <p:sldSz cy="7559675" cx="10080625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371600" y="763587"/>
            <a:ext cx="5027612" cy="377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875" y="4776787"/>
            <a:ext cx="6216650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398962" y="0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371600" y="763587"/>
            <a:ext cx="5029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503238" y="1768475"/>
            <a:ext cx="4457700" cy="4383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4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2" type="body"/>
          </p:nvPr>
        </p:nvSpPr>
        <p:spPr>
          <a:xfrm>
            <a:off x="5113338" y="1768475"/>
            <a:ext cx="4459287" cy="2114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4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3" type="body"/>
          </p:nvPr>
        </p:nvSpPr>
        <p:spPr>
          <a:xfrm>
            <a:off x="5113338" y="4035425"/>
            <a:ext cx="4459287" cy="2116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4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50323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722788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687388" y="1884363"/>
            <a:ext cx="8694737" cy="3144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>
            <a:off x="687388" y="5059363"/>
            <a:ext cx="8694737" cy="1652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4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50323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722788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>
            <a:off x="503237" y="301625"/>
            <a:ext cx="9069387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>
            <a:off x="503237" y="1768475"/>
            <a:ext cx="9069387" cy="43830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4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50323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722788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ctrTitle"/>
          </p:nvPr>
        </p:nvSpPr>
        <p:spPr>
          <a:xfrm>
            <a:off x="1260475" y="1236663"/>
            <a:ext cx="7559675" cy="26320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1260475" y="3970338"/>
            <a:ext cx="7559675" cy="1825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425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50323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722788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 rot="5400000">
            <a:off x="5514181" y="2093119"/>
            <a:ext cx="5849938" cy="226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 rot="5400000">
            <a:off x="903287" y="-98425"/>
            <a:ext cx="5849938" cy="6650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4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50323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722788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503237" y="301625"/>
            <a:ext cx="9069387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 rot="5400000">
            <a:off x="2846387" y="-574675"/>
            <a:ext cx="4383087" cy="90693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4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50323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722788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693738" y="503238"/>
            <a:ext cx="3251200" cy="17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5"/>
          <p:cNvSpPr/>
          <p:nvPr>
            <p:ph idx="2" type="pic"/>
          </p:nvPr>
        </p:nvSpPr>
        <p:spPr>
          <a:xfrm>
            <a:off x="4286250" y="1089025"/>
            <a:ext cx="5102225" cy="53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425">
            <a:noAutofit/>
          </a:bodyPr>
          <a:lstStyle>
            <a:lvl1pPr lvl="0" marR="0" rtl="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693738" y="2268538"/>
            <a:ext cx="3251200" cy="4200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4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50323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722788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693738" y="503238"/>
            <a:ext cx="3251200" cy="17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4286250" y="1089025"/>
            <a:ext cx="5102225" cy="53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4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693738" y="2268538"/>
            <a:ext cx="3251200" cy="4200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4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50323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722788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idx="10" type="dt"/>
          </p:nvPr>
        </p:nvSpPr>
        <p:spPr>
          <a:xfrm>
            <a:off x="50323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722788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503237" y="301625"/>
            <a:ext cx="9069387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50323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722788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93738" y="403225"/>
            <a:ext cx="8694737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693738" y="1852613"/>
            <a:ext cx="4265612" cy="908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284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693738" y="2760663"/>
            <a:ext cx="4265612" cy="4062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4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3" type="body"/>
          </p:nvPr>
        </p:nvSpPr>
        <p:spPr>
          <a:xfrm>
            <a:off x="5103813" y="1852613"/>
            <a:ext cx="4284662" cy="908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284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4" type="body"/>
          </p:nvPr>
        </p:nvSpPr>
        <p:spPr>
          <a:xfrm>
            <a:off x="5103813" y="2760663"/>
            <a:ext cx="4284662" cy="4062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4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50323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722788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503237" y="301625"/>
            <a:ext cx="9069387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503238" y="1768475"/>
            <a:ext cx="4457700" cy="4383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4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2" type="body"/>
          </p:nvPr>
        </p:nvSpPr>
        <p:spPr>
          <a:xfrm>
            <a:off x="5113338" y="1768475"/>
            <a:ext cx="4459287" cy="4383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4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50323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722788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03237" y="301625"/>
            <a:ext cx="9069387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03237" y="1768475"/>
            <a:ext cx="9069387" cy="43830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4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50323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722788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4.jpg"/><Relationship Id="rId7" Type="http://schemas.openxmlformats.org/officeDocument/2006/relationships/image" Target="../media/image2.png"/><Relationship Id="rId8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431800" y="-36512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91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Fraud Detection</a:t>
            </a:r>
            <a:endParaRPr/>
          </a:p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968375" y="5943600"/>
            <a:ext cx="8175625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425">
            <a:noAutofit/>
          </a:bodyPr>
          <a:lstStyle/>
          <a:p>
            <a:pPr indent="-32385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31800" marR="0" rtl="0" algn="l">
              <a:lnSpc>
                <a:spcPct val="93000"/>
              </a:lnSpc>
              <a:spcBef>
                <a:spcPts val="3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Current Churn Rate – 6.9%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99" name="Google Shape;99;p14"/>
          <p:cNvSpPr txBox="1"/>
          <p:nvPr/>
        </p:nvSpPr>
        <p:spPr>
          <a:xfrm>
            <a:off x="431800" y="1757362"/>
            <a:ext cx="18716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455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Data</a:t>
            </a:r>
            <a:endParaRPr/>
          </a:p>
        </p:txBody>
      </p:sp>
      <p:pic>
        <p:nvPicPr>
          <p:cNvPr id="100" name="Google Shape;10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328737"/>
            <a:ext cx="9650412" cy="587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4287" y="2665412"/>
            <a:ext cx="2765425" cy="262096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/>
        </p:nvSpPr>
        <p:spPr>
          <a:xfrm>
            <a:off x="503237" y="1892300"/>
            <a:ext cx="1728787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Data</a:t>
            </a:r>
            <a:endParaRPr/>
          </a:p>
        </p:txBody>
      </p:sp>
      <p:sp>
        <p:nvSpPr>
          <p:cNvPr id="103" name="Google Shape;103;p14"/>
          <p:cNvSpPr txBox="1"/>
          <p:nvPr/>
        </p:nvSpPr>
        <p:spPr>
          <a:xfrm>
            <a:off x="2686050" y="1692275"/>
            <a:ext cx="22098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PreProcessing</a:t>
            </a:r>
            <a:endParaRPr/>
          </a:p>
        </p:txBody>
      </p:sp>
      <p:sp>
        <p:nvSpPr>
          <p:cNvPr id="104" name="Google Shape;104;p14"/>
          <p:cNvSpPr txBox="1"/>
          <p:nvPr/>
        </p:nvSpPr>
        <p:spPr>
          <a:xfrm>
            <a:off x="5187950" y="1968500"/>
            <a:ext cx="1727200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Modeling</a:t>
            </a:r>
            <a:endParaRPr/>
          </a:p>
        </p:txBody>
      </p:sp>
      <p:sp>
        <p:nvSpPr>
          <p:cNvPr id="105" name="Google Shape;105;p14"/>
          <p:cNvSpPr txBox="1"/>
          <p:nvPr/>
        </p:nvSpPr>
        <p:spPr>
          <a:xfrm>
            <a:off x="7704137" y="1933575"/>
            <a:ext cx="1728787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/>
          </a:p>
        </p:txBody>
      </p:sp>
      <p:grpSp>
        <p:nvGrpSpPr>
          <p:cNvPr id="106" name="Google Shape;106;p14"/>
          <p:cNvGrpSpPr/>
          <p:nvPr/>
        </p:nvGrpSpPr>
        <p:grpSpPr>
          <a:xfrm>
            <a:off x="3071812" y="6924675"/>
            <a:ext cx="3968750" cy="347662"/>
            <a:chOff x="3071812" y="6924675"/>
            <a:chExt cx="3968750" cy="347662"/>
          </a:xfrm>
        </p:grpSpPr>
        <p:pic>
          <p:nvPicPr>
            <p:cNvPr id="107" name="Google Shape;107;p1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071812" y="6924675"/>
              <a:ext cx="3968750" cy="3476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" name="Google Shape;108;p14"/>
            <p:cNvSpPr/>
            <p:nvPr/>
          </p:nvSpPr>
          <p:spPr>
            <a:xfrm rot="10800000">
              <a:off x="3095625" y="6948487"/>
              <a:ext cx="3921125" cy="298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9" name="Google Shape;109;p14"/>
          <p:cNvPicPr preferRelativeResize="0"/>
          <p:nvPr/>
        </p:nvPicPr>
        <p:blipFill rotWithShape="1">
          <a:blip r:embed="rId6">
            <a:alphaModFix amt="85881"/>
          </a:blip>
          <a:srcRect b="0" l="0" r="0" t="0"/>
          <a:stretch/>
        </p:blipFill>
        <p:spPr>
          <a:xfrm>
            <a:off x="5232400" y="6011862"/>
            <a:ext cx="681037" cy="723900"/>
          </a:xfrm>
          <a:prstGeom prst="rect">
            <a:avLst/>
          </a:prstGeom>
          <a:noFill/>
          <a:ln cap="flat" cmpd="sng" w="44450">
            <a:solidFill>
              <a:srgbClr val="C00000">
                <a:alpha val="8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10" name="Google Shape;110;p14"/>
          <p:cNvSpPr/>
          <p:nvPr/>
        </p:nvSpPr>
        <p:spPr>
          <a:xfrm>
            <a:off x="5695950" y="5075237"/>
            <a:ext cx="1501775" cy="993775"/>
          </a:xfrm>
          <a:prstGeom prst="star16">
            <a:avLst>
              <a:gd fmla="val 37500" name="adj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for Alert Feedback </a:t>
            </a:r>
            <a:endParaRPr/>
          </a:p>
        </p:txBody>
      </p:sp>
      <p:pic>
        <p:nvPicPr>
          <p:cNvPr id="111" name="Google Shape;111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743325" y="1931987"/>
            <a:ext cx="3541712" cy="3395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341562" y="2328862"/>
            <a:ext cx="2986087" cy="3694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594600" y="2665412"/>
            <a:ext cx="2049462" cy="344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4"/>
          <p:cNvSpPr/>
          <p:nvPr/>
        </p:nvSpPr>
        <p:spPr>
          <a:xfrm>
            <a:off x="7273925" y="3995737"/>
            <a:ext cx="371475" cy="215900"/>
          </a:xfrm>
          <a:prstGeom prst="rightArrow">
            <a:avLst>
              <a:gd fmla="val 15341" name="adj1"/>
              <a:gd fmla="val 50000" name="adj2"/>
            </a:avLst>
          </a:prstGeom>
          <a:solidFill>
            <a:srgbClr val="0070C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2425700" y="4005262"/>
            <a:ext cx="373062" cy="215900"/>
          </a:xfrm>
          <a:prstGeom prst="rightArrow">
            <a:avLst>
              <a:gd fmla="val 15341" name="adj1"/>
              <a:gd fmla="val 50000" name="adj2"/>
            </a:avLst>
          </a:prstGeom>
          <a:solidFill>
            <a:srgbClr val="0070C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4"/>
          <p:cNvSpPr/>
          <p:nvPr/>
        </p:nvSpPr>
        <p:spPr>
          <a:xfrm>
            <a:off x="4740275" y="3995737"/>
            <a:ext cx="371475" cy="215900"/>
          </a:xfrm>
          <a:prstGeom prst="rightArrow">
            <a:avLst>
              <a:gd fmla="val 15341" name="adj1"/>
              <a:gd fmla="val 50000" name="adj2"/>
            </a:avLst>
          </a:prstGeom>
          <a:solidFill>
            <a:srgbClr val="0070C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4"/>
          <p:cNvSpPr/>
          <p:nvPr/>
        </p:nvSpPr>
        <p:spPr>
          <a:xfrm>
            <a:off x="2578100" y="4157662"/>
            <a:ext cx="373062" cy="215900"/>
          </a:xfrm>
          <a:prstGeom prst="rightArrow">
            <a:avLst>
              <a:gd fmla="val 15341" name="adj1"/>
              <a:gd fmla="val 50000" name="adj2"/>
            </a:avLst>
          </a:prstGeom>
          <a:solidFill>
            <a:srgbClr val="0070C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4"/>
          <p:cNvSpPr/>
          <p:nvPr/>
        </p:nvSpPr>
        <p:spPr>
          <a:xfrm>
            <a:off x="5695950" y="6156325"/>
            <a:ext cx="1577975" cy="622300"/>
          </a:xfrm>
          <a:prstGeom prst="star16">
            <a:avLst>
              <a:gd fmla="val 37500" name="adj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 Drift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431800" y="7304087"/>
            <a:ext cx="7704137" cy="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Concepts in Red Star, to be added to the future industrial strength model for RTR capabilities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