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815" r:id="rId2"/>
    <p:sldId id="678" r:id="rId3"/>
    <p:sldId id="752" r:id="rId4"/>
    <p:sldId id="751" r:id="rId5"/>
    <p:sldId id="754" r:id="rId6"/>
    <p:sldId id="755" r:id="rId7"/>
    <p:sldId id="814" r:id="rId8"/>
    <p:sldId id="756" r:id="rId9"/>
    <p:sldId id="757" r:id="rId10"/>
    <p:sldId id="758" r:id="rId11"/>
    <p:sldId id="759" r:id="rId12"/>
    <p:sldId id="760" r:id="rId13"/>
    <p:sldId id="679" r:id="rId14"/>
    <p:sldId id="681" r:id="rId15"/>
    <p:sldId id="761" r:id="rId16"/>
    <p:sldId id="682" r:id="rId17"/>
    <p:sldId id="7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91429" autoAdjust="0"/>
  </p:normalViewPr>
  <p:slideViewPr>
    <p:cSldViewPr snapToGrid="0">
      <p:cViewPr varScale="1">
        <p:scale>
          <a:sx n="78" d="100"/>
          <a:sy n="78" d="100"/>
        </p:scale>
        <p:origin x="1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2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could compare two corpora but the </a:t>
            </a:r>
            <a:r>
              <a:rPr lang="en-US" dirty="0" err="1"/>
              <a:t>frequence</a:t>
            </a:r>
            <a:r>
              <a:rPr lang="en-US" dirty="0"/>
              <a:t> (Document lengths) may make this view hard to interpret.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tough view for text because of lexical diversity and document length could impact </a:t>
            </a:r>
            <a:r>
              <a:rPr lang="en-US" dirty="0" err="1"/>
              <a:t>readaibility</a:t>
            </a:r>
            <a:r>
              <a:rPr lang="en-US" dirty="0"/>
              <a:t>. The proportionality can drown up , Wikipedia vs 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corprare</a:t>
            </a:r>
            <a:r>
              <a:rPr lang="en-US" dirty="0"/>
              <a:t> are different length you could make the stacked bars proportional by to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1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Lexcialy</a:t>
            </a:r>
            <a:r>
              <a:rPr lang="en-US" dirty="0"/>
              <a:t> </a:t>
            </a:r>
            <a:r>
              <a:rPr lang="en-US" dirty="0" err="1"/>
              <a:t>divery</a:t>
            </a:r>
            <a:r>
              <a:rPr lang="en-US" dirty="0"/>
              <a:t> follow this </a:t>
            </a:r>
            <a:r>
              <a:rPr lang="en-US" dirty="0" err="1"/>
              <a:t>parttern</a:t>
            </a:r>
            <a:r>
              <a:rPr lang="en-US" dirty="0"/>
              <a:t> and it looks like this, and overall terms and distributions are used in predictable patterns, we called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Zipf's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law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describes how the frequency of a word in natural language, is dependent on its rank in the frequency table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So the most frequent word occurs twice as often as the second most frequent work, three times as often as the subsequent word, and so on until the least frequent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word.</a:t>
            </a:r>
            <a:r>
              <a:rPr lang="en-US" b="0" i="0" dirty="0" err="1">
                <a:solidFill>
                  <a:srgbClr val="70757A"/>
                </a:solidFill>
                <a:effectLst/>
                <a:latin typeface="Roboto" panose="02000000000000000000" pitchFamily="2" charset="0"/>
              </a:rPr>
              <a:t>Aug</a:t>
            </a:r>
            <a:r>
              <a:rPr lang="en-US" b="0" i="0" dirty="0">
                <a:solidFill>
                  <a:srgbClr val="70757A"/>
                </a:solidFill>
                <a:effectLst/>
                <a:latin typeface="Roboto" panose="02000000000000000000" pitchFamily="2" charset="0"/>
              </a:rPr>
              <a:t> 10, 2017</a:t>
            </a: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br>
              <a:rPr lang="en-US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5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46E6-2116-4B86-8D8E-1723C4E3A393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214-C456-4291-B91B-60B423CCEA0D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D5C2-BA73-4E4F-9D85-30FD053E80EC}" type="datetime1">
              <a:rPr lang="en-US" smtClean="0"/>
              <a:t>3/2/2022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8FA1-F6C8-4130-9164-CA1D62490E1F}" type="datetime1">
              <a:rPr lang="en-US" smtClean="0"/>
              <a:t>3/2/2022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3016-520F-47E1-923E-5D669E09EC5E}" type="datetime1">
              <a:rPr lang="en-US" smtClean="0"/>
              <a:t>3/2/2022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AEF4-7D5F-4AA2-B3A2-FFA63FD9645C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887F-B5C0-42E1-A5D5-C424F5C2DCC8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A5F8-EB6E-4934-A215-A9A770F317D4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62E-AB34-4274-8D87-91D7000292EF}" type="datetime1">
              <a:rPr lang="en-US" smtClean="0"/>
              <a:t>3/2/2022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F3E-9CA3-47FD-884C-A975E1559D67}" type="datetime1">
              <a:rPr lang="en-US" smtClean="0"/>
              <a:t>3/2/2022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1B5E-87FB-47A0-A1B9-B45431770740}" type="datetime1">
              <a:rPr lang="en-US" smtClean="0"/>
              <a:t>3/2/2022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4EDB-35CC-4B1E-AB52-818E7EBD409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data.info/average-income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9E21-2815-3C46-BDE3-5FD8B649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F4AF-AB52-4050-840B-8BDDC5EE6926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1AEED-9781-0B4D-96BB-51BB4E0E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FA718-6D39-5E49-B5F4-26F05C4C1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DE0E-E8ED-6145-B6B2-5F2AFA33C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Attendance it's kind of a big deal | Make a Meme">
            <a:extLst>
              <a:ext uri="{FF2B5EF4-FFF2-40B4-BE49-F238E27FC236}">
                <a16:creationId xmlns:a16="http://schemas.microsoft.com/office/drawing/2014/main" id="{837F52FA-C478-F14E-B02B-3E635BA3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713"/>
            <a:ext cx="9144000" cy="637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4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8374-B88E-447A-90EB-60B4248EF450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9C5-DB9C-4267-8579-841141B0C827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B3B1-DB85-4EC4-9D3F-2B965F168771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C9D-8204-4FB7-A2A3-5BCE1719E383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983F-D905-40C0-9E1B-3D01FC072210}" type="datetime1">
              <a:rPr lang="en-US" smtClean="0"/>
              <a:t>3/2/2022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177A-D1F5-461E-81D2-698A1782911F}" type="datetime1">
              <a:rPr lang="en-US" smtClean="0"/>
              <a:t>3/2/2022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5B89-27BA-4C6F-9853-1094D274A62B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5AC9-772C-4D25-A850-89D9964775A0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9D7E-75A0-41D1-96A2-7E22916C32C7}" type="datetime1">
              <a:rPr lang="en-US" smtClean="0"/>
              <a:t>3/2/2022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AA09-946C-40D7-919E-0238877E9432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C6F-6D45-4ED0-95B1-A1C0CD0624BD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1B0-C4D6-4BD6-8EAA-D3CDDFF0F0E3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306-2DEE-4896-9FCF-FB98BC793074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75F1-E057-46C0-8A7F-406B005A7286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F700-98AB-4CEF-B927-AD4DBE48EA9C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5804-DB27-4F68-B0FC-3490989E03C8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5918</TotalTime>
  <Words>937</Words>
  <Application>Microsoft Office PowerPoint</Application>
  <PresentationFormat>On-screen Show (4:3)</PresentationFormat>
  <Paragraphs>193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Consolas</vt:lpstr>
      <vt:lpstr>Roboto</vt:lpstr>
      <vt:lpstr>1_Office Theme</vt:lpstr>
      <vt:lpstr>PowerPoint Presentation</vt:lpstr>
      <vt:lpstr>PowerPoint Presentation</vt:lpstr>
      <vt:lpstr>Open A_text_organization_REVIEW.R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348</cp:revision>
  <dcterms:created xsi:type="dcterms:W3CDTF">2018-05-23T17:24:59Z</dcterms:created>
  <dcterms:modified xsi:type="dcterms:W3CDTF">2022-03-02T21:31:04Z</dcterms:modified>
</cp:coreProperties>
</file>