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1454" autoAdjust="0"/>
  </p:normalViewPr>
  <p:slideViewPr>
    <p:cSldViewPr snapToGrid="0">
      <p:cViewPr varScale="1">
        <p:scale>
          <a:sx n="78" d="100"/>
          <a:sy n="78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FA08-E6CB-441A-BF08-758F18CEA5A9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C60E-4134-4A6C-ACD8-0D93414F114D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F12B-743E-4D8A-9898-AB09420125BC}" type="datetime1">
              <a:rPr lang="en-US" smtClean="0"/>
              <a:t>3/15/2022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020B-8441-4B0F-902E-44EB76C076F1}" type="datetime1">
              <a:rPr lang="en-US" smtClean="0"/>
              <a:t>3/15/2022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0E4-7392-41BF-A31F-3A6716544E39}" type="datetime1">
              <a:rPr lang="en-US" smtClean="0"/>
              <a:t>3/15/2022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4B4-8F59-4C54-AE19-EDA379A2A16C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38D-1411-47D7-B23A-A8D1AF78BC67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AB3B-F981-4849-86C4-8C96C38F7841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BCB3-6A54-4028-B6AD-1087CB2B587E}" type="datetime1">
              <a:rPr lang="en-US" smtClean="0"/>
              <a:t>3/15/2022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352-FCC9-42BC-9641-A6EFEEE3BAD4}" type="datetime1">
              <a:rPr lang="en-US" smtClean="0"/>
              <a:t>3/15/2022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3928-FBBE-44E6-8DD6-B32621F5B4D4}" type="datetime1">
              <a:rPr lang="en-US" smtClean="0"/>
              <a:t>3/15/2022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36DB-8879-4636-8624-C09C4D071586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Bikalpa Neupane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0A3-8F64-472E-9A8A-F94AC45D6EDE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8686-91EE-4DA1-91F8-DD6E485E6897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90A3-1792-4C7A-A238-3488C9F17CEA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23E8-5F5C-4D6E-8888-636D028C3636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249B-DD2C-40DF-872D-FC75B88184E9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97519" y="5466427"/>
            <a:ext cx="8050092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F7DDD-9A6F-4ED0-8019-18251AF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85F2-4E8D-497E-B34C-07E997518E49}" type="datetime1">
              <a:rPr lang="en-US" smtClean="0"/>
              <a:t>3/15/2022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B_polarity_entire_corpus.R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C_polarity_corpora.R</a:t>
            </a:r>
            <a:endParaRPr lang="en-US" dirty="0"/>
          </a:p>
          <a:p>
            <a:pPr lvl="1"/>
            <a:r>
              <a:rPr lang="en-US" dirty="0" err="1"/>
              <a:t>D_polarity_over_time.R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E718-DC7E-4E12-9860-BC5655F9C5AC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A72C-C446-4CFF-91C8-C1AD5A9EC447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3A18-5651-464A-AF81-7C4C85D66E52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786D-D424-4917-A0DE-9A17998AE4A6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CBF7-294A-441D-B2A1-EAB88E2A1CDF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EC8-C644-4FCE-830C-753C565A5145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0F5-4B0F-4F07-8607-47E042A1BE61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E6CB-302A-426E-BE14-7D88248285F8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6CE3-4098-46F3-A7CE-AEB6FF8A0404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5946</TotalTime>
  <Words>543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347</cp:revision>
  <dcterms:created xsi:type="dcterms:W3CDTF">2018-05-23T17:24:59Z</dcterms:created>
  <dcterms:modified xsi:type="dcterms:W3CDTF">2022-03-15T20:17:46Z</dcterms:modified>
</cp:coreProperties>
</file>