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833" r:id="rId3"/>
    <p:sldId id="835" r:id="rId4"/>
    <p:sldId id="834" r:id="rId5"/>
    <p:sldId id="831" r:id="rId6"/>
    <p:sldId id="739" r:id="rId7"/>
    <p:sldId id="832" r:id="rId8"/>
    <p:sldId id="820" r:id="rId9"/>
    <p:sldId id="819" r:id="rId10"/>
    <p:sldId id="821" r:id="rId11"/>
    <p:sldId id="740" r:id="rId12"/>
    <p:sldId id="822" r:id="rId13"/>
    <p:sldId id="823" r:id="rId14"/>
    <p:sldId id="824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4" autoAdjust="0"/>
    <p:restoredTop sz="91509" autoAdjust="0"/>
  </p:normalViewPr>
  <p:slideViewPr>
    <p:cSldViewPr snapToGrid="0">
      <p:cViewPr varScale="1">
        <p:scale>
          <a:sx n="78" d="100"/>
          <a:sy n="78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B433-36DC-4EB2-A5C4-7BDA8517037D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AEEF-8B37-49AE-ACE9-BE988A1901E0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CCD7-5959-4766-A149-AC4A1099C8A8}" type="datetime1">
              <a:rPr lang="en-US" smtClean="0"/>
              <a:t>3/14/2022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7B6-9B8F-49B1-9DE7-ACD33AAB5A23}" type="datetime1">
              <a:rPr lang="en-US" smtClean="0"/>
              <a:t>3/14/2022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0A08-D866-432A-9CB2-AA354B0F7C14}" type="datetime1">
              <a:rPr lang="en-US" smtClean="0"/>
              <a:t>3/14/2022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7C9-B52C-479D-AEB6-4344875D572E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C57D-D799-4456-AE74-E242622865CC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A95-1927-4D64-9FCE-AA9BFE9CF570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409-D839-4E17-A97B-3F01EE7B188F}" type="datetime1">
              <a:rPr lang="en-US" smtClean="0"/>
              <a:t>3/14/2022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E57B-8AA2-4AC1-856E-ADFDA92FF17F}" type="datetime1">
              <a:rPr lang="en-US" smtClean="0"/>
              <a:t>3/14/2022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A81-F295-45E0-9E3D-6824113AA829}" type="datetime1">
              <a:rPr lang="en-US" smtClean="0"/>
              <a:t>3/14/2022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5314-D0DA-4058-A793-B8FCA59742C8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434340" y="2551837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381282" y="27475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64566-AE55-F84C-BB60-7BA931312574}"/>
              </a:ext>
            </a:extLst>
          </p:cNvPr>
          <p:cNvSpPr/>
          <p:nvPr/>
        </p:nvSpPr>
        <p:spPr>
          <a:xfrm rot="20303227">
            <a:off x="6598324" y="3033113"/>
            <a:ext cx="2084007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 use </a:t>
            </a:r>
            <a:r>
              <a:rPr lang="en-US" sz="10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instead but this is another type of join example.</a:t>
            </a:r>
          </a:p>
        </p:txBody>
      </p: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G_sentimentAnalysis.R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9C5-5ED8-1645-B290-16D371A4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deal with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E70-6D0B-504C-90C3-931E0C13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 to deal with Emoji</a:t>
            </a:r>
          </a:p>
          <a:p>
            <a:r>
              <a:rPr lang="en-US" dirty="0"/>
              <a:t>Ignore, odd characters will show up, usually low frequency</a:t>
            </a:r>
          </a:p>
          <a:p>
            <a:r>
              <a:rPr lang="en-US" dirty="0"/>
              <a:t>Remove these unknown characters</a:t>
            </a:r>
          </a:p>
          <a:p>
            <a:r>
              <a:rPr lang="en-US" dirty="0"/>
              <a:t>Substitute for known text that can be analyzed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D_Dealing_W_Emoji.R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3F-0114-C346-9BE7-B0EBDFFC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2D0-E053-8B47-A1E1-149514A0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I may not text all the time, but when I do I overuse emojis and write too  much! - MIND BLOWN CAT | Meme Generator">
            <a:extLst>
              <a:ext uri="{FF2B5EF4-FFF2-40B4-BE49-F238E27FC236}">
                <a16:creationId xmlns:a16="http://schemas.microsoft.com/office/drawing/2014/main" id="{559F27A8-50E7-D64A-81E2-13A9C0D7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742324"/>
            <a:ext cx="4163060" cy="29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3B9-3BF9-5842-B5D9-7A69146F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related…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A323-1457-5941-9324-124E3EE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1151793"/>
          </a:xfrm>
        </p:spPr>
        <p:txBody>
          <a:bodyPr/>
          <a:lstStyle/>
          <a:p>
            <a:r>
              <a:rPr lang="en-US" dirty="0"/>
              <a:t>library(politeness)</a:t>
            </a:r>
          </a:p>
          <a:p>
            <a:pPr lvl="1"/>
            <a:r>
              <a:rPr lang="en-US" dirty="0"/>
              <a:t>Identified “markers” of politeness in text</a:t>
            </a:r>
          </a:p>
          <a:p>
            <a:pPr lvl="1"/>
            <a:r>
              <a:rPr lang="en-US" dirty="0"/>
              <a:t>Academic Research, may not be broadly applicable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3830-0327-6D4B-A124-66FDC27B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15F-5C48-8348-A184-4BCC9872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85F5D22-F3FA-3840-81DB-62B14B76AEDE}"/>
              </a:ext>
            </a:extLst>
          </p:cNvPr>
          <p:cNvSpPr/>
          <p:nvPr/>
        </p:nvSpPr>
        <p:spPr>
          <a:xfrm>
            <a:off x="720090" y="3566160"/>
            <a:ext cx="7292340" cy="77724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49520-57C2-DA46-9192-B0E97C17E7C4}"/>
              </a:ext>
            </a:extLst>
          </p:cNvPr>
          <p:cNvSpPr txBox="1"/>
          <p:nvPr/>
        </p:nvSpPr>
        <p:spPr>
          <a:xfrm>
            <a:off x="302764" y="2949980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12330-6153-1740-8F09-358FA74B8217}"/>
              </a:ext>
            </a:extLst>
          </p:cNvPr>
          <p:cNvSpPr txBox="1"/>
          <p:nvPr/>
        </p:nvSpPr>
        <p:spPr>
          <a:xfrm>
            <a:off x="7367022" y="29499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16C2-EA99-4046-BEF9-9AE6D4C29105}"/>
              </a:ext>
            </a:extLst>
          </p:cNvPr>
          <p:cNvSpPr txBox="1"/>
          <p:nvPr/>
        </p:nvSpPr>
        <p:spPr>
          <a:xfrm>
            <a:off x="302764" y="5104083"/>
            <a:ext cx="867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Looks in a positive list of 2k terms &amp; ~5k negative term list</a:t>
            </a:r>
          </a:p>
          <a:p>
            <a:pPr marL="228600" indent="-228600">
              <a:buAutoNum type="arabicPeriod"/>
            </a:pPr>
            <a:r>
              <a:rPr lang="en-US" sz="1200" dirty="0"/>
              <a:t>Then applies part of speech tagging looking for 36 annotations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Thus the word choice from the list is in context with the order of other POS.  If it satisfies being both a the list and a POS annotation it will be identified as warm/tough.</a:t>
            </a:r>
          </a:p>
        </p:txBody>
      </p:sp>
    </p:spTree>
    <p:extLst>
      <p:ext uri="{BB962C8B-B14F-4D97-AF65-F5344CB8AC3E}">
        <p14:creationId xmlns:p14="http://schemas.microsoft.com/office/powerpoint/2010/main" val="4979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E59-F405-2344-B5DF-C79F17D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E_politeness.R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BB9A-41C1-634C-B0EF-5AEFB0C6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0A86-4188-6C42-9336-7B663A53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Being polite Doesn't just mean saying &quot;please&quot; - Side-Eyes Chloe | Make a  Meme">
            <a:extLst>
              <a:ext uri="{FF2B5EF4-FFF2-40B4-BE49-F238E27FC236}">
                <a16:creationId xmlns:a16="http://schemas.microsoft.com/office/drawing/2014/main" id="{898C250A-D220-B646-B94C-3399CD83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5550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6230</TotalTime>
  <Words>697</Words>
  <Application>Microsoft Office PowerPoint</Application>
  <PresentationFormat>On-screen Show (4:3)</PresentationFormat>
  <Paragraphs>172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Consolas</vt:lpstr>
      <vt:lpstr>1_Office Theme</vt:lpstr>
      <vt:lpstr>In reality sentiment is more complex.</vt:lpstr>
      <vt:lpstr>How should you deal with emojis?</vt:lpstr>
      <vt:lpstr>Kind of related…</vt:lpstr>
      <vt:lpstr>Open E_politeness.R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354</cp:revision>
  <dcterms:created xsi:type="dcterms:W3CDTF">2018-05-23T17:24:59Z</dcterms:created>
  <dcterms:modified xsi:type="dcterms:W3CDTF">2022-03-15T02:06:53Z</dcterms:modified>
</cp:coreProperties>
</file>