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93" r:id="rId2"/>
    <p:sldId id="719" r:id="rId3"/>
    <p:sldId id="662" r:id="rId4"/>
    <p:sldId id="663" r:id="rId5"/>
    <p:sldId id="712" r:id="rId6"/>
    <p:sldId id="718" r:id="rId7"/>
    <p:sldId id="713" r:id="rId8"/>
    <p:sldId id="714" r:id="rId9"/>
    <p:sldId id="715" r:id="rId10"/>
    <p:sldId id="716" r:id="rId11"/>
    <p:sldId id="71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557" autoAdjust="0"/>
  </p:normalViewPr>
  <p:slideViewPr>
    <p:cSldViewPr snapToGrid="0">
      <p:cViewPr varScale="1">
        <p:scale>
          <a:sx n="78" d="100"/>
          <a:sy n="78" d="100"/>
        </p:scale>
        <p:origin x="162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5182C6F-EFF9-4F84-9836-84777F876973}" type="datetime1">
              <a:rPr lang="en-US" smtClean="0"/>
              <a:t>2/23/2022</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9AE385-14E9-4998-B14C-55131D6DE249}" type="datetime1">
              <a:rPr lang="en-US" smtClean="0"/>
              <a:t>2/23/2022</a:t>
            </a:fld>
            <a:endParaRPr lang="en-US"/>
          </a:p>
        </p:txBody>
      </p:sp>
      <p:sp>
        <p:nvSpPr>
          <p:cNvPr id="5" name="Footer Placeholder 4"/>
          <p:cNvSpPr>
            <a:spLocks noGrp="1"/>
          </p:cNvSpPr>
          <p:nvPr>
            <p:ph type="ftr" sz="quarter" idx="11"/>
          </p:nvPr>
        </p:nvSpPr>
        <p:spPr/>
        <p:txBody>
          <a:bodyPr/>
          <a:lstStyle/>
          <a:p>
            <a:r>
              <a:rPr lang="en-US"/>
              <a:t>Neupane B</a:t>
            </a:r>
            <a:endParaRPr lang="en-US" dirty="0"/>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BB73564-FFBF-45BB-B4C6-D4F07A99BDD1}" type="datetime1">
              <a:rPr lang="en-US" smtClean="0"/>
              <a:t>2/23/2022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EF2F2-ED49-4208-9D82-A128F33021D5}" type="datetime1">
              <a:rPr lang="en-US" smtClean="0"/>
              <a:t>2/23/2022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666CE7-3961-4A36-BDE5-8752883A5534}" type="datetime1">
              <a:rPr lang="en-US" smtClean="0"/>
              <a:t>2/23/2022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68A0CF-7806-4A0D-8B4A-5412F1EA4204}" type="datetime1">
              <a:rPr lang="en-US" smtClean="0"/>
              <a:t>2/23/2022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CC788C-0C9E-48A8-A2CB-0372A7E57B67}" type="datetime1">
              <a:rPr lang="en-US" smtClean="0"/>
              <a:t>2/23/2022</a:t>
            </a:fld>
            <a:endParaRPr lang="en-US"/>
          </a:p>
        </p:txBody>
      </p:sp>
      <p:sp>
        <p:nvSpPr>
          <p:cNvPr id="8" name="Footer Placeholder 7"/>
          <p:cNvSpPr>
            <a:spLocks noGrp="1"/>
          </p:cNvSpPr>
          <p:nvPr>
            <p:ph type="ftr" sz="quarter" idx="11"/>
          </p:nvPr>
        </p:nvSpPr>
        <p:spPr/>
        <p:txBody>
          <a:bodyPr/>
          <a:lstStyle/>
          <a:p>
            <a:r>
              <a:rPr lang="en-US"/>
              <a:t>Neupane B</a:t>
            </a:r>
            <a:endParaRPr lang="en-US" dirty="0"/>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741812B-C8B8-4130-A144-DE7986DB1928}" type="datetime1">
              <a:rPr lang="en-US" smtClean="0"/>
              <a:t>2/23/2022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BE545-5B85-4CBE-84BF-05690EF0D957}" type="datetime1">
              <a:rPr lang="en-US" smtClean="0"/>
              <a:t>2/23/2022</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72AFB2C-B95A-4152-A05D-1CD3BA433E5C}" type="datetime1">
              <a:rPr lang="en-US" smtClean="0"/>
              <a:t>2/23/2022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06FF4D-DA7B-41AB-9303-F4C141A4071B}" type="datetime1">
              <a:rPr lang="en-US" smtClean="0"/>
              <a:t>2/23/2022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E910CCB-BFDF-48BC-BB4E-EB91EBCCC041}" type="datetime1">
              <a:rPr lang="en-US" smtClean="0"/>
              <a:t>2/23/2022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 B</a:t>
            </a:r>
            <a:endParaRPr lang="en-US" dirty="0"/>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Bikalpa Neupane, </a:t>
            </a:r>
            <a:r>
              <a:rPr lang="en-US" dirty="0" err="1"/>
              <a:t>Ph.D</a:t>
            </a:r>
            <a:endParaRPr lang="en-US" dirty="0"/>
          </a:p>
        </p:txBody>
      </p:sp>
      <p:sp>
        <p:nvSpPr>
          <p:cNvPr id="4" name="Date Placeholder 3"/>
          <p:cNvSpPr>
            <a:spLocks noGrp="1"/>
          </p:cNvSpPr>
          <p:nvPr>
            <p:ph type="dt" sz="half" idx="10"/>
          </p:nvPr>
        </p:nvSpPr>
        <p:spPr/>
        <p:txBody>
          <a:bodyPr/>
          <a:lstStyle/>
          <a:p>
            <a:fld id="{3AA99DC1-FEDF-4443-9DE9-67DCE267D805}" type="datetime1">
              <a:rPr lang="en-US" smtClean="0"/>
              <a:t>2/23/2022</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a:t>Neupane B</a:t>
            </a:r>
            <a:endParaRPr lang="en-US" dirty="0"/>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310C8-B231-4377-9E40-06746E2E19E4}" type="datetime1">
              <a:rPr lang="en-US" smtClean="0"/>
              <a:t>2/23/2022</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p:cNvSpPr>
            <a:spLocks noGrp="1"/>
          </p:cNvSpPr>
          <p:nvPr>
            <p:ph type="ftr" sz="quarter" idx="3"/>
          </p:nvPr>
        </p:nvSpPr>
        <p:spPr/>
        <p:txBody>
          <a:bodyPr/>
          <a:lstStyle/>
          <a:p>
            <a:r>
              <a:rPr lang="en-US"/>
              <a:t>Neupane B</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A1E15-9AA6-4350-8B25-950A32CFDF9D}" type="datetime1">
              <a:rPr lang="en-US" smtClean="0"/>
              <a:t>2/23/2022</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a:t>Neupane B</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0BD4-6FFF-AF42-9A45-B1D783D62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20F3C-5F28-1B4D-919B-9168B11B21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D58A779-0E36-1D48-BC17-FE82ED3E1FDB}"/>
              </a:ext>
            </a:extLst>
          </p:cNvPr>
          <p:cNvSpPr>
            <a:spLocks noGrp="1"/>
          </p:cNvSpPr>
          <p:nvPr>
            <p:ph type="dt" sz="half" idx="10"/>
          </p:nvPr>
        </p:nvSpPr>
        <p:spPr/>
        <p:txBody>
          <a:bodyPr/>
          <a:lstStyle/>
          <a:p>
            <a:fld id="{2391241E-A033-42AE-9FAB-2159725A1D5B}" type="datetime1">
              <a:rPr lang="en-US" smtClean="0"/>
              <a:t>2/23/2022</a:t>
            </a:fld>
            <a:endParaRPr lang="en-US"/>
          </a:p>
        </p:txBody>
      </p:sp>
      <p:sp>
        <p:nvSpPr>
          <p:cNvPr id="5" name="Slide Number Placeholder 4">
            <a:extLst>
              <a:ext uri="{FF2B5EF4-FFF2-40B4-BE49-F238E27FC236}">
                <a16:creationId xmlns:a16="http://schemas.microsoft.com/office/drawing/2014/main" id="{676D020C-585E-2240-94D3-278586C7F7C4}"/>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a:extLst>
              <a:ext uri="{FF2B5EF4-FFF2-40B4-BE49-F238E27FC236}">
                <a16:creationId xmlns:a16="http://schemas.microsoft.com/office/drawing/2014/main" id="{ED409CC0-C0E0-3A44-966C-A5F0E3C8BC7F}"/>
              </a:ext>
            </a:extLst>
          </p:cNvPr>
          <p:cNvSpPr>
            <a:spLocks noGrp="1"/>
          </p:cNvSpPr>
          <p:nvPr>
            <p:ph type="ftr" sz="quarter" idx="3"/>
          </p:nvPr>
        </p:nvSpPr>
        <p:spPr/>
        <p:txBody>
          <a:bodyPr/>
          <a:lstStyle/>
          <a:p>
            <a:r>
              <a:rPr lang="en-US"/>
              <a:t>Neupane B</a:t>
            </a:r>
            <a:endParaRPr lang="en-US" dirty="0"/>
          </a:p>
        </p:txBody>
      </p:sp>
      <p:pic>
        <p:nvPicPr>
          <p:cNvPr id="1026" name="Picture 2" descr="50+ Please take attendance ideas | attendance, teacher humor, teaching humor">
            <a:extLst>
              <a:ext uri="{FF2B5EF4-FFF2-40B4-BE49-F238E27FC236}">
                <a16:creationId xmlns:a16="http://schemas.microsoft.com/office/drawing/2014/main" id="{82C612BA-4E15-1449-AD96-FA4CD9B6C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60350"/>
            <a:ext cx="8940800"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A0CEDDE6-DA99-40D5-B5B1-DE8EDB4B3B80}" type="datetime1">
              <a:rPr lang="en-US" smtClean="0"/>
              <a:t>2/23/2022</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Neupane B</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CD541-095F-4E3D-A877-4FF1ED576179}" type="datetime1">
              <a:rPr lang="en-US" smtClean="0"/>
              <a:t>2/23/2022</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Neupane B</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17451-BCCE-45C4-AF81-6648CAA9A707}" type="datetime1">
              <a:rPr lang="en-US" smtClean="0"/>
              <a:t>2/23/2022</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A_Strings.R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Neupane B</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49DB8-8D6F-4A1A-AEB3-FAFB571DAD0C}" type="datetime1">
              <a:rPr lang="en-US" smtClean="0"/>
              <a:t>2/23/2022</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Neupane B</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0250F-CA27-416D-A976-855CE9897703}" type="datetime1">
              <a:rPr lang="en-US" smtClean="0"/>
              <a:t>2/23/2022</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Neupane B</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77739-8736-4DEE-B299-F210695BC6D4}" type="datetime1">
              <a:rPr lang="en-US" smtClean="0"/>
              <a:t>2/23/2022</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Neupane B</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6EE07-F043-4D8D-AA88-8092D3D4FAEC}" type="datetime1">
              <a:rPr lang="en-US" smtClean="0"/>
              <a:t>2/23/2022</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p:cNvSpPr>
            <a:spLocks noGrp="1"/>
          </p:cNvSpPr>
          <p:nvPr>
            <p:ph type="ftr" sz="quarter" idx="3"/>
          </p:nvPr>
        </p:nvSpPr>
        <p:spPr/>
        <p:txBody>
          <a:bodyPr/>
          <a:lstStyle/>
          <a:p>
            <a:r>
              <a:rPr lang="en-US"/>
              <a:t>Neupane B</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5749</TotalTime>
  <Words>533</Words>
  <Application>Microsoft Office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Calibri Light</vt:lpstr>
      <vt:lpstr>Consolas</vt:lpstr>
      <vt:lpstr>1_Office Theme</vt:lpstr>
      <vt:lpstr>Text Mining &amp; NLP TM Basics</vt:lpstr>
      <vt:lpstr>PowerPoint Presentation</vt:lpstr>
      <vt:lpstr>Warning: Twitter Profanity</vt:lpstr>
      <vt:lpstr>Basic String Searching</vt:lpstr>
      <vt:lpstr>Coffee!! Open ﻿ ﻿A_Strings.R </vt:lpstr>
      <vt:lpstr>How about some additional strings?  Yippee!!</vt:lpstr>
      <vt:lpstr>What about misspelling?</vt:lpstr>
      <vt:lpstr>R packages to deal with misspelling</vt:lpstr>
      <vt:lpstr>R packages to deal with misspelling</vt:lpstr>
      <vt:lpstr>R packages to deal with misspelling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Bikalpa Neupane</cp:lastModifiedBy>
  <cp:revision>307</cp:revision>
  <dcterms:created xsi:type="dcterms:W3CDTF">2018-05-23T17:24:59Z</dcterms:created>
  <dcterms:modified xsi:type="dcterms:W3CDTF">2022-02-23T18:55:37Z</dcterms:modified>
</cp:coreProperties>
</file>