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0C3-6349-4838-810F-56E46C291BD7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8D04-8106-4146-AA9D-9A82446F7BE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86A6-0417-40DB-9100-2A85CF600202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7475-C264-4477-906B-AA5E54460C5F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67B-7EC9-4FA1-A404-0A16442DA28E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55FC-FDBA-4C4C-988D-D6522C1FD0D1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33A8-3551-42CB-8831-01F15B09644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97-0932-4061-B70E-35042EC06126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5EA9-FE58-4657-85D2-E3E3D26EA1E4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FC2F-972B-4D3E-9022-011F3CE42DCB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1CC-802E-41AC-9057-778F3F29ADEF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D20A-ACD3-4F15-806A-CCE62CECAB3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5D3E-DB54-4D03-924A-6565C733FE4D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AD7A-2555-4BC6-BF4B-9AE6D9B811C0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D80-3D6D-47AA-86F7-4E6CF08D2639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15FF-DDFF-47FE-9BB1-4C5976899033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BA2B-F7FB-4D0E-AEAF-FC45440DE029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E9CF-28D0-4179-A6C2-9407B4542CCD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7F7-369A-4AB0-B888-25D3DEDEF49E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33A3-E6A8-4872-876A-EF886CA0ADFF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BC1D-51E5-4A58-99A0-18C33ADABEF6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3F84163-9F20-4A70-8C0F-E9150C9D2F53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96960FF-88DB-42DC-81FD-E08549F66BAE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D27-8FDF-4C7F-A9B6-2267F4701FFC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B_textOrg_DTM_Freq.R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DCBB7A5-EDFE-4FBF-84EC-D596DDFC1539}" type="datetime1">
              <a:rPr lang="en-US" smtClean="0"/>
              <a:t>2/23/2022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111F-7859-4901-B578-A87B89BC8B3C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00" y="2413338"/>
            <a:ext cx="828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next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everything in code!  Don’t just answer, demonstrate you know how to get the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 in the repo with the provided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FA0-22C4-491F-8366-0136DA50A362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0B87-6616-4345-A102-A8A5DB97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A467-3E9C-41E7-8DBD-21EB3B3242B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D4DE-5486-4F93-9E69-1CA907C7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722FA-DB1E-4D60-BDCD-B6284B6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9A76-E72B-40EC-987F-DF0143922DE3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FBEE-B2A1-4EF4-8066-D1F36F63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ADDB-715B-4949-AA9B-A387116C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887D-0BAE-4F04-84EF-9A02BBB0BF62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D373-3E3A-4A00-9484-9603A0AB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5B1EA-B250-479E-980B-557EB56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1DF4-0A2F-436C-8864-901C2EBA3D57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511C-76BE-4BAF-99B7-FBD89010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714DD-432E-4433-A1E8-261886B4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D36C-A248-4CCB-804D-CBFF6D623AF5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233A-2DA6-4FAA-BC97-7ECFF977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2E95-58AF-43FE-A7E1-46A231C0C198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5768</TotalTime>
  <Words>1584</Words>
  <Application>Microsoft Office PowerPoint</Application>
  <PresentationFormat>On-screen Show (4:3)</PresentationFormat>
  <Paragraphs>430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304</cp:revision>
  <dcterms:created xsi:type="dcterms:W3CDTF">2018-05-23T17:24:59Z</dcterms:created>
  <dcterms:modified xsi:type="dcterms:W3CDTF">2022-02-23T19:13:56Z</dcterms:modified>
</cp:coreProperties>
</file>