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93" r:id="rId2"/>
    <p:sldId id="754" r:id="rId3"/>
    <p:sldId id="755" r:id="rId4"/>
    <p:sldId id="741" r:id="rId5"/>
    <p:sldId id="742" r:id="rId6"/>
    <p:sldId id="743" r:id="rId7"/>
    <p:sldId id="75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6" autoAdjust="0"/>
    <p:restoredTop sz="91524" autoAdjust="0"/>
  </p:normalViewPr>
  <p:slideViewPr>
    <p:cSldViewPr snapToGrid="0">
      <p:cViewPr varScale="1">
        <p:scale>
          <a:sx n="78" d="100"/>
          <a:sy n="78" d="100"/>
        </p:scale>
        <p:origin x="1013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5F2-DBB1-421B-9BF9-9B1BE25558DC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D7D1-F831-401B-8426-7F390342A33D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C05-6B6A-4884-B727-8C9DA13518C5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C0F5-4B2E-4EE7-A3C8-B24160AC610E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CB92-2F46-4E3B-BAC8-1D1C8271A756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466C-7056-483A-9233-162BE32A977C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FE4-2F4C-4872-A750-2E8FC1B53D92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C717-354A-4CC7-AF35-2C0DAECD1231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584B-286D-4A0C-A567-7DE84695D14E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1FBF-EAF9-4C2B-B10A-865FA04028C6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C93-A00A-4C67-8427-0CF02D41A5D4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4966-2A92-41EB-86B1-488638DF3B74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Bikalpa Neupane, Ph.D.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25B7-6DAD-49CC-B130-3E3CA3D2CCE0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3BA-2100-4C64-91D0-8CDA9B83B8E6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42566"/>
            <a:ext cx="5778910" cy="57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Bikalpa Neupane, Ph.D.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3BA-2100-4C64-91D0-8CDA9B83B8E6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04FFB88-68DA-4D2F-806B-304AC578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64"/>
            <a:ext cx="9144000" cy="39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0FFA-8F90-462F-B459-DAA5E85ECC85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B930-07E7-4188-9C99-D48C9C3B0DF7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7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BD71-DAD3-42CF-9DCA-D04B90E210FC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AAB-C55B-485D-A533-C1B83AFDF949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Class Theme: </a:t>
            </a:r>
            <a:r>
              <a:rPr lang="en-US"/>
              <a:t>Text Mining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0396-818C-D34A-9C29-C696D7F1DFAC}"/>
              </a:ext>
            </a:extLst>
          </p:cNvPr>
          <p:cNvSpPr/>
          <p:nvPr/>
        </p:nvSpPr>
        <p:spPr>
          <a:xfrm>
            <a:off x="2662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I: NBA Fan Engagement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45461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II: Informing Government Decisions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5909-76DD-094A-AD80-6C3B9D73B5D3}"/>
              </a:ext>
            </a:extLst>
          </p:cNvPr>
          <p:cNvSpPr txBox="1"/>
          <p:nvPr/>
        </p:nvSpPr>
        <p:spPr>
          <a:xfrm>
            <a:off x="266262" y="2967335"/>
            <a:ext cx="403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major themes &amp; typical representations are showcased in NBA engagements?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59542-1EC5-134A-860E-CF4559AAA5C8}"/>
              </a:ext>
            </a:extLst>
          </p:cNvPr>
          <p:cNvSpPr txBox="1"/>
          <p:nvPr/>
        </p:nvSpPr>
        <p:spPr>
          <a:xfrm>
            <a:off x="4838700" y="3105834"/>
            <a:ext cx="403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text be a leading indicator to inform government policy decisions?</a:t>
            </a:r>
          </a:p>
        </p:txBody>
      </p:sp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5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5770</TotalTime>
  <Words>314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Text Mining &amp; NLP Intros</vt:lpstr>
      <vt:lpstr>Attendance</vt:lpstr>
      <vt:lpstr>Bikalpa Neupane, Ph.D.</vt:lpstr>
      <vt:lpstr>Community Learning Expectations</vt:lpstr>
      <vt:lpstr>My style</vt:lpstr>
      <vt:lpstr>Some motivation</vt:lpstr>
      <vt:lpstr>Class Theme: Text Mining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319</cp:revision>
  <dcterms:created xsi:type="dcterms:W3CDTF">2018-05-23T17:24:59Z</dcterms:created>
  <dcterms:modified xsi:type="dcterms:W3CDTF">2022-02-22T04:17:37Z</dcterms:modified>
</cp:coreProperties>
</file>