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817" r:id="rId2"/>
    <p:sldId id="593" r:id="rId3"/>
    <p:sldId id="811" r:id="rId4"/>
    <p:sldId id="815" r:id="rId5"/>
    <p:sldId id="397" r:id="rId6"/>
    <p:sldId id="447" r:id="rId7"/>
    <p:sldId id="400" r:id="rId8"/>
    <p:sldId id="809" r:id="rId9"/>
    <p:sldId id="350" r:id="rId10"/>
    <p:sldId id="383" r:id="rId11"/>
    <p:sldId id="384" r:id="rId12"/>
    <p:sldId id="357" r:id="rId13"/>
    <p:sldId id="8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0480" autoAdjust="0"/>
  </p:normalViewPr>
  <p:slideViewPr>
    <p:cSldViewPr snapToGrid="0">
      <p:cViewPr varScale="1">
        <p:scale>
          <a:sx n="69" d="100"/>
          <a:sy n="69" d="100"/>
        </p:scale>
        <p:origin x="181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F77D-6038-4EC4-AAC0-C5B8834C1D21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4C2B-1C02-435B-AAAA-76AE32AFFFAC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DC-E35C-4466-BDF0-08D0620A3E47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E6F3-95AB-42D5-9193-27CA2FD93040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30C1-BDD5-4BF2-976B-8F86ECB5339C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71D1-8025-4F4F-9F3F-2A73072580DF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BEA2-C553-4B1C-9600-3F9A87F5E081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45B-5BA2-46E2-AFC4-230ADEFBE36D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52B0-E3FF-4857-81DD-04948D9B9937}" type="datetime1">
              <a:rPr lang="en-US" smtClean="0"/>
              <a:t>3/22/2022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018B-AB55-486B-82AB-682C3CB1E3FB}" type="datetime1">
              <a:rPr lang="en-US" smtClean="0"/>
              <a:t>3/22/2022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FE57-7B97-4D7B-88D1-D1F3393DEC8F}" type="datetime1">
              <a:rPr lang="en-US" smtClean="0"/>
              <a:t>3/22/2022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F91A-5AC1-4694-A82B-C24A1682C57E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C43-32D6-384F-9121-0439478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3226-7B7E-7F40-85E6-9BBD7263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D371-A110-A148-865F-1E74961A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4A1E-6505-4FA5-AB0E-48BB973BB50D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148-D980-154B-9684-C50D6BEB2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F4DF-3086-7241-9E3A-23B95BA9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Meme Maker - Attendance unicorn">
            <a:extLst>
              <a:ext uri="{FF2B5EF4-FFF2-40B4-BE49-F238E27FC236}">
                <a16:creationId xmlns:a16="http://schemas.microsoft.com/office/drawing/2014/main" id="{1BC23D66-0A9A-7D42-9855-AEF8608B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40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495C-AC5D-4447-943F-373FA16F4512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F2-F69E-47D2-9D04-A86BB3C3E35E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4EF5-2716-4D3E-9BF6-0BDFFF55C6F4}" type="datetime1">
              <a:rPr lang="en-US" smtClean="0"/>
              <a:t>3/22/2022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84F-E48C-4889-B5FA-2D82C16E802F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5395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A_Regression_Cart_before_Horse.R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EA7CF-7C85-6C46-8297-0D6E255502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9567F-C37F-FE44-85AA-6F46BCA481A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5471848-5177-1C47-A1CE-7626E4E51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BF-A714-44F8-968F-C9C246427449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1B45-A24F-415F-9215-64EF6042AE47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78D-231A-4B8E-A90D-AA3708D59CBD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CC74-C301-4370-9818-67FCB345430E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3EF7-887C-4A6D-AC70-A70368AE9059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E5A1-202A-4CAE-93AE-2971550D79BA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E3D7-A13A-42D6-90C1-A640D71B5AF9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E425-7ECC-434D-9868-708311D83720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6665</TotalTime>
  <Words>634</Words>
  <Application>Microsoft Office PowerPoint</Application>
  <PresentationFormat>On-screen Show (4:3)</PresentationFormat>
  <Paragraphs>136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PowerPoint Presentation</vt:lpstr>
      <vt:lpstr>Text Mining &amp; NLP ElasticNet Regression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410</cp:revision>
  <dcterms:created xsi:type="dcterms:W3CDTF">2018-05-23T17:24:59Z</dcterms:created>
  <dcterms:modified xsi:type="dcterms:W3CDTF">2022-03-22T20:12:00Z</dcterms:modified>
</cp:coreProperties>
</file>