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72" r:id="rId2"/>
    <p:sldId id="392" r:id="rId3"/>
    <p:sldId id="450" r:id="rId4"/>
    <p:sldId id="386" r:id="rId5"/>
    <p:sldId id="817" r:id="rId6"/>
    <p:sldId id="423" r:id="rId7"/>
    <p:sldId id="424" r:id="rId8"/>
    <p:sldId id="4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 autoAdjust="0"/>
    <p:restoredTop sz="80320" autoAdjust="0"/>
  </p:normalViewPr>
  <p:slideViewPr>
    <p:cSldViewPr snapToGrid="0">
      <p:cViewPr varScale="1">
        <p:scale>
          <a:sx n="69" d="100"/>
          <a:sy n="69" d="100"/>
        </p:scale>
        <p:origin x="170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243D-60DA-4093-9B2B-0B4740BAFF31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363-CB2D-4B7F-9D19-C51CE3B521D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3507-4E15-4915-B481-9415EA83EC38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3946-5650-4283-9A36-34AAD86FB8A4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4102-5A79-4AA6-A887-0397A00D7387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5599-1404-420B-8B67-008DF33B0090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F72E-31B5-44BA-915E-F7DD4A353146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399C-B226-4822-A1CF-DF28798FBF6F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EAF2-4974-4DA2-866C-DE073309B37E}" type="datetime1">
              <a:rPr lang="en-US" smtClean="0"/>
              <a:t>3/22/2022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CC1-70F7-427F-BACB-C068CD2A7F6C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A14D-54E5-4565-9077-164086EA7EEF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F578-7C21-4CA1-9197-BCEEC2D063D0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97A-A386-4FF1-A500-1387C6424173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6DC-6DFD-4BD9-8333-4EE94590BDF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870573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11249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251276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252662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339694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339694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A27F96C-7589-7341-84AF-92075E2C9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89D1-E089-4FA7-B238-E01149C2E2A1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25B6C3-EA30-AC4B-A4FC-E945F54D47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12729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12867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21570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21570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59B9A724-8D30-2E4D-BB00-0ED0C87A9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3A10-8474-4CAC-973D-CBBBD8E4CD53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340729A-27CC-3045-93A3-744E466B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4255-8278-4617-82D6-C4333B7B6B0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9403-8033-6A46-8310-CE67411062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668BBE-B24A-BD43-AED1-831C03D746C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967-C3E8-433E-B361-E5E14D97914F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B008A-FAA6-EF4B-8FC5-AA7CC51E57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CEAD-9FFF-984C-A9A9-9AA60B6B393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9DC5A23-FED8-1D40-AD8C-C701088D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8B33-63BB-41D2-962D-F045522378B6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EC679-A7DA-BB49-B2C7-101E0D399A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2551E-DF8F-1C4D-9FC3-5A96A11AC20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CA62FA3-BAB5-A84F-B6BD-F0E45C94C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6A3-09AB-4049-A741-AB46D547DCC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30F46-618E-5144-A15A-C47543BBEC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CAED0-17FA-9743-9EBA-A20CD1853D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F946F92-7EA6-5740-A7A7-09B0357B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6690</TotalTime>
  <Words>216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411</cp:revision>
  <dcterms:created xsi:type="dcterms:W3CDTF">2018-05-23T17:24:59Z</dcterms:created>
  <dcterms:modified xsi:type="dcterms:W3CDTF">2022-03-22T20:12:49Z</dcterms:modified>
</cp:coreProperties>
</file>