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836" r:id="rId2"/>
    <p:sldId id="837" r:id="rId3"/>
    <p:sldId id="831" r:id="rId4"/>
    <p:sldId id="838" r:id="rId5"/>
    <p:sldId id="839" r:id="rId6"/>
    <p:sldId id="840" r:id="rId7"/>
    <p:sldId id="842" r:id="rId8"/>
    <p:sldId id="846" r:id="rId9"/>
    <p:sldId id="849" r:id="rId10"/>
    <p:sldId id="850" r:id="rId11"/>
    <p:sldId id="851" r:id="rId12"/>
    <p:sldId id="860" r:id="rId13"/>
    <p:sldId id="845" r:id="rId14"/>
    <p:sldId id="844" r:id="rId15"/>
    <p:sldId id="853" r:id="rId16"/>
    <p:sldId id="833" r:id="rId17"/>
    <p:sldId id="854" r:id="rId18"/>
    <p:sldId id="861" r:id="rId19"/>
    <p:sldId id="857" r:id="rId20"/>
    <p:sldId id="862" r:id="rId21"/>
    <p:sldId id="858" r:id="rId22"/>
    <p:sldId id="863" r:id="rId23"/>
    <p:sldId id="859" r:id="rId24"/>
    <p:sldId id="832" r:id="rId25"/>
    <p:sldId id="855" r:id="rId26"/>
    <p:sldId id="856" r:id="rId27"/>
    <p:sldId id="8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 autoAdjust="0"/>
    <p:restoredTop sz="91600" autoAdjust="0"/>
  </p:normalViewPr>
  <p:slideViewPr>
    <p:cSldViewPr snapToGrid="0">
      <p:cViewPr varScale="1">
        <p:scale>
          <a:sx n="78" d="100"/>
          <a:sy n="78" d="100"/>
        </p:scale>
        <p:origin x="161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C2D58-1A7A-4D64-BCE7-BBC43BA5215C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5425-7039-4CA6-9D5B-3D7E3878D4DF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963A-780A-4296-8823-79651B6A8F5A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F9FD-18DF-4549-8702-CFB31D043AE5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3C14-C48C-40E1-B268-927320D244AA}" type="datetime1">
              <a:rPr lang="en-US" smtClean="0"/>
              <a:t>3/22/2022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35A96-C8B1-49BA-B85C-771DA2B5F221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D97-29BC-42F5-8CC8-E6DBC2693B6C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429B-8C0F-463D-9BB4-C2C4750937FB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1654-2E36-40CF-8834-C7236011BCCC}" type="datetime1">
              <a:rPr lang="en-US" smtClean="0"/>
              <a:t>3/22/2022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1EE3-F535-4B06-B4A0-3EAE33CB935B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52DE2-F337-4D66-984C-4205BAFF2E2A}" type="datetime1">
              <a:rPr lang="en-US" smtClean="0"/>
              <a:t>3/22/2022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915E-AC80-4B2E-AA92-CCB50E5C0757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6DDA-C7F9-4B26-9B6D-82105B27003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5225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8C74-887E-4214-B7F0-698269F2A1A3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42121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4E0D-9D65-40FF-AA29-77DDF2EEF65B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1429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D61-387D-4B2A-AB28-FFFC0401B644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24E-5048-4148-83FA-09084DDB2B1C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numeric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Luckily w/text this is not an issue!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C39B75-1C30-274C-A5D8-DEF3CCD893E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9C74F-DA1A-4C48-917C-BB9245780C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E295-EEC8-42D4-A0AD-2DE33D1266FA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out!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92262" y="2554014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C_kmeans.R</a:t>
            </a:r>
            <a:endParaRPr lang="en-US" sz="3200" dirty="0"/>
          </a:p>
        </p:txBody>
      </p:sp>
      <p:pic>
        <p:nvPicPr>
          <p:cNvPr id="2050" name="Picture 2" descr="Image result for k mean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5" y="1497724"/>
            <a:ext cx="3079544" cy="451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F4CEC1-4A3A-8C4C-96C4-0FAF19411FA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114740-06A7-554D-BE2E-30D26A464C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2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3BAC-D51A-43C8-8673-179128D8B04B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40" y="5954111"/>
            <a:ext cx="6564854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A522-78AF-4AD7-A5FC-285B589A1BAF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 </a:t>
            </a:r>
            <a:r>
              <a:rPr lang="en-US" dirty="0" err="1"/>
              <a:t>Mediod</a:t>
            </a:r>
            <a:r>
              <a:rPr lang="en-US" dirty="0"/>
              <a:t>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56234" y="3689131"/>
            <a:ext cx="359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Open </a:t>
            </a:r>
            <a:r>
              <a:rPr lang="en-US" sz="3200" dirty="0" err="1"/>
              <a:t>D_kmediods.R</a:t>
            </a:r>
            <a:endParaRPr lang="en-US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E33E-ED7C-41BE-8F2A-A9EEF6A46B63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16F4B-D514-46A8-8973-B277D18FEF7B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40148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BD1A-1C2F-425A-A218-093D147AA166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04647"/>
              </p:ext>
            </p:extLst>
          </p:nvPr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AD44B-430B-4872-99C1-1BC8917FC003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76270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7EFD-917B-4E6F-9334-2F76953ADF88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B06BD-CB53-433C-A0D4-116D22D2489C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0998-5254-4023-956A-8A8E7CCA63B5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1FFE-436B-4572-8290-9A1C192172D4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7FE-5783-4E61-B939-8242E8D2CF5B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FD3E-C0AA-4128-89CA-51E6F714EBCE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1A5C-8EBA-4967-9333-9A2B1C9B0F88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95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</a:t>
            </a:r>
            <a:r>
              <a:rPr lang="en-US" sz="2400" dirty="0" err="1"/>
              <a:t>E_spherical_kmeans.R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01484-785D-4549-8BE6-34D5D2C9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0C1B-0296-4CEB-8A2D-0FF2250F9A4D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215718-0D9E-7D40-AABA-EC7291A9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mix sentiment and clustering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7A6AB-6AD8-5143-96DE-3DE720112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55225-ED23-8B44-AD61-CF5061217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2A9C0-C5EC-7A4B-91B6-0E7288C4223D}"/>
              </a:ext>
            </a:extLst>
          </p:cNvPr>
          <p:cNvSpPr/>
          <p:nvPr/>
        </p:nvSpPr>
        <p:spPr>
          <a:xfrm>
            <a:off x="149130" y="1135957"/>
            <a:ext cx="4411981" cy="510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Sentiment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A6D022-B940-0E47-9913-6126F144FBE8}"/>
              </a:ext>
            </a:extLst>
          </p:cNvPr>
          <p:cNvSpPr/>
          <p:nvPr/>
        </p:nvSpPr>
        <p:spPr>
          <a:xfrm>
            <a:off x="149130" y="1707338"/>
            <a:ext cx="44119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Sentiment Class</a:t>
            </a:r>
          </a:p>
          <a:p>
            <a:r>
              <a:rPr lang="en-US" sz="1600" dirty="0">
                <a:solidFill>
                  <a:schemeClr val="accent2"/>
                </a:solidFill>
              </a:rPr>
              <a:t>Basic WFM for each of the polarized/sentiment subsections. Use Sentiment to Divide and Explore terms; </a:t>
            </a:r>
            <a:r>
              <a:rPr lang="en-US" sz="1600" i="1" dirty="0">
                <a:solidFill>
                  <a:schemeClr val="accent2"/>
                </a:solidFill>
              </a:rPr>
              <a:t>when sentiment matters.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E1B50-59C2-5348-8B61-6B5C9EBDE050}"/>
              </a:ext>
            </a:extLst>
          </p:cNvPr>
          <p:cNvSpPr/>
          <p:nvPr/>
        </p:nvSpPr>
        <p:spPr>
          <a:xfrm>
            <a:off x="4680857" y="1135957"/>
            <a:ext cx="4411981" cy="510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Text Segmented by Cluster </a:t>
            </a:r>
            <a:r>
              <a:rPr lang="en-US" sz="1600" i="1" dirty="0"/>
              <a:t>then Sentiment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77AB3-7F2C-C64A-B9F8-A4CB77D9A6A2}"/>
              </a:ext>
            </a:extLst>
          </p:cNvPr>
          <p:cNvSpPr/>
          <p:nvPr/>
        </p:nvSpPr>
        <p:spPr>
          <a:xfrm>
            <a:off x="4680857" y="1691286"/>
            <a:ext cx="44119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Unsupervised Class</a:t>
            </a:r>
          </a:p>
          <a:p>
            <a:r>
              <a:rPr lang="en-US" dirty="0" err="1"/>
              <a:t>F_clustering_sentiment.R</a:t>
            </a:r>
            <a:r>
              <a:rPr lang="en-US" dirty="0"/>
              <a:t> – Use cluster to Divide documents, then apply sentiment and explore terms; </a:t>
            </a:r>
            <a:r>
              <a:rPr lang="en-US" i="1" dirty="0"/>
              <a:t>when topic matters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7C43-AB83-8E4B-B2D7-DADCA5DA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4" y="3000369"/>
            <a:ext cx="3596711" cy="3179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9882F-8FB5-DE4B-9CC8-1CC50D72A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09" y="3058428"/>
            <a:ext cx="4104243" cy="32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43793"/>
              </p:ext>
            </p:extLst>
          </p:nvPr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3" imgW="2858268" imgH="544757" progId="Word.Document.12">
                  <p:embed/>
                </p:oleObj>
              </mc:Choice>
              <mc:Fallback>
                <p:oleObj name="Document" r:id="rId3" imgW="2858268" imgH="54475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2A7A-1166-4A3F-BE16-173F0A6CFE90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960D-F371-405A-A26F-DCABAAC71B45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5793-9A4C-4322-AA27-21660B3C7E90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363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3491-A318-4FC4-AA2E-27A596335C4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04378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2D30-FA5D-4E2A-93F2-5EEAA02CD8D4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125987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B2B03-F091-4571-85F7-BEDD2CA2C52A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36524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B59C8-6948-44F4-B474-2B187BF450B9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Neupane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006917"/>
              </p:ext>
            </p:extLst>
          </p:nvPr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6497</TotalTime>
  <Words>1710</Words>
  <Application>Microsoft Office PowerPoint</Application>
  <PresentationFormat>On-screen Show (4:3)</PresentationFormat>
  <Paragraphs>332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Wingdings 2</vt:lpstr>
      <vt:lpstr>1_Office Theme</vt:lpstr>
      <vt:lpstr>Document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Try it out!</vt:lpstr>
      <vt:lpstr>K-Means Problems</vt:lpstr>
      <vt:lpstr>K- Mediod Clustering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PowerPoint Presentation</vt:lpstr>
      <vt:lpstr>Now let’s mix sentiment and clustering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Bikalpa Neupane</cp:lastModifiedBy>
  <cp:revision>394</cp:revision>
  <dcterms:created xsi:type="dcterms:W3CDTF">2018-05-23T17:24:59Z</dcterms:created>
  <dcterms:modified xsi:type="dcterms:W3CDTF">2022-03-22T20:14:35Z</dcterms:modified>
</cp:coreProperties>
</file>