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93" r:id="rId2"/>
    <p:sldId id="754" r:id="rId3"/>
    <p:sldId id="755" r:id="rId4"/>
    <p:sldId id="632" r:id="rId5"/>
    <p:sldId id="741" r:id="rId6"/>
    <p:sldId id="742" r:id="rId7"/>
    <p:sldId id="743" r:id="rId8"/>
    <p:sldId id="75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6" autoAdjust="0"/>
    <p:restoredTop sz="91524" autoAdjust="0"/>
  </p:normalViewPr>
  <p:slideViewPr>
    <p:cSldViewPr snapToGrid="0">
      <p:cViewPr varScale="1">
        <p:scale>
          <a:sx n="78" d="100"/>
          <a:sy n="78" d="100"/>
        </p:scale>
        <p:origin x="101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C5F2-DBB1-421B-9BF9-9B1BE25558DC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D7D1-F831-401B-8426-7F390342A33D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C05-6B6A-4884-B727-8C9DA13518C5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C0F5-4B2E-4EE7-A3C8-B24160AC610E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CB92-2F46-4E3B-BAC8-1D1C8271A756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466C-7056-483A-9233-162BE32A977C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FE4-2F4C-4872-A750-2E8FC1B53D92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C717-354A-4CC7-AF35-2C0DAECD1231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584B-286D-4A0C-A567-7DE84695D14E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1FBF-EAF9-4C2B-B10A-865FA04028C6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C93-A00A-4C67-8427-0CF02D41A5D4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4966-2A92-41EB-86B1-488638DF3B74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Bikalpa Neupane, Ph.D.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25B7-6DAD-49CC-B130-3E3CA3D2CCE0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3BA-2100-4C64-91D0-8CDA9B83B8E6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17A9BD53-FC5D-2E46-8D31-694778C8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42566"/>
            <a:ext cx="5778910" cy="57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Bikalpa Neupane, Ph.D.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3BA-2100-4C64-91D0-8CDA9B83B8E6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04FFB88-68DA-4D2F-806B-304AC578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664"/>
            <a:ext cx="9144000" cy="39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0569-CA1A-4C1C-A9A7-A8B7E25ECCE5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432760-9258-924E-B9BA-2F188181850B}"/>
              </a:ext>
            </a:extLst>
          </p:cNvPr>
          <p:cNvSpPr/>
          <p:nvPr/>
        </p:nvSpPr>
        <p:spPr>
          <a:xfrm>
            <a:off x="208643" y="1093928"/>
            <a:ext cx="8726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https://github.com/BikalpaN/Text-Mining-NLP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6065A8C-79C9-A042-A415-8BA76FA5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31842"/>
              </p:ext>
            </p:extLst>
          </p:nvPr>
        </p:nvGraphicFramePr>
        <p:xfrm>
          <a:off x="361950" y="1617148"/>
          <a:ext cx="6096000" cy="326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4444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0218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04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Due Date </a:t>
                      </a:r>
                      <a:r>
                        <a:rPr lang="en-US" sz="1400" b="0" u="sng" dirty="0">
                          <a:latin typeface="+mn-lt"/>
                        </a:rPr>
                        <a:t>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 Skillset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Feb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 Homework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Feb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 CASE I.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Mar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9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4.  Case II.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Mar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5. Homework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Mar 12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 (not a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6. Written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Mar 12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 (not a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5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+mn-lt"/>
                        </a:rPr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0FFA-8F90-462F-B459-DAA5E85ECC85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B930-07E7-4188-9C99-D48C9C3B0DF7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175" y="1639506"/>
            <a:ext cx="84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intensive 7 class course requiring programing.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2484964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4455599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business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3483729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BD71-DAD3-42CF-9DCA-D04B90E210FC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1991945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292" y="2425108"/>
            <a:ext cx="492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focus on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own the level of effort &amp; engagement in your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92" y="3854521"/>
            <a:ext cx="45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focused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care if you need a specific grade to 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take my role seriously mirroring your effort &amp; engagement to support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0DDF-F0DB-A54B-8253-236C7112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BAAB-C55B-485D-A533-C1B83AFDF949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93822-B1A2-C048-92AC-06FD369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Class Theme: Text Mining in Sports &amp;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F5D7A-5AC3-A842-970E-E1CFB7C9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9350-1B49-B842-85B5-41195A0C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C0396-818C-D34A-9C29-C696D7F1DFAC}"/>
              </a:ext>
            </a:extLst>
          </p:cNvPr>
          <p:cNvSpPr/>
          <p:nvPr/>
        </p:nvSpPr>
        <p:spPr>
          <a:xfrm>
            <a:off x="2662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I: NBA Fan Engagement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A4416-9DF9-6E4F-A497-EFE4382B15E7}"/>
              </a:ext>
            </a:extLst>
          </p:cNvPr>
          <p:cNvSpPr/>
          <p:nvPr/>
        </p:nvSpPr>
        <p:spPr>
          <a:xfrm>
            <a:off x="45461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II: Informing Government Decisions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5909-76DD-094A-AD80-6C3B9D73B5D3}"/>
              </a:ext>
            </a:extLst>
          </p:cNvPr>
          <p:cNvSpPr txBox="1"/>
          <p:nvPr/>
        </p:nvSpPr>
        <p:spPr>
          <a:xfrm>
            <a:off x="266262" y="2967335"/>
            <a:ext cx="403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major themes &amp; typical representations are showcased in NBA engagements?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59542-1EC5-134A-860E-CF4559AAA5C8}"/>
              </a:ext>
            </a:extLst>
          </p:cNvPr>
          <p:cNvSpPr txBox="1"/>
          <p:nvPr/>
        </p:nvSpPr>
        <p:spPr>
          <a:xfrm>
            <a:off x="4838700" y="3105834"/>
            <a:ext cx="403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text be a leading indicator to inform government policy decisions?</a:t>
            </a:r>
          </a:p>
        </p:txBody>
      </p:sp>
    </p:spTree>
    <p:extLst>
      <p:ext uri="{BB962C8B-B14F-4D97-AF65-F5344CB8AC3E}">
        <p14:creationId xmlns:p14="http://schemas.microsoft.com/office/powerpoint/2010/main" val="2773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5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5770</TotalTime>
  <Words>404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Text Mining &amp; NLP Intros</vt:lpstr>
      <vt:lpstr>Attendance</vt:lpstr>
      <vt:lpstr>Bikalpa Neupane, Ph.D.</vt:lpstr>
      <vt:lpstr>Syllabus Review</vt:lpstr>
      <vt:lpstr>Community Learning Expectations</vt:lpstr>
      <vt:lpstr>My style</vt:lpstr>
      <vt:lpstr>Some motivation</vt:lpstr>
      <vt:lpstr>Class Theme: Text Mining in Sports &amp; Policy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317</cp:revision>
  <dcterms:created xsi:type="dcterms:W3CDTF">2018-05-23T17:24:59Z</dcterms:created>
  <dcterms:modified xsi:type="dcterms:W3CDTF">2022-02-21T05:16:53Z</dcterms:modified>
</cp:coreProperties>
</file>