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174" y="7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433B-E7BD-4BC8-8190-646E6999C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8537A-AF99-4C1E-8D31-CF8D581EB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5EF8-14F3-4E6A-9019-35C33EE6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BC09-5FAC-4E77-9687-D73D9E4AD991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B7962-C1F4-4787-973E-BC29DC97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B3443-F6DB-4305-9CC0-759BC6AEE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739B-CFB4-4754-B5CE-7A11D780A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51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C97DF-32F3-40BE-B33E-24D98A8A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8DAD6-37F2-4527-93B7-FB5E33933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7A094-5991-427C-A86B-5C40AE92F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BC09-5FAC-4E77-9687-D73D9E4AD991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6C0FD-EC6C-4A97-ADAC-5C48E1BB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D1D0E-F8FE-48A5-9E5C-6B986F52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739B-CFB4-4754-B5CE-7A11D780A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64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5427B1-80BA-4A99-BC4E-D317FC87D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B9BEA-EF03-4F44-9946-B166A39DC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21393-DB1B-49BB-9FD7-48CA4D2ED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BC09-5FAC-4E77-9687-D73D9E4AD991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C7BC9-5AE1-4CB4-9634-86EE2BCBA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CC2B1-9631-4202-A529-0EBBD9222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739B-CFB4-4754-B5CE-7A11D780A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1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9877-9935-4449-A6F0-AF73093C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CC21B-3BB3-4E20-B9B3-7CE521D1B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94E9B-114F-4A60-8682-8CC29B1EC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BC09-5FAC-4E77-9687-D73D9E4AD991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9D722-2829-40FE-8FCE-7E51D0266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933E5-A805-44C2-B591-76AEABE27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739B-CFB4-4754-B5CE-7A11D780A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EE5B-03FB-4183-9BCA-C69594831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F5CDD-8AF2-46DF-8130-A205645AE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318B9-7D50-4CC6-BBE9-487B46720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BC09-5FAC-4E77-9687-D73D9E4AD991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E8B91-6539-464E-A9F8-CD0ED6E38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4B0CD-8BDC-4D17-A736-C9379548D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739B-CFB4-4754-B5CE-7A11D780A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6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76F5-5083-4EFB-81B6-AF144215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85D4C-15D9-44BB-9042-63C30F1A8F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79795-C9DB-45FA-9E82-E3933CE9B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CA61C-93FE-4BD6-96BB-0019DD17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BC09-5FAC-4E77-9687-D73D9E4AD991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AB396-EB79-4B56-B260-B999390F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9AE35-54ED-4DF0-8029-39D9D24F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739B-CFB4-4754-B5CE-7A11D780A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0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BFF2-B986-452C-A848-82D5F095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F2319-0245-4333-A1E4-9A52971D6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77C10-404D-472B-A6FF-F735C17A5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197739-06BB-4C6B-837D-88589FEDF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B83074-865C-479B-A549-F7BD4EFF2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E78003-C1F7-404E-B418-671D974B1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BC09-5FAC-4E77-9687-D73D9E4AD991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B05242-1CE5-4D29-8B7B-07B58E5C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64BEE7-E2CF-41BE-A6C3-7458265DC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739B-CFB4-4754-B5CE-7A11D780A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96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93ED6-47D6-47E0-9948-BB42E923A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1E066A-369C-46FF-84AB-1AE7A9648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BC09-5FAC-4E77-9687-D73D9E4AD991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6DB6A-49DE-49D3-956B-D9E5FD998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C94DD-FF7C-4E3D-B914-623AF64F0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739B-CFB4-4754-B5CE-7A11D780A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79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1E40C-B2B3-429C-BFE6-71F7ED1E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BC09-5FAC-4E77-9687-D73D9E4AD991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B53DA3-B8E2-4166-9D54-1C83DE6A5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27030-EECC-4460-9CC1-4559FBAD9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739B-CFB4-4754-B5CE-7A11D780A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73EEB-8725-4AD5-9D94-5B0266405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B61DA-313D-478D-95F0-D959DB50E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A2B21-B0CD-45A4-BB7E-7D6DD5E11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5E3C5-3898-4816-AAAF-38557E853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BC09-5FAC-4E77-9687-D73D9E4AD991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51491-9EF6-4CEE-A36B-4ED25347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D04DE-4A09-45D4-A3BA-D470E2A6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739B-CFB4-4754-B5CE-7A11D780A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95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33E88-AAC6-4D64-8064-AFAB6346E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CDD714-27EC-4113-97CD-8EBECFEE1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38D64-6170-44E3-9743-FAFA72E3C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920F2-7180-4774-8652-DD19E06A1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BC09-5FAC-4E77-9687-D73D9E4AD991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88C98-AF3B-44B6-BE5D-C93C97CB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6CFA9-37D8-4969-AC5A-1A6E53ABB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739B-CFB4-4754-B5CE-7A11D780A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6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53412F-3CE2-4692-9AF1-AFA0A2ED7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7A3C9-8987-49E4-8769-EF7A1B459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D2C81-6AC2-4774-B3C7-837C87F919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CBC09-5FAC-4E77-9687-D73D9E4AD991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2AB30-D134-42AF-A3E5-9B3EF4759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598A4-00F3-4025-A6E8-A83D22E76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5739B-CFB4-4754-B5CE-7A11D780A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6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aer.com.my/archive/2faer2022/2faer2022-55-59.pdf" TargetMode="External"/><Relationship Id="rId2" Type="http://schemas.openxmlformats.org/officeDocument/2006/relationships/hyperlink" Target="https://sfna.org.my/archives/2sfna2022/2sfna2022-67-73.pdf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67F7F1-957A-4CD3-B0F9-2BA93DD6D331}"/>
              </a:ext>
            </a:extLst>
          </p:cNvPr>
          <p:cNvSpPr/>
          <p:nvPr/>
        </p:nvSpPr>
        <p:spPr>
          <a:xfrm>
            <a:off x="0" y="98405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and prioritize the farmers’ problems by using PRA/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RRA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B02BC9-EBDB-4785-9A2C-B4455AF01C2C}"/>
              </a:ext>
            </a:extLst>
          </p:cNvPr>
          <p:cNvSpPr/>
          <p:nvPr/>
        </p:nvSpPr>
        <p:spPr>
          <a:xfrm>
            <a:off x="0" y="872966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Conducting PRA Exercises</a:t>
            </a: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1: Community Engagement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 Meetings: Hold meetings to explain the purpose of the PRA and gain community buy-in. Emphasize that their input is crucial for identifying problems.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Data Collection Techniques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various participatory tools to gather information: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Mapping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Create maps that illustrate community resources, land use, and social structures. This helps visualize relationships and identify key areas of concern.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Transect Walks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Conduct walks through different areas of the community to observe land use, resource availability, and environmental conditions while discussing issues with farmers.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Group Discussions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Organize discussions among different groups (e.g., women farmers, youth) to explore specific challenges they face in agriculture.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Ranking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matrix scoring or ranking exercises where participants list problems and prioritize them based on severity and impact on their livelihoods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61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FB0A13-F757-4FB2-8772-DB79CC08E368}"/>
              </a:ext>
            </a:extLst>
          </p:cNvPr>
          <p:cNvSpPr/>
          <p:nvPr/>
        </p:nvSpPr>
        <p:spPr>
          <a:xfrm>
            <a:off x="36513" y="230208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3: Analysis and Reflection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Compilation: Gather all findings from mapping, discussions, and ranking exercises. Summarize key issues identified by the community.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Meetings: Present findings back to the community for validation. This ensures that the identified problems accurately reflect their concerns.</a:t>
            </a:r>
          </a:p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4: Prioritization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Consensus Building: Facilitate discussions to reach consensus on which problems are most critical. Use criteria such as urgency, impact on food security, or economic viability for prioritization.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Planning: Collaboratively develop action plans that outline potential solutions for the prioritized problems. Assign responsibilities for implementation within the community.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556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6681EA-843A-423A-BD15-8BA5DA117D16}"/>
              </a:ext>
            </a:extLst>
          </p:cNvPr>
          <p:cNvSpPr/>
          <p:nvPr/>
        </p:nvSpPr>
        <p:spPr>
          <a:xfrm>
            <a:off x="0" y="1859340"/>
            <a:ext cx="121920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Post-Exercise Follow-up</a:t>
            </a:r>
          </a:p>
          <a:p>
            <a:pPr>
              <a:buFont typeface="+mj-lt"/>
              <a:buAutoNum type="arabicPeriod"/>
            </a:pPr>
            <a:r>
              <a:rPr lang="en-US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Documentation: Record all findings, discussions, and action plans in a report that can be shared with stakeholders and used for future reference.</a:t>
            </a:r>
          </a:p>
          <a:p>
            <a:pPr>
              <a:buFont typeface="+mj-lt"/>
              <a:buAutoNum type="arabicPeriod"/>
            </a:pPr>
            <a:endParaRPr lang="en-US" sz="2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Capacity Building: Provide training sessions for community members on problem-solving techniques and project implementation to empower them further in managing their development initiatives</a:t>
            </a:r>
          </a:p>
        </p:txBody>
      </p:sp>
    </p:spTree>
    <p:extLst>
      <p:ext uri="{BB962C8B-B14F-4D97-AF65-F5344CB8AC3E}">
        <p14:creationId xmlns:p14="http://schemas.microsoft.com/office/powerpoint/2010/main" val="1701176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02D60B-D636-4916-810F-B2DB75E13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430"/>
            <a:ext cx="6216303" cy="68465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3EF056-D982-423D-A13D-53C735A87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0" y="0"/>
            <a:ext cx="5974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861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38EFF0-0F69-4A11-9A25-62FC4CE6A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60"/>
            <a:ext cx="12192000" cy="683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791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59A33B-9988-4255-A2B7-277E2721B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42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7987F8-6BD1-4857-AA1F-F264830AA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513" y="0"/>
            <a:ext cx="6059487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0415EF-5B23-48F1-B268-F9D17E233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67551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65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02FB30-6F5E-40C9-AC06-26B382A57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" y="0"/>
            <a:ext cx="6052503" cy="6858000"/>
          </a:xfrm>
          <a:prstGeom prst="rect">
            <a:avLst/>
          </a:prstGeom>
        </p:spPr>
      </p:pic>
      <p:pic>
        <p:nvPicPr>
          <p:cNvPr id="1026" name="Picture 2" descr="Focus Groups | SSWM - Find tools for sustainable sanitation and water  management!">
            <a:extLst>
              <a:ext uri="{FF2B5EF4-FFF2-40B4-BE49-F238E27FC236}">
                <a16:creationId xmlns:a16="http://schemas.microsoft.com/office/drawing/2014/main" id="{6DB96625-116D-4953-9477-744D017B5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833" y="0"/>
            <a:ext cx="591216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188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7A1909-F368-4DD7-81EC-A2174BC89E21}"/>
              </a:ext>
            </a:extLst>
          </p:cNvPr>
          <p:cNvSpPr/>
          <p:nvPr/>
        </p:nvSpPr>
        <p:spPr>
          <a:xfrm>
            <a:off x="2308860" y="3244334"/>
            <a:ext cx="6770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https://sfna.org.my/archives/2sfna2022/2sfna2022-67-73.pdf</a:t>
            </a:r>
            <a:endParaRPr lang="en-US" dirty="0"/>
          </a:p>
          <a:p>
            <a:r>
              <a:rPr lang="en-US" dirty="0">
                <a:hlinkClick r:id="rId3"/>
              </a:rPr>
              <a:t>https://faer.com.my/archive/2faer2022/2faer2022-55-59.pdf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429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361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Bikas Basnet</dc:creator>
  <cp:lastModifiedBy>Bikas Basnet</cp:lastModifiedBy>
  <cp:revision>5</cp:revision>
  <dcterms:created xsi:type="dcterms:W3CDTF">2025-01-01T02:32:38Z</dcterms:created>
  <dcterms:modified xsi:type="dcterms:W3CDTF">2025-01-01T03:13:11Z</dcterms:modified>
</cp:coreProperties>
</file>