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7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C678B-6AB8-41B1-8523-AAB3235CC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52D15-D5E0-4E72-93C9-392BD8C5E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968C9-C160-453D-8C89-29233ABB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49C3-567E-41FF-B2F8-8A46365A4631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5FA3B-0A09-410F-9F40-78CDF305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2F715-09CC-49D4-98A8-15C85403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7E88-9EB3-415D-BEDD-ED76678F8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2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3FFF-46D9-4CEF-80EE-DB7E633E3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0BA66-7DC3-43C2-9AC0-4CE8C6113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465B9-C98F-4E34-A898-E4B8A646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49C3-567E-41FF-B2F8-8A46365A4631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6E030-CB77-4A6A-BA96-2F36A722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19CB3-AA00-4F1B-A000-21F8A9AD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7E88-9EB3-415D-BEDD-ED76678F8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8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D3CBB-46C4-400F-825E-9A74B1A71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4D6A5-0CAE-4014-9879-B53C19E1F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A983E-DA79-47C4-9C97-B7FC5D91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49C3-567E-41FF-B2F8-8A46365A4631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EED0F-25BA-4FAA-A809-50BA738A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08B17-B50A-4DED-8AB6-8A0A5B2A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7E88-9EB3-415D-BEDD-ED76678F8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4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0514-79E8-4390-A8D4-FDD79E815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FE40E-81C1-4E9F-B80B-14378B091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1A8DB-7623-45EA-BD7F-609DD7EC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49C3-567E-41FF-B2F8-8A46365A4631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14F15-2ECE-4E8A-BC1A-B612B0A3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15B55-F2FB-413B-BC37-9B015BD3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7E88-9EB3-415D-BEDD-ED76678F8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7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0EF4-999E-4579-B6DE-FF9BAD9A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0FFD7-E978-4D6C-92A0-58D04C87B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97932-D221-48F8-94A3-EC011F674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49C3-567E-41FF-B2F8-8A46365A4631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84623-6F3A-4668-A502-C7CD4750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3407A-7596-4E3B-A337-293A91BDF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7E88-9EB3-415D-BEDD-ED76678F8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8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1E7F-F259-4A5D-B5DF-8958AC40C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984EF-E40C-4625-A21B-E8037C38E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26743-8685-4C76-B90D-995121F7C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5B619-40A4-45C6-B746-F12884C9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49C3-567E-41FF-B2F8-8A46365A4631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28B19-B5C6-42F6-8995-9D791C6C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41929-6CEC-4EEE-BCCA-D20BC85A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7E88-9EB3-415D-BEDD-ED76678F8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6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EBA4-83FB-43B7-A743-6711A363F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45BA8-E9E1-4BEC-B979-952B7EC90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442DF-8154-43F5-BC55-9F13519F0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467A5-DCF6-4646-9036-6A726E17C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E0782-FF1B-45FB-BDA0-F3BD243ED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AFDC32-9908-4BA8-AB72-AF2D707D2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49C3-567E-41FF-B2F8-8A46365A4631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AD8A77-48F2-402E-AEF0-C04E4FB2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11BB7-9795-4163-BD98-8E65D6EB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7E88-9EB3-415D-BEDD-ED76678F8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7D09-F10F-40B5-B6B9-F34C1019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BED567-45F4-44AC-814A-29DF720C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49C3-567E-41FF-B2F8-8A46365A4631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A2ECF-CB94-4521-B204-A7A1735B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00B34-876F-417C-A560-83F2E974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7E88-9EB3-415D-BEDD-ED76678F8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2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EA1B6-3F45-4191-BD56-140B8624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49C3-567E-41FF-B2F8-8A46365A4631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5C350-CA47-42EA-A79F-3A28F29C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EAA9C-EA39-4AD3-B848-8EC1EBE2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7E88-9EB3-415D-BEDD-ED76678F8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0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5AC0-01A3-441C-B887-D0D35AD2F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3C565-B42E-4373-96BD-3083498B6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16E5F-C40F-4E49-AA47-67AD38DF3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D390E-4551-4921-A389-34FB0ABF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49C3-567E-41FF-B2F8-8A46365A4631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87DD1-8A4E-49A3-9FE2-7C419063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DF369-5518-474E-A982-731A95CC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7E88-9EB3-415D-BEDD-ED76678F8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3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AED6-A420-40EB-8F6D-986C056D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2FB56-ACC7-46FB-8912-EF2B03EE8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20BEF-6B27-4BBB-B48B-EE2D47DB8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1F7C1-2AA8-4660-AA9B-244A4E1A2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49C3-567E-41FF-B2F8-8A46365A4631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0CB21-F58C-4643-B364-35438E6C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02F75-17A6-4BB7-A3BB-C667FCFF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7E88-9EB3-415D-BEDD-ED76678F8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66FF5-50E6-41A1-A241-5B5F231D3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9D491-02B5-4739-B74F-46313FC45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F85EE-CFEC-4CC0-A6FF-671AAEA6C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749C3-567E-41FF-B2F8-8A46365A4631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67C19-ED07-4C1D-BA90-47DD262C6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B4E0-09C8-4F3E-ACC0-AD03A10C9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27E88-9EB3-415D-BEDD-ED76678F8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6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DBD544-7D51-47C2-8B22-47424C94115A}"/>
              </a:ext>
            </a:extLst>
          </p:cNvPr>
          <p:cNvSpPr/>
          <p:nvPr/>
        </p:nvSpPr>
        <p:spPr>
          <a:xfrm>
            <a:off x="135255" y="107156"/>
            <a:ext cx="119214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Harvesting is done with sharp </a:t>
            </a:r>
            <a:r>
              <a:rPr lang="en-US" sz="2400" dirty="0" err="1"/>
              <a:t>secateure</a:t>
            </a:r>
            <a:r>
              <a:rPr lang="en-US" sz="2400" dirty="0"/>
              <a:t> at the tight bud stage when the </a:t>
            </a:r>
            <a:r>
              <a:rPr lang="en-US" sz="2400" dirty="0" err="1"/>
              <a:t>colour</a:t>
            </a:r>
            <a:r>
              <a:rPr lang="en-US" sz="2400" dirty="0"/>
              <a:t> is fully developed and the petals have not yet started unfolding. There should be 1-2 mature leaves (those with five leaflets) left on the plant after the flower has been cut.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924BFC-CE04-4796-8C16-24822A86A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" y="1485900"/>
            <a:ext cx="1206627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1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54162B-7C5B-4FF2-8F51-A96E5A76247B}"/>
              </a:ext>
            </a:extLst>
          </p:cNvPr>
          <p:cNvSpPr/>
          <p:nvPr/>
        </p:nvSpPr>
        <p:spPr>
          <a:xfrm>
            <a:off x="445770" y="439966"/>
            <a:ext cx="113957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is a Vase?</a:t>
            </a:r>
          </a:p>
          <a:p>
            <a:r>
              <a:rPr lang="en-US" dirty="0"/>
              <a:t>A vase is a container, typically decorative, used to hold and display cut flowers or other ornamental plants. They come in various shapes, sizes, and materials, adding aesthetic appeal to any space</a:t>
            </a:r>
          </a:p>
          <a:p>
            <a:endParaRPr lang="en-US" dirty="0"/>
          </a:p>
          <a:p>
            <a:r>
              <a:rPr lang="en-US" dirty="0"/>
              <a:t>a vase solution to extend flower life is a mixture of sugar (like sucrose) as a carbohydrate source, a small amount of citric acid to acidify the water, and a bactericide like 8-hydroxyquinoline (8-HQS); this combination provides nourishment to the flower while inhibiting bacterial growth, leading to a longer vase life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DE0FA7-779A-429D-A0ED-BBC72A1D0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31" y="2423160"/>
            <a:ext cx="8597788" cy="44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9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628201-C7BA-4CFC-AF90-D18B6736B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" y="0"/>
            <a:ext cx="105041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7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5C730D-DB09-431A-8863-6571FB2E29DC}"/>
              </a:ext>
            </a:extLst>
          </p:cNvPr>
          <p:cNvSpPr/>
          <p:nvPr/>
        </p:nvSpPr>
        <p:spPr>
          <a:xfrm>
            <a:off x="822960" y="395585"/>
            <a:ext cx="100698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spikes should be harvested at tight bud stage, with one to five florets showing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at least four leaves on the plant for development of corms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cormels</a:t>
            </a:r>
            <a:r>
              <a:rPr 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2B08C7-2CB9-4D2B-B24A-EB424AE7D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4490"/>
            <a:ext cx="4006016" cy="52235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B6D2E1-FB22-4630-9224-5AEE43D8A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822" y="1588770"/>
            <a:ext cx="3960888" cy="52692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4375B1-F891-4601-99ED-53F702506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2264" y="1611630"/>
            <a:ext cx="419973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3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AA631B-839F-4B95-A5AF-28E5386AF76E}"/>
              </a:ext>
            </a:extLst>
          </p:cNvPr>
          <p:cNvSpPr/>
          <p:nvPr/>
        </p:nvSpPr>
        <p:spPr>
          <a:xfrm>
            <a:off x="1177290" y="0"/>
            <a:ext cx="10001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Spikes are harvested at bud- burst stage(most of the floret in the spikes are open) preferably in the morning before sunrise or late in the evening by clipping with a sharp knife or secateurs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410AB2-53B4-46D8-88DB-972E7D3CB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8690"/>
            <a:ext cx="12192000" cy="573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6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412940-8004-4496-8666-5900DC658DC3}"/>
              </a:ext>
            </a:extLst>
          </p:cNvPr>
          <p:cNvSpPr/>
          <p:nvPr/>
        </p:nvSpPr>
        <p:spPr>
          <a:xfrm>
            <a:off x="264795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When the petals are fully colored and the flower is starting to open</a:t>
            </a:r>
          </a:p>
        </p:txBody>
      </p:sp>
      <p:pic>
        <p:nvPicPr>
          <p:cNvPr id="2050" name="Picture 2" descr="Purple Carnations | Flower Arrangements Australia">
            <a:extLst>
              <a:ext uri="{FF2B5EF4-FFF2-40B4-BE49-F238E27FC236}">
                <a16:creationId xmlns:a16="http://schemas.microsoft.com/office/drawing/2014/main" id="{0371D841-AC60-4CF6-BD7A-A94F2AA85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2950"/>
            <a:ext cx="5920740" cy="596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D4318C-14D3-4F4A-97E3-59FF63AFA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460" y="697230"/>
            <a:ext cx="6225540" cy="60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5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D2A368-E6F2-4E6B-8A34-460729F8AE30}"/>
              </a:ext>
            </a:extLst>
          </p:cNvPr>
          <p:cNvSpPr/>
          <p:nvPr/>
        </p:nvSpPr>
        <p:spPr>
          <a:xfrm>
            <a:off x="2750820" y="3969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. Gerbera: When the flower head is fully open and the petals are firm.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BAA55E-E8FE-4DCD-A83A-8FEEA9681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" y="1590674"/>
            <a:ext cx="12031980" cy="51644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14A6EE8-99B5-4D3E-B594-BFF3ED42CEA9}"/>
              </a:ext>
            </a:extLst>
          </p:cNvPr>
          <p:cNvSpPr/>
          <p:nvPr/>
        </p:nvSpPr>
        <p:spPr>
          <a:xfrm>
            <a:off x="758761" y="1164074"/>
            <a:ext cx="4753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https://www.youtube.com/watch?v=cHTzlE6LClg</a:t>
            </a:r>
          </a:p>
        </p:txBody>
      </p:sp>
    </p:spTree>
    <p:extLst>
      <p:ext uri="{BB962C8B-B14F-4D97-AF65-F5344CB8AC3E}">
        <p14:creationId xmlns:p14="http://schemas.microsoft.com/office/powerpoint/2010/main" val="278979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411377-7E02-4C57-8F49-80494FC05B15}"/>
              </a:ext>
            </a:extLst>
          </p:cNvPr>
          <p:cNvSpPr/>
          <p:nvPr/>
        </p:nvSpPr>
        <p:spPr>
          <a:xfrm>
            <a:off x="1691640" y="452124"/>
            <a:ext cx="84696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Marigold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: When the flower heads are fully open and the petals are firm</a:t>
            </a:r>
            <a:r>
              <a:rPr lang="en-US" sz="11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F3A18-8A59-4247-AC42-2805D5631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0110"/>
            <a:ext cx="12192000" cy="597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10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CA6492-483A-49CA-93AD-C9457017278B}"/>
              </a:ext>
            </a:extLst>
          </p:cNvPr>
          <p:cNvSpPr/>
          <p:nvPr/>
        </p:nvSpPr>
        <p:spPr>
          <a:xfrm>
            <a:off x="2487930" y="2026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Chrysanthemum: When the ray florets are fully open and the petals are firm.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EA4CEB-1308-4634-88A5-0AD42E669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" y="1325880"/>
            <a:ext cx="5276850" cy="55321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52359C-24BC-42BB-BDFB-0BE4E6888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130" y="1325880"/>
            <a:ext cx="6579870" cy="55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6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A2C18B-A127-4E77-922F-930FA9A4F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47750"/>
            <a:ext cx="6248400" cy="5810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89F262-01C3-43BE-8835-6B9153F8B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5850"/>
            <a:ext cx="5943600" cy="57721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5A6222-3683-4B0D-BB2A-A801BC383E35}"/>
              </a:ext>
            </a:extLst>
          </p:cNvPr>
          <p:cNvSpPr/>
          <p:nvPr/>
        </p:nvSpPr>
        <p:spPr>
          <a:xfrm>
            <a:off x="2602230" y="28262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When the flower is fully open and the lip is fully expanded.</a:t>
            </a:r>
          </a:p>
        </p:txBody>
      </p:sp>
    </p:spTree>
    <p:extLst>
      <p:ext uri="{BB962C8B-B14F-4D97-AF65-F5344CB8AC3E}">
        <p14:creationId xmlns:p14="http://schemas.microsoft.com/office/powerpoint/2010/main" val="2144605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254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Bikas Basnet</dc:creator>
  <cp:lastModifiedBy>Bikas Basnet</cp:lastModifiedBy>
  <cp:revision>7</cp:revision>
  <dcterms:created xsi:type="dcterms:W3CDTF">2025-01-25T13:32:50Z</dcterms:created>
  <dcterms:modified xsi:type="dcterms:W3CDTF">2025-01-25T14:57:46Z</dcterms:modified>
</cp:coreProperties>
</file>