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22" y="7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E470-6020-4936-B57C-5D6F1D9EE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82D18-FBA4-4493-BDDB-328BEA46C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EAA7-80F4-49C3-B79B-43A20A23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DA23-23CE-46C3-A7AF-7C797494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5394-6D23-4790-B7C1-05BEAB37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604B-0A37-4520-B32A-2BE93C6E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2DFCB-F325-45DF-8104-CA54791ED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B332-A144-4BB3-ADEA-544975EB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3D20-8CF2-47E3-A724-0C6794BB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66FF-FA84-436D-AA88-3C94A79C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8B342-6B91-4E33-9729-950C2FF44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E6893-1A91-478F-8C82-5BE13A707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BA34-8D88-4764-8988-56E19711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D2D1-B50B-489B-BA6A-42DA030C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2EF0-AEF1-4236-AD05-93B60A35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E062-01B8-4EF2-B129-2AF341D6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A078-96A5-40D9-87EE-7A3FD8DE3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247A-BE83-45EC-9E5F-4184E101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B156-FD9B-453E-836E-2B8CB4DF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B9B4A-28F4-4738-9575-6E4702CF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E4C5-BC1D-49EE-AF6F-06CBD6A8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8894-7958-41F2-A4EC-3973469A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8174-2B5F-42CA-9F90-A7AFD698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08A8-C69A-4D92-A035-09DB96D2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7A63-9776-454A-BE31-25BB76F3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160F-5909-4953-8E14-8A98EB38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1F43-2042-452D-B8E6-F9A23547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4FBBF-B5A6-4411-8AB1-83A2F00EB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07812-F377-4151-837D-2C24A985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0E5FD-9870-4BF2-BF1E-6C49FDC2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1CFB9-B4DE-427C-BAA4-C0D4D351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0F672-9FE0-4219-8D3B-56D7CE1A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C3C5C-D953-4A9F-B880-482AE0A7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6E9D-3383-4FF5-B000-38E76EA6C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CA8D9-68FE-401D-859F-54D53C3E1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E5A2-7FFE-46A5-ADF2-AEBC4FAB2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7E2CA-829A-49DA-98DF-B239FE66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749BD-9A6D-4A1A-AEFE-E1214E37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AFFDB-3FC5-4E94-8289-47440E2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6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DBF1-6D74-470D-B20B-1EE03420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E7681-9C92-4D04-A59E-F5164050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4599F-3EBF-4EA3-95D9-7637107B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9833A-057E-46C7-BBCF-EFBD31C2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4F5E2-EAFD-4A10-86CC-4F88E1F2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08444-56B8-4FA7-AFB1-CF601E4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88E2-586F-4FCC-92E8-7B14AB9F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5137-ABBC-4C4A-BA38-9DD4F71B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0796-717C-47B5-8D4B-A19D58E39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B7962-399E-44E5-A90F-A42C15EE1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C38D0-B45D-4429-9D7E-14B09F48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9FCB9-F9E1-4F2D-A63A-00AA7EFF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5912-CF9C-4B1E-959C-B45D1CB4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743A-47B0-4D3E-B439-C4E15801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63237-A0D2-46D9-A69E-C63B6F017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F517F-25B3-4250-8685-E8CB5CB9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B82DD-7D51-49EB-B2B8-05D60EF3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D3A8A-2D2E-4E70-9F9D-381388CB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8BD0-1FEF-4D71-9989-F9DC499A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4243F-EAC1-4AF6-B216-CF964F2E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1FF88-AC78-46BC-9FBF-C6BC988FD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6280-B8A5-499F-8E08-6D98B293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2314A-7552-448D-86AA-180B5303407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3540-ECBE-4BFF-8ACD-B6B29F51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EE31-908F-4149-8CF4-A25AA8804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FB75-A16D-4F4A-B0C1-077DD0712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8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pubs.icar.org.in/index.php/IndHort/article/download/123826/46866/32235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dc.bagamati.gov.np/sites/default/files/2021-09/Orchid%20cultivation%20technology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pubs.icar.org.in/index.php/IndHort/article/download/123826/46866/322353" TargetMode="External"/><Relationship Id="rId2" Type="http://schemas.openxmlformats.org/officeDocument/2006/relationships/hyperlink" Target="https://www.gardeners.com/how-to/growing-orchids/5072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32B97-7453-451D-AE42-3E6B7EC8D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6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CBD69E-D545-432C-BB9E-BFF57F8B661C}"/>
              </a:ext>
            </a:extLst>
          </p:cNvPr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Orchid Propagation Methods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1.Division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a mature sympodial orchid into two or more sections, each with roots and pseudobulbs.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Dendrobium, Cattleya.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2.Backbulbs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dormant pseudobulbs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backbulbs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the parent plant to grow new orchids by encouraging growth from dormant nodes. Examples: Cymbidium.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3.Stem Cuttings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 the stem of monopodial orchids to create new plants; the cut section is rooted in a suitable medium. Examples: Phalaenopsis, Vanda.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4.Keiki (Baby Orchids)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small plantlets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keikis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develop on the flower stalk or nodes, which can be potted separately. Examples: Phalaenopsis, Dendrobium.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5.Micropropagation (Meristem Cloning)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laboratory technique where plant cells are cultured in a nutrient medium to produce clones of the parent plant. Examples: Various orchid species, commonly used for mass production.</a:t>
            </a:r>
          </a:p>
          <a:p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6.Seed Propagation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and sowing seeds, which requires specific conditions for germination and may involve mycorrhizal fungi for nutrient absorption.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All orchid types can be propagated this way, though it is more complex.</a:t>
            </a:r>
          </a:p>
        </p:txBody>
      </p:sp>
    </p:spTree>
    <p:extLst>
      <p:ext uri="{BB962C8B-B14F-4D97-AF65-F5344CB8AC3E}">
        <p14:creationId xmlns:p14="http://schemas.microsoft.com/office/powerpoint/2010/main" val="266952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61F21-C7CA-4753-89CF-F86A5BE92D2F}"/>
              </a:ext>
            </a:extLst>
          </p:cNvPr>
          <p:cNvSpPr/>
          <p:nvPr/>
        </p:nvSpPr>
        <p:spPr>
          <a:xfrm>
            <a:off x="36513" y="0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Planting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pots that allow for good drainage. Plastic pots are preferred as they allow easier root management during repotting.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 the bottom with drainage materials like foam peanuts or gravel before adding the potting medium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Maturing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Orchids take time to mature; from seed germination to flowering can take several years. Regular care including watering and fertilizing is crucial during this period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Pruning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involves using stakes or supports to keep flower spikes upright. Pruning should be done after flowering to encourage new growth and remove dead or damaged parts</a:t>
            </a: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000" b="0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and Insect Pest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pests include aphids, mealybugs, and spider mites. Integrated pest management strategies such as neem oil or insecticidal soaps are effective.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Fungal diseases can be prevented by ensuring proper air circulation and avoiding overwatering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Harvesting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Harvest orchids when flowers are fully opened for maximum vase life. The best time to cut is in the morning. Use sharp tools to avoid damaging the plant</a:t>
            </a:r>
            <a:endParaRPr lang="en-US" sz="20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000" b="0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Post-Harvest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cutting, immediately place the flowers in water to maintain hydration.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cut orchids in a cool place away from direct sunlight to prolong freshness</a:t>
            </a:r>
          </a:p>
        </p:txBody>
      </p:sp>
    </p:spTree>
    <p:extLst>
      <p:ext uri="{BB962C8B-B14F-4D97-AF65-F5344CB8AC3E}">
        <p14:creationId xmlns:p14="http://schemas.microsoft.com/office/powerpoint/2010/main" val="198464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9F92E5-B577-443E-8B96-9A3FBA32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7478C8-19D6-4F8E-9E48-5A1FFD98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C9A638-D2F0-41C0-AE80-77D68943EFB5}"/>
              </a:ext>
            </a:extLst>
          </p:cNvPr>
          <p:cNvSpPr/>
          <p:nvPr/>
        </p:nvSpPr>
        <p:spPr>
          <a:xfrm>
            <a:off x="328803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https://fdc.bagamati.gov.np/sites/default/files/2021-09/Orchid%20cultivation%20technology.pdf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B31A1-526D-4E77-96F0-347ADE46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0080"/>
            <a:ext cx="6096000" cy="622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91676-B5A7-4361-9167-03D1AB604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40081"/>
            <a:ext cx="60960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8A233-8A42-4724-A6AA-BDD8E965B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512" y="0"/>
            <a:ext cx="6059487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346B4-0C6E-4E2E-A85C-F323058A1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13251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1E435-7502-454D-8F22-1EAB4494B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132513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69AA8-E2DF-4180-8BBB-DF4B3523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2" y="3429000"/>
            <a:ext cx="60594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F7B09F-8EF8-4727-9B8D-506D66BB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0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C390BB-94D1-4EE8-BA5A-790F6B7F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8" y="0"/>
            <a:ext cx="575240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09C327-9CBC-481A-973A-4E4A9B3B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20" y="0"/>
            <a:ext cx="6545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7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93BFE-845D-4B6A-80D0-707D8F6C237C}"/>
              </a:ext>
            </a:extLst>
          </p:cNvPr>
          <p:cNvSpPr/>
          <p:nvPr/>
        </p:nvSpPr>
        <p:spPr>
          <a:xfrm>
            <a:off x="3547197" y="192524"/>
            <a:ext cx="5210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Orchids Based on Habitat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7F4ED8-4250-4006-91FA-91B37086AA86}"/>
              </a:ext>
            </a:extLst>
          </p:cNvPr>
          <p:cNvSpPr/>
          <p:nvPr/>
        </p:nvSpPr>
        <p:spPr>
          <a:xfrm>
            <a:off x="171450" y="1022449"/>
            <a:ext cx="120205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Epiphytic Orchids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Phalaenopsis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(Moth Orchid),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Cattleya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Dendrobium</a:t>
            </a:r>
            <a:endParaRPr lang="en-US" sz="24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Nutrient Source: Absorb moisture and nutrients from the air, rain, and organic debris around them.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Saprophytic Orchids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sz="2400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Corallorhiza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(Coral Root), </a:t>
            </a:r>
            <a:r>
              <a:rPr lang="en-US" sz="2400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Neottia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(formerly </a:t>
            </a:r>
            <a:r>
              <a:rPr lang="en-US" sz="2400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Listera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Nutrient Source: Obtain nutrients from decaying organic matter and rely on mycorrhizal fungi for nutrient absorption.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Lithophytic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Orchids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Dendrobium </a:t>
            </a:r>
            <a:r>
              <a:rPr lang="en-US" sz="2400" b="0" i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nobile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Cymbidium</a:t>
            </a:r>
            <a:endParaRPr lang="en-US" sz="24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Nutrient Source: Absorb moisture and nutrients from the air and rain, growing on rocky surfaces.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Terrestrial Orchids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Orchis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(Common Orchid), </a:t>
            </a:r>
            <a:r>
              <a:rPr lang="en-US" sz="2400" b="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Cypripedium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(Lady's Slipper)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Nutrient Source: Absorb nutrients directly from the soil where they are rooted.</a:t>
            </a:r>
          </a:p>
        </p:txBody>
      </p:sp>
    </p:spTree>
    <p:extLst>
      <p:ext uri="{BB962C8B-B14F-4D97-AF65-F5344CB8AC3E}">
        <p14:creationId xmlns:p14="http://schemas.microsoft.com/office/powerpoint/2010/main" val="315264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3BBE7-A330-4036-82F5-8A9068EE0C4E}"/>
              </a:ext>
            </a:extLst>
          </p:cNvPr>
          <p:cNvSpPr/>
          <p:nvPr/>
        </p:nvSpPr>
        <p:spPr>
          <a:xfrm>
            <a:off x="171450" y="612845"/>
            <a:ext cx="12020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and Climatic Requirements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Orchids generally prefer well-draining potting media. Common ingredients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 bark/ Tree Bark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Sphagnum moss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Coconut coir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Perlite or lava rock for aeration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strike="noStrike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Charred log</a:t>
            </a:r>
            <a:endParaRPr lang="en-US" sz="2400" b="0" i="0" u="sng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Climatic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Temperature: Most orchids thrive in temperatures between 18°C at night and 24-30°C during the day. Some species can tolerate lower temperatures during dormancy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Humidity: Ideal humidity levels range from 60% to 80%. Misting or using humidifiers can help maintain these levels indoors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Light: Orchids generally require bright, indirect light. For example, Cymbidiums need about 50% shade during hot weather</a:t>
            </a:r>
          </a:p>
        </p:txBody>
      </p:sp>
    </p:spTree>
    <p:extLst>
      <p:ext uri="{BB962C8B-B14F-4D97-AF65-F5344CB8AC3E}">
        <p14:creationId xmlns:p14="http://schemas.microsoft.com/office/powerpoint/2010/main" val="325688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544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 Basnet</dc:creator>
  <cp:lastModifiedBy>Bikas Basnet</cp:lastModifiedBy>
  <cp:revision>7</cp:revision>
  <dcterms:created xsi:type="dcterms:W3CDTF">2025-01-06T02:33:35Z</dcterms:created>
  <dcterms:modified xsi:type="dcterms:W3CDTF">2025-01-06T03:41:12Z</dcterms:modified>
</cp:coreProperties>
</file>