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4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2EC-03CC-490D-8827-766BB5D7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F777C-C9F3-40A6-8017-E6427177F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E5C-762A-4DDA-84DA-58B7B87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37FE-7D1D-4C40-88DB-2E2CD203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9BDA-99CE-4B59-A0BB-06CB4D4A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AB9-73A7-4A40-83E7-B87FBD55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2C9BD-467C-4EFA-A357-E9DD7FB1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4F2-EF7F-4E8E-990B-117804DD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997B-BCDB-41F9-BBF4-E67B8D41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5C40-32D0-4207-A764-22F1F86D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E9D1F-E965-44D0-8CC9-4BE3F57B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FD3A-0277-4A4E-A437-7A423801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F81B-3A2F-4E9A-A246-8441DC7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614C-E0C0-49CD-A465-A43DF8BB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62D3-A8A1-4EB3-A6AC-5EC9682C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E40-ABDF-46F2-840A-EA91ABA0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195C-CB5D-4359-8047-46E252E5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B5AD-A4F0-4D77-8477-B23A24E1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3109-0841-4794-917A-47C9DF2A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82C2-EC9F-4182-845E-067E840D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6DFA-C81A-4CC6-A78E-F6085714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C4B3E-8B17-4C82-B397-B7228665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0399-858F-45B8-B6B5-793BEF5D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4092-30AA-45B6-AC44-AC7EE5E5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4E1C-DDE3-4F83-943B-E81EE2DA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36B-6E41-42C0-86A2-FD263FA6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A05C-C095-4CFB-9038-6739FD7F5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3FCA-A283-4851-8C5C-FDB1C0A6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C713-806A-4C11-8252-C68D6F2F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9E5FD-FB4A-4F8A-92A4-BA3622C2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F3E41-438D-40B6-9CD2-57B3DB43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4C3-52FD-463D-A43E-4A506021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BDB3D-D947-4D3F-9CBA-3513D2BA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4793-73F7-4120-BA39-1558FFA8D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96A0-2544-4715-94F8-37BC93425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E16D-8CFC-477F-AAED-BC96C485B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536B-3392-4770-997B-E6166732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E68A2-376A-406C-9D1D-8CE2978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9F8B-7A2B-4A4B-A329-79B846B2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54FF-99F1-46BF-A940-97BD53A2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B68A8-DBD3-4A24-A250-99F1F5F4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3F09C-6972-4D4A-A5DC-E16F10AA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1D00D-B4BE-4547-AD20-A459BC90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CF2D-DA91-4B87-AFC6-CB92324F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42B3A-ED9F-43A4-83D4-08DC8436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F949-4666-493E-83AA-C2D594C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AB9A-F256-43F8-90E6-C51C2F40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00E0-88EF-4681-A9B6-407D1FB3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F9D8E-569B-47BD-AF2A-7287A752B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AB03F-3ABF-43EA-8F3C-2E92884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270E-A540-4167-AEA8-6568750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61FDF-1560-49A6-9FFE-F1BE26DF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86B0-0E92-46CC-A773-51E73508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F5A83-A641-4293-9150-65D66F61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33A7-E081-4080-948C-39F791BC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DF77-1ED3-4B82-89A1-A1076003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0DC0-C4AD-46AC-8AEE-32E7FDDB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3668-9FAD-43B4-89AF-B0053D01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F168-0386-4CFA-89BD-02EBB23D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4DDA2-D66C-4A76-9E43-307374A5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A5E3-5210-4CF4-8781-B70043BA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755C-54A1-49C5-88CE-5D8C9ECEEF33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F44E-BE1B-4C72-837A-03B13A72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5D394-829E-467C-9F82-A72F609C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D110-102D-430A-A2AD-1E7779E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0B40A-19B3-40C9-8683-A46155C17D81}"/>
              </a:ext>
            </a:extLst>
          </p:cNvPr>
          <p:cNvSpPr/>
          <p:nvPr/>
        </p:nvSpPr>
        <p:spPr>
          <a:xfrm>
            <a:off x="0" y="0"/>
            <a:ext cx="115395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on the development of visual aids such as posters, charts, pamphlets, flash cards and graphs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1EBEE-867F-436B-8614-B3E111297C56}"/>
              </a:ext>
            </a:extLst>
          </p:cNvPr>
          <p:cNvSpPr/>
          <p:nvPr/>
        </p:nvSpPr>
        <p:spPr>
          <a:xfrm>
            <a:off x="2160645" y="1382286"/>
            <a:ext cx="9334928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Objectives of Visual Aids in Teaching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Clarifying Complex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Memory Retention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Diverse Learning Styles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Active Participation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Lesson Plans</a:t>
            </a: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B5D8A-19DB-48BE-97E2-054AE10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7822D-A952-4305-8054-FB92BF10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14374"/>
            <a:ext cx="8069580" cy="60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BB3331-0E66-4AB8-9A7E-EE0B5349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03520"/>
              </p:ext>
            </p:extLst>
          </p:nvPr>
        </p:nvGraphicFramePr>
        <p:xfrm>
          <a:off x="723900" y="756420"/>
          <a:ext cx="10744200" cy="550104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76193211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82700616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781052888"/>
                    </a:ext>
                  </a:extLst>
                </a:gridCol>
              </a:tblGrid>
              <a:tr h="422756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marL="85320" marR="85320" marT="42660" marB="426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A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Posters</a:t>
                      </a:r>
                    </a:p>
                  </a:txBody>
                  <a:tcPr marL="85320" marR="85320" marT="42660" marB="426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Pamphlets</a:t>
                      </a:r>
                    </a:p>
                  </a:txBody>
                  <a:tcPr marL="85320" marR="85320" marT="42660" marB="426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09361"/>
                  </a:ext>
                </a:extLst>
              </a:tr>
              <a:tr h="104732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EA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A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 larger, single-sheet format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0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Folded document, usually multiple pages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54077"/>
                  </a:ext>
                </a:extLst>
              </a:tr>
              <a:tr h="73312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text with bold visuals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F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information with more text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E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1441"/>
                  </a:ext>
                </a:extLst>
              </a:tr>
              <a:tr h="104732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F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 attention quickly (advertising, announcements)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Educate or persuade on a specific topic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E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91544"/>
                  </a:ext>
                </a:extLst>
              </a:tr>
              <a:tr h="104732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Audience Engagement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F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for quick viewing in public spaces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F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Targeted distribution for deeper understanding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F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71192"/>
                  </a:ext>
                </a:extLst>
              </a:tr>
              <a:tr h="104732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less expensive to produce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0F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 more costly due to extensive printing needs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4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4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0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CA825-131A-4C7E-9795-2C4EC3CA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97180"/>
            <a:ext cx="10481310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531E4-DAB1-4810-9774-A303A634F8FE}"/>
              </a:ext>
            </a:extLst>
          </p:cNvPr>
          <p:cNvSpPr/>
          <p:nvPr/>
        </p:nvSpPr>
        <p:spPr>
          <a:xfrm>
            <a:off x="1245870" y="991999"/>
            <a:ext cx="96354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chart to documentations.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0460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BCBBB-4771-45CD-8081-420C3136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22910"/>
            <a:ext cx="93154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Essential Graph Types Every Researcher Should Know in 2024">
            <a:extLst>
              <a:ext uri="{FF2B5EF4-FFF2-40B4-BE49-F238E27FC236}">
                <a16:creationId xmlns:a16="http://schemas.microsoft.com/office/drawing/2014/main" id="{8C5CEF17-1B0E-40CD-90D1-04FB971F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0"/>
            <a:ext cx="11635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4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 Basnet</dc:creator>
  <cp:lastModifiedBy>Bikas Basnet</cp:lastModifiedBy>
  <cp:revision>3</cp:revision>
  <dcterms:created xsi:type="dcterms:W3CDTF">2025-01-02T02:33:38Z</dcterms:created>
  <dcterms:modified xsi:type="dcterms:W3CDTF">2025-01-02T03:22:18Z</dcterms:modified>
</cp:coreProperties>
</file>