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5A4F-175D-4B40-8C5E-2834FC959F3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60648"/>
            <a:ext cx="734695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175" y="1556792"/>
            <a:ext cx="761365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263" y="404664"/>
            <a:ext cx="8495209" cy="584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034" y="332656"/>
            <a:ext cx="8427438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41" y="404664"/>
            <a:ext cx="8971318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VIKAS KHULLAR</dc:creator>
  <cp:lastModifiedBy>VIKAS KHULLAR</cp:lastModifiedBy>
  <cp:revision>38</cp:revision>
  <dcterms:created xsi:type="dcterms:W3CDTF">2021-01-17T11:36:45Z</dcterms:created>
  <dcterms:modified xsi:type="dcterms:W3CDTF">2021-08-19T14:38:47Z</dcterms:modified>
</cp:coreProperties>
</file>