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86" r:id="rId5"/>
    <p:sldId id="262" r:id="rId6"/>
    <p:sldId id="264" r:id="rId7"/>
    <p:sldId id="265" r:id="rId8"/>
    <p:sldId id="273" r:id="rId9"/>
    <p:sldId id="268" r:id="rId10"/>
    <p:sldId id="267" r:id="rId11"/>
    <p:sldId id="277" r:id="rId12"/>
    <p:sldId id="266" r:id="rId13"/>
    <p:sldId id="282" r:id="rId14"/>
    <p:sldId id="291" r:id="rId15"/>
    <p:sldId id="279" r:id="rId16"/>
    <p:sldId id="280" r:id="rId17"/>
    <p:sldId id="287" r:id="rId18"/>
    <p:sldId id="278" r:id="rId19"/>
  </p:sldIdLst>
  <p:sldSz cx="9144000" cy="5143500" type="screen16x9"/>
  <p:notesSz cx="6858000" cy="9144000"/>
  <p:embeddedFontLst>
    <p:embeddedFont>
      <p:font typeface="Fira Sans SemiBold" charset="0"/>
      <p:regular r:id="rId21"/>
      <p:bold r:id="rId22"/>
      <p:italic r:id="rId23"/>
      <p:boldItalic r:id="rId24"/>
    </p:embeddedFont>
    <p:embeddedFont>
      <p:font typeface="Fira Sans Ligh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994"/>
    <p:restoredTop sz="94694"/>
  </p:normalViewPr>
  <p:slideViewPr>
    <p:cSldViewPr snapToGrid="0">
      <p:cViewPr varScale="1">
        <p:scale>
          <a:sx n="87" d="100"/>
          <a:sy n="87" d="100"/>
        </p:scale>
        <p:origin x="-60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1827287582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2550806736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3783748016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6060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7539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1680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6541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xmlns="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118847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 Prerequisite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304799" y="1138518"/>
            <a:ext cx="5728447" cy="2259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We just need one AWS account for practise.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One Linux machines from where you can keep your codes and apply.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7837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AWS account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40180" cy="3820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mentioned earlier we are going to see terraform with AWS in coming sessions. Hence to practice on your own you might need an AWS account.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Most of you all know, AWS provides certain service for free on first year of your subscription so anyone can open new account with AWS and start exploring it. </a:t>
            </a:r>
            <a:r>
              <a:rPr lang="en-IN" sz="1600" dirty="0">
                <a:hlinkClick r:id="rId3"/>
              </a:rPr>
              <a:t>AWS Link</a:t>
            </a: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 this free account you can start spinning up some basic configuration VMs [Which is called Free tire EC2 instances] in AWS.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Do note : Things might cost you when you are intend to use AWS free platform.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using any others services such as S3, RDS etc..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Spinning up high resource machines apart from free tire.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5159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your IAM admin user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Navigate to IAM in AWS console.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Create an user called terraform [We are going to perform all automation activities through this IAM account from Terraform]</a:t>
            </a:r>
          </a:p>
          <a:p>
            <a:pPr marL="914400" lvl="2" indent="0">
              <a:buNone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create individual IAM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username = 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Enable programmatic access [Because we are going to access this user only through program not for login]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 new group = terraform-administrator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 admin access to created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 user terraform to group terraform-administrator.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Once user is created – You will get [Access key ID &amp; Secret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can also download the keys as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final setup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&amp; Group creation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Secret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Excel file 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9732B40-B453-1443-883F-96C7DC01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4" y="1134104"/>
            <a:ext cx="3627719" cy="11029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9550EB4-FE53-834B-A8AB-76CA79C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5" y="2571751"/>
            <a:ext cx="3717366" cy="120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77EFD4-FDFA-894B-81CE-1071EA72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5" y="4296208"/>
            <a:ext cx="3717366" cy="5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08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Find installation steps in Readme file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xmlns="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xmlns="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xmlns="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xmlns="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83667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What is IAAS &amp; IAC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 to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Why Terraform?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Vs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Common use cases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 Terraform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Core &amp;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Infrastructure Prerequisite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Open AWS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Create IAM admin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Account final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Terraform Installation</a:t>
            </a:r>
            <a:endParaRPr lang="en-IN" sz="1200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xmlns="" val="296295182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their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plugin-based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1030</Words>
  <Application>Microsoft Macintosh PowerPoint</Application>
  <PresentationFormat>On-screen Show (16:9)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Fira Sans SemiBold</vt:lpstr>
      <vt:lpstr>Fira Sans Light</vt:lpstr>
      <vt:lpstr>Wingdings</vt:lpstr>
      <vt:lpstr>Leontes template</vt:lpstr>
      <vt:lpstr>Lets get started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Infrastructure Prerequisite </vt:lpstr>
      <vt:lpstr>Open AWS account</vt:lpstr>
      <vt:lpstr>Create your IAM admin user</vt:lpstr>
      <vt:lpstr>Account final setup</vt:lpstr>
      <vt:lpstr>Terraform Installation</vt:lpstr>
      <vt:lpstr>End of this topic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pavani nallam</dc:creator>
  <cp:lastModifiedBy>user 1</cp:lastModifiedBy>
  <cp:revision>15</cp:revision>
  <dcterms:modified xsi:type="dcterms:W3CDTF">2023-09-04T16:32:44Z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