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62" r:id="rId5"/>
    <p:sldId id="296" r:id="rId6"/>
    <p:sldId id="297" r:id="rId7"/>
    <p:sldId id="265" r:id="rId8"/>
    <p:sldId id="287" r:id="rId9"/>
    <p:sldId id="289" r:id="rId10"/>
    <p:sldId id="291" r:id="rId11"/>
    <p:sldId id="290" r:id="rId12"/>
    <p:sldId id="294" r:id="rId13"/>
    <p:sldId id="278" r:id="rId14"/>
  </p:sldIdLst>
  <p:sldSz cx="9144000" cy="5143500" type="screen16x9"/>
  <p:notesSz cx="6858000" cy="9144000"/>
  <p:embeddedFontLst>
    <p:embeddedFont>
      <p:font typeface="Fira Sans SemiBold" charset="0"/>
      <p:regular r:id="rId16"/>
      <p:bold r:id="rId17"/>
      <p:italic r:id="rId18"/>
      <p:boldItalic r:id="rId19"/>
    </p:embeddedFont>
    <p:embeddedFont>
      <p:font typeface="Fira Sans Light" charset="0"/>
      <p:regular r:id="rId20"/>
      <p:bold r:id="rId21"/>
      <p:italic r:id="rId22"/>
      <p:boldItalic r:id="rId23"/>
    </p:embeddedFon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5A34EC2A-6BB9-47D1-8F6E-1DCE6AF001E9}" v="26" dt="2020-08-06T07:36:14.04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984"/>
    <p:restoredTop sz="86463"/>
  </p:normalViewPr>
  <p:slideViewPr>
    <p:cSldViewPr snapToGrid="0">
      <p:cViewPr varScale="1">
        <p:scale>
          <a:sx n="80" d="100"/>
          <a:sy n="80" d="100"/>
        </p:scale>
        <p:origin x="-81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2784066925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2784066925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2784066925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2784066925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2784066925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2784066925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2784066925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A34EC2A-6BB9-47D1-8F6E-1DCE6AF001E9}"/>
    <pc:docChg chg="undo custSel addSld delSld modSld sldOrd">
      <pc:chgData name="Thangavel, Prabhu" userId="3e579001-273a-496a-ad86-41a8219b525d" providerId="ADAL" clId="{5A34EC2A-6BB9-47D1-8F6E-1DCE6AF001E9}" dt="2020-08-06T07:36:16.578" v="2493" actId="1076"/>
      <pc:docMkLst>
        <pc:docMk/>
      </pc:docMkLst>
      <pc:sldChg chg="del">
        <pc:chgData name="Thangavel, Prabhu" userId="3e579001-273a-496a-ad86-41a8219b525d" providerId="ADAL" clId="{5A34EC2A-6BB9-47D1-8F6E-1DCE6AF001E9}" dt="2020-08-05T14:00:06.30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5A34EC2A-6BB9-47D1-8F6E-1DCE6AF001E9}" dt="2020-08-05T14:03:43.529" v="139" actId="20577"/>
        <pc:sldMkLst>
          <pc:docMk/>
          <pc:sldMk cId="0" sldId="262"/>
        </pc:sldMkLst>
        <pc:spChg chg="mod">
          <ac:chgData name="Thangavel, Prabhu" userId="3e579001-273a-496a-ad86-41a8219b525d" providerId="ADAL" clId="{5A34EC2A-6BB9-47D1-8F6E-1DCE6AF001E9}" dt="2020-08-05T14:03:43.529" v="139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A34EC2A-6BB9-47D1-8F6E-1DCE6AF001E9}" dt="2020-08-05T14:25:42.090" v="563" actId="2696"/>
        <pc:sldMkLst>
          <pc:docMk/>
          <pc:sldMk cId="0" sldId="264"/>
        </pc:sldMkLst>
      </pc:sldChg>
      <pc:sldChg chg="del">
        <pc:chgData name="Thangavel, Prabhu" userId="3e579001-273a-496a-ad86-41a8219b525d" providerId="ADAL" clId="{5A34EC2A-6BB9-47D1-8F6E-1DCE6AF001E9}" dt="2020-08-05T14:03:06.495" v="132" actId="2696"/>
        <pc:sldMkLst>
          <pc:docMk/>
          <pc:sldMk cId="2784066925" sldId="265"/>
        </pc:sldMkLst>
      </pc:sldChg>
      <pc:sldChg chg="del">
        <pc:chgData name="Thangavel, Prabhu" userId="3e579001-273a-496a-ad86-41a8219b525d" providerId="ADAL" clId="{5A34EC2A-6BB9-47D1-8F6E-1DCE6AF001E9}" dt="2020-08-05T14:03:23.314" v="137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5A34EC2A-6BB9-47D1-8F6E-1DCE6AF001E9}" dt="2020-08-05T14:25:32.631" v="56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5A34EC2A-6BB9-47D1-8F6E-1DCE6AF001E9}" dt="2020-08-05T14:03:11.761" v="135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5A34EC2A-6BB9-47D1-8F6E-1DCE6AF001E9}" dt="2020-08-05T14:03:09.445" v="134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5A34EC2A-6BB9-47D1-8F6E-1DCE6AF001E9}" dt="2020-08-05T14:03:21.093" v="136" actId="2696"/>
        <pc:sldMkLst>
          <pc:docMk/>
          <pc:sldMk cId="0" sldId="277"/>
        </pc:sldMkLst>
      </pc:sldChg>
      <pc:sldChg chg="del">
        <pc:chgData name="Thangavel, Prabhu" userId="3e579001-273a-496a-ad86-41a8219b525d" providerId="ADAL" clId="{5A34EC2A-6BB9-47D1-8F6E-1DCE6AF001E9}" dt="2020-08-05T14:35:21.347" v="950" actId="2696"/>
        <pc:sldMkLst>
          <pc:docMk/>
          <pc:sldMk cId="661667781" sldId="285"/>
        </pc:sldMkLst>
      </pc:sldChg>
      <pc:sldChg chg="addSp delSp modSp add ord">
        <pc:chgData name="Thangavel, Prabhu" userId="3e579001-273a-496a-ad86-41a8219b525d" providerId="ADAL" clId="{5A34EC2A-6BB9-47D1-8F6E-1DCE6AF001E9}" dt="2020-08-06T07:34:53.611" v="2459" actId="1076"/>
        <pc:sldMkLst>
          <pc:docMk/>
          <pc:sldMk cId="1998108652" sldId="286"/>
        </pc:sldMkLst>
        <pc:spChg chg="mod">
          <ac:chgData name="Thangavel, Prabhu" userId="3e579001-273a-496a-ad86-41a8219b525d" providerId="ADAL" clId="{5A34EC2A-6BB9-47D1-8F6E-1DCE6AF001E9}" dt="2020-08-05T14:03:56.059" v="150" actId="20577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20:17.628" v="979" actId="6549"/>
          <ac:spMkLst>
            <pc:docMk/>
            <pc:sldMk cId="1998108652" sldId="286"/>
            <ac:spMk id="230" creationId="{00000000-0000-0000-0000-000000000000}"/>
          </ac:spMkLst>
        </pc:spChg>
        <pc:spChg chg="del mod">
          <ac:chgData name="Thangavel, Prabhu" userId="3e579001-273a-496a-ad86-41a8219b525d" providerId="ADAL" clId="{5A34EC2A-6BB9-47D1-8F6E-1DCE6AF001E9}" dt="2020-08-05T14:04:00.984" v="152" actId="478"/>
          <ac:spMkLst>
            <pc:docMk/>
            <pc:sldMk cId="1998108652" sldId="286"/>
            <ac:spMk id="233" creationId="{00000000-0000-0000-0000-000000000000}"/>
          </ac:spMkLst>
        </pc:spChg>
        <pc:spChg chg="del">
          <ac:chgData name="Thangavel, Prabhu" userId="3e579001-273a-496a-ad86-41a8219b525d" providerId="ADAL" clId="{5A34EC2A-6BB9-47D1-8F6E-1DCE6AF001E9}" dt="2020-08-05T14:04:03.594" v="153" actId="478"/>
          <ac:spMkLst>
            <pc:docMk/>
            <pc:sldMk cId="1998108652" sldId="286"/>
            <ac:spMk id="235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4:53.611" v="2459" actId="1076"/>
          <ac:grpSpMkLst>
            <pc:docMk/>
            <pc:sldMk cId="1998108652" sldId="286"/>
            <ac:grpSpMk id="11" creationId="{7CE97057-4EFA-4B63-93CF-896CD138C495}"/>
          </ac:grpSpMkLst>
        </pc:grpChg>
        <pc:grpChg chg="del mod">
          <ac:chgData name="Thangavel, Prabhu" userId="3e579001-273a-496a-ad86-41a8219b525d" providerId="ADAL" clId="{5A34EC2A-6BB9-47D1-8F6E-1DCE6AF001E9}" dt="2020-08-06T07:34:49.674" v="2457" actId="478"/>
          <ac:grpSpMkLst>
            <pc:docMk/>
            <pc:sldMk cId="1998108652" sldId="286"/>
            <ac:grpSpMk id="223" creationId="{00000000-0000-0000-0000-000000000000}"/>
          </ac:grpSpMkLst>
        </pc:grpChg>
      </pc:sldChg>
      <pc:sldChg chg="modSp add del">
        <pc:chgData name="Thangavel, Prabhu" userId="3e579001-273a-496a-ad86-41a8219b525d" providerId="ADAL" clId="{5A34EC2A-6BB9-47D1-8F6E-1DCE6AF001E9}" dt="2020-08-05T14:26:22.663" v="569" actId="2696"/>
        <pc:sldMkLst>
          <pc:docMk/>
          <pc:sldMk cId="98572932" sldId="287"/>
        </pc:sldMkLst>
        <pc:spChg chg="mod">
          <ac:chgData name="Thangavel, Prabhu" userId="3e579001-273a-496a-ad86-41a8219b525d" providerId="ADAL" clId="{5A34EC2A-6BB9-47D1-8F6E-1DCE6AF001E9}" dt="2020-08-05T14:26:12.919" v="567" actId="1076"/>
          <ac:spMkLst>
            <pc:docMk/>
            <pc:sldMk cId="98572932" sldId="287"/>
            <ac:spMk id="230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5A34EC2A-6BB9-47D1-8F6E-1DCE6AF001E9}" dt="2020-08-06T07:35:11.112" v="2463" actId="478"/>
        <pc:sldMkLst>
          <pc:docMk/>
          <pc:sldMk cId="1164600800" sldId="287"/>
        </pc:sldMkLst>
        <pc:spChg chg="mod">
          <ac:chgData name="Thangavel, Prabhu" userId="3e579001-273a-496a-ad86-41a8219b525d" providerId="ADAL" clId="{5A34EC2A-6BB9-47D1-8F6E-1DCE6AF001E9}" dt="2020-08-05T14:26:41.843" v="592" actId="14100"/>
          <ac:spMkLst>
            <pc:docMk/>
            <pc:sldMk cId="1164600800" sldId="28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06.075" v="2462" actId="6549"/>
          <ac:spMkLst>
            <pc:docMk/>
            <pc:sldMk cId="1164600800" sldId="287"/>
            <ac:spMk id="230" creationId="{00000000-0000-0000-0000-000000000000}"/>
          </ac:spMkLst>
        </pc:spChg>
        <pc:grpChg chg="add del">
          <ac:chgData name="Thangavel, Prabhu" userId="3e579001-273a-496a-ad86-41a8219b525d" providerId="ADAL" clId="{5A34EC2A-6BB9-47D1-8F6E-1DCE6AF001E9}" dt="2020-08-06T07:35:11.112" v="2463" actId="478"/>
          <ac:grpSpMkLst>
            <pc:docMk/>
            <pc:sldMk cId="1164600800" sldId="287"/>
            <ac:grpSpMk id="11" creationId="{9ACCDAB7-A36F-44A5-8330-021043B4BE3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18.888" v="2467" actId="1076"/>
        <pc:sldMkLst>
          <pc:docMk/>
          <pc:sldMk cId="2246341509" sldId="288"/>
        </pc:sldMkLst>
        <pc:spChg chg="mod">
          <ac:chgData name="Thangavel, Prabhu" userId="3e579001-273a-496a-ad86-41a8219b525d" providerId="ADAL" clId="{5A34EC2A-6BB9-47D1-8F6E-1DCE6AF001E9}" dt="2020-08-05T14:27:09.160" v="625" actId="20577"/>
          <ac:spMkLst>
            <pc:docMk/>
            <pc:sldMk cId="2246341509" sldId="288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7:14.218" v="638" actId="20577"/>
          <ac:spMkLst>
            <pc:docMk/>
            <pc:sldMk cId="2246341509" sldId="288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18.888" v="2467" actId="1076"/>
          <ac:grpSpMkLst>
            <pc:docMk/>
            <pc:sldMk cId="2246341509" sldId="288"/>
            <ac:grpSpMk id="11" creationId="{A949822C-D223-4A1B-B002-FB2AE66A11AF}"/>
          </ac:grpSpMkLst>
        </pc:grpChg>
        <pc:grpChg chg="del mod">
          <ac:chgData name="Thangavel, Prabhu" userId="3e579001-273a-496a-ad86-41a8219b525d" providerId="ADAL" clId="{5A34EC2A-6BB9-47D1-8F6E-1DCE6AF001E9}" dt="2020-08-06T07:35:15.059" v="2465" actId="478"/>
          <ac:grpSpMkLst>
            <pc:docMk/>
            <pc:sldMk cId="2246341509" sldId="288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38.582" v="2474" actId="1036"/>
        <pc:sldMkLst>
          <pc:docMk/>
          <pc:sldMk cId="4253365143" sldId="289"/>
        </pc:sldMkLst>
        <pc:spChg chg="mod">
          <ac:chgData name="Thangavel, Prabhu" userId="3e579001-273a-496a-ad86-41a8219b525d" providerId="ADAL" clId="{5A34EC2A-6BB9-47D1-8F6E-1DCE6AF001E9}" dt="2020-08-05T14:27:31.177" v="654" actId="20577"/>
          <ac:spMkLst>
            <pc:docMk/>
            <pc:sldMk cId="4253365143" sldId="289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33.366" v="2472" actId="1076"/>
          <ac:spMkLst>
            <pc:docMk/>
            <pc:sldMk cId="4253365143" sldId="289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38.582" v="2474" actId="1036"/>
          <ac:grpSpMkLst>
            <pc:docMk/>
            <pc:sldMk cId="4253365143" sldId="289"/>
            <ac:grpSpMk id="11" creationId="{FFE0F872-D9F0-4C40-8135-66CA2036A794}"/>
          </ac:grpSpMkLst>
        </pc:grpChg>
        <pc:grpChg chg="del mod">
          <ac:chgData name="Thangavel, Prabhu" userId="3e579001-273a-496a-ad86-41a8219b525d" providerId="ADAL" clId="{5A34EC2A-6BB9-47D1-8F6E-1DCE6AF001E9}" dt="2020-08-06T07:35:29.327" v="2469" actId="478"/>
          <ac:grpSpMkLst>
            <pc:docMk/>
            <pc:sldMk cId="4253365143" sldId="289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46.384" v="2478" actId="1076"/>
        <pc:sldMkLst>
          <pc:docMk/>
          <pc:sldMk cId="142616244" sldId="290"/>
        </pc:sldMkLst>
        <pc:spChg chg="mod">
          <ac:chgData name="Thangavel, Prabhu" userId="3e579001-273a-496a-ad86-41a8219b525d" providerId="ADAL" clId="{5A34EC2A-6BB9-47D1-8F6E-1DCE6AF001E9}" dt="2020-08-05T14:28:35.833" v="710" actId="20577"/>
          <ac:spMkLst>
            <pc:docMk/>
            <pc:sldMk cId="142616244" sldId="290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6:02.661" v="2263" actId="20577"/>
          <ac:spMkLst>
            <pc:docMk/>
            <pc:sldMk cId="142616244" sldId="290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46.384" v="2478" actId="1076"/>
          <ac:grpSpMkLst>
            <pc:docMk/>
            <pc:sldMk cId="142616244" sldId="290"/>
            <ac:grpSpMk id="11" creationId="{58F6EA10-D078-4085-9DA7-346ED00C273F}"/>
          </ac:grpSpMkLst>
        </pc:grpChg>
        <pc:grpChg chg="del mod">
          <ac:chgData name="Thangavel, Prabhu" userId="3e579001-273a-496a-ad86-41a8219b525d" providerId="ADAL" clId="{5A34EC2A-6BB9-47D1-8F6E-1DCE6AF001E9}" dt="2020-08-06T07:35:42.625" v="2476" actId="478"/>
          <ac:grpSpMkLst>
            <pc:docMk/>
            <pc:sldMk cId="142616244" sldId="290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53.099" v="2481" actId="1076"/>
        <pc:sldMkLst>
          <pc:docMk/>
          <pc:sldMk cId="2052144046" sldId="291"/>
        </pc:sldMkLst>
        <pc:spChg chg="mod">
          <ac:chgData name="Thangavel, Prabhu" userId="3e579001-273a-496a-ad86-41a8219b525d" providerId="ADAL" clId="{5A34EC2A-6BB9-47D1-8F6E-1DCE6AF001E9}" dt="2020-08-05T14:29:20.895" v="758" actId="20577"/>
          <ac:spMkLst>
            <pc:docMk/>
            <pc:sldMk cId="2052144046" sldId="291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9:27.656" v="779" actId="20577"/>
          <ac:spMkLst>
            <pc:docMk/>
            <pc:sldMk cId="2052144046" sldId="291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53.099" v="2481" actId="1076"/>
          <ac:grpSpMkLst>
            <pc:docMk/>
            <pc:sldMk cId="2052144046" sldId="291"/>
            <ac:grpSpMk id="11" creationId="{BF789F66-621E-4DD9-9198-D36F5E8665A1}"/>
          </ac:grpSpMkLst>
        </pc:grpChg>
        <pc:grpChg chg="del">
          <ac:chgData name="Thangavel, Prabhu" userId="3e579001-273a-496a-ad86-41a8219b525d" providerId="ADAL" clId="{5A34EC2A-6BB9-47D1-8F6E-1DCE6AF001E9}" dt="2020-08-06T07:35:50.100" v="2479" actId="478"/>
          <ac:grpSpMkLst>
            <pc:docMk/>
            <pc:sldMk cId="2052144046" sldId="291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1.113" v="2485" actId="1076"/>
        <pc:sldMkLst>
          <pc:docMk/>
          <pc:sldMk cId="900355673" sldId="292"/>
        </pc:sldMkLst>
        <pc:spChg chg="mod">
          <ac:chgData name="Thangavel, Prabhu" userId="3e579001-273a-496a-ad86-41a8219b525d" providerId="ADAL" clId="{5A34EC2A-6BB9-47D1-8F6E-1DCE6AF001E9}" dt="2020-08-05T14:30:05.252" v="806" actId="20577"/>
          <ac:spMkLst>
            <pc:docMk/>
            <pc:sldMk cId="900355673" sldId="292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17.033" v="838" actId="20577"/>
          <ac:spMkLst>
            <pc:docMk/>
            <pc:sldMk cId="900355673" sldId="292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1.113" v="2485" actId="1076"/>
          <ac:grpSpMkLst>
            <pc:docMk/>
            <pc:sldMk cId="900355673" sldId="292"/>
            <ac:grpSpMk id="11" creationId="{B63F1CBF-F565-4ADA-A6E2-1FACA0C34F68}"/>
          </ac:grpSpMkLst>
        </pc:grpChg>
        <pc:grpChg chg="del mod">
          <ac:chgData name="Thangavel, Prabhu" userId="3e579001-273a-496a-ad86-41a8219b525d" providerId="ADAL" clId="{5A34EC2A-6BB9-47D1-8F6E-1DCE6AF001E9}" dt="2020-08-06T07:35:57.663" v="2483" actId="478"/>
          <ac:grpSpMkLst>
            <pc:docMk/>
            <pc:sldMk cId="900355673" sldId="292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8.975" v="2489" actId="1076"/>
        <pc:sldMkLst>
          <pc:docMk/>
          <pc:sldMk cId="710056996" sldId="293"/>
        </pc:sldMkLst>
        <pc:spChg chg="mod">
          <ac:chgData name="Thangavel, Prabhu" userId="3e579001-273a-496a-ad86-41a8219b525d" providerId="ADAL" clId="{5A34EC2A-6BB9-47D1-8F6E-1DCE6AF001E9}" dt="2020-08-05T14:30:40.979" v="866" actId="20577"/>
          <ac:spMkLst>
            <pc:docMk/>
            <pc:sldMk cId="710056996" sldId="293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48.074" v="893" actId="20577"/>
          <ac:spMkLst>
            <pc:docMk/>
            <pc:sldMk cId="710056996" sldId="293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8.975" v="2489" actId="1076"/>
          <ac:grpSpMkLst>
            <pc:docMk/>
            <pc:sldMk cId="710056996" sldId="293"/>
            <ac:grpSpMk id="11" creationId="{03362641-3382-4D15-94DB-A2CE2C6D67F3}"/>
          </ac:grpSpMkLst>
        </pc:grpChg>
        <pc:grpChg chg="del mod">
          <ac:chgData name="Thangavel, Prabhu" userId="3e579001-273a-496a-ad86-41a8219b525d" providerId="ADAL" clId="{5A34EC2A-6BB9-47D1-8F6E-1DCE6AF001E9}" dt="2020-08-06T07:36:05.475" v="2487" actId="478"/>
          <ac:grpSpMkLst>
            <pc:docMk/>
            <pc:sldMk cId="710056996" sldId="293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16.578" v="2493" actId="1076"/>
        <pc:sldMkLst>
          <pc:docMk/>
          <pc:sldMk cId="2335833026" sldId="294"/>
        </pc:sldMkLst>
        <pc:spChg chg="mod">
          <ac:chgData name="Thangavel, Prabhu" userId="3e579001-273a-496a-ad86-41a8219b525d" providerId="ADAL" clId="{5A34EC2A-6BB9-47D1-8F6E-1DCE6AF001E9}" dt="2020-08-05T14:31:06.545" v="920" actId="20577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9:30.294" v="2455" actId="1076"/>
          <ac:spMkLst>
            <pc:docMk/>
            <pc:sldMk cId="2335833026" sldId="294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16.578" v="2493" actId="1076"/>
          <ac:grpSpMkLst>
            <pc:docMk/>
            <pc:sldMk cId="2335833026" sldId="294"/>
            <ac:grpSpMk id="11" creationId="{8B9D2AD9-CB1E-4A65-9E8C-62D5EE93BEFD}"/>
          </ac:grpSpMkLst>
        </pc:grpChg>
        <pc:grpChg chg="del mod">
          <ac:chgData name="Thangavel, Prabhu" userId="3e579001-273a-496a-ad86-41a8219b525d" providerId="ADAL" clId="{5A34EC2A-6BB9-47D1-8F6E-1DCE6AF001E9}" dt="2020-08-06T07:36:13.497" v="2491" actId="478"/>
          <ac:grpSpMkLst>
            <pc:docMk/>
            <pc:sldMk cId="2335833026" sldId="294"/>
            <ac:grpSpMk id="223" creationId="{00000000-0000-0000-0000-000000000000}"/>
          </ac:grpSpMkLst>
        </pc:grpChg>
      </pc:sldChg>
      <pc:sldChg chg="modSp add setBg">
        <pc:chgData name="Thangavel, Prabhu" userId="3e579001-273a-496a-ad86-41a8219b525d" providerId="ADAL" clId="{5A34EC2A-6BB9-47D1-8F6E-1DCE6AF001E9}" dt="2020-08-06T06:14:34.181" v="977" actId="20577"/>
        <pc:sldMkLst>
          <pc:docMk/>
          <pc:sldMk cId="0" sldId="295"/>
        </pc:sldMkLst>
        <pc:spChg chg="mod">
          <ac:chgData name="Thangavel, Prabhu" userId="3e579001-273a-496a-ad86-41a8219b525d" providerId="ADAL" clId="{5A34EC2A-6BB9-47D1-8F6E-1DCE6AF001E9}" dt="2020-08-06T06:14:34.181" v="977" actId="20577"/>
          <ac:spMkLst>
            <pc:docMk/>
            <pc:sldMk cId="0" sldId="295"/>
            <ac:spMk id="399" creationId="{00000000-0000-0000-0000-000000000000}"/>
          </ac:spMkLst>
        </pc:spChg>
      </pc:sldChg>
      <pc:sldMasterChg chg="delSldLayout">
        <pc:chgData name="Thangavel, Prabhu" userId="3e579001-273a-496a-ad86-41a8219b525d" providerId="ADAL" clId="{5A34EC2A-6BB9-47D1-8F6E-1DCE6AF001E9}" dt="2020-08-05T14:35:21.350" v="951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5A34EC2A-6BB9-47D1-8F6E-1DCE6AF001E9}" dt="2020-08-05T14:03:06.506" v="133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hangavel, Prabhu" userId="3e579001-273a-496a-ad86-41a8219b525d" providerId="ADAL" clId="{5A34EC2A-6BB9-47D1-8F6E-1DCE6AF001E9}" dt="2020-08-05T14:25:42.092" v="564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5A34EC2A-6BB9-47D1-8F6E-1DCE6AF001E9}" dt="2020-08-05T14:35:21.350" v="951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5A34EC2A-6BB9-47D1-8F6E-1DCE6AF001E9}" dt="2020-08-05T14:03:23.316" v="13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2784066925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2784066925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8791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9877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745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1402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0723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2726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7288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3430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891212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Understanding Terraform HCL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Arguments &amp;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Resource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Provisioner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Terraform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Terraform work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Introduction to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Terraform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Terraform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How to call declared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Most commonly used variable types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endParaRPr sz="1200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xmlns="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85875" y="961261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Terraform HCL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85875" y="1413862"/>
            <a:ext cx="6652916" cy="27991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Terraform codes should be written in HCL [HashiCorp Configuration Language]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Let’s try to understand the terraform syntax and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Terraform can only understand the files which are with </a:t>
            </a: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[tf] </a:t>
            </a:r>
            <a:r>
              <a:rPr lang="en-IN" sz="1600" dirty="0"/>
              <a:t>extension.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example: </a:t>
            </a:r>
            <a:r>
              <a:rPr lang="en-IN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main.tf</a:t>
            </a:r>
            <a:endParaRPr lang="en-I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xmlns="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xmlns="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xmlns="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xmlns="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xmlns="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xmlns="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xmlns="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Argument &amp; Blocks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Blocks : Blocks is a container for other contents.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block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	argument_1 = ”value”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argument_2 = ”value"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Arguments : An argument assigns a value to a particular name.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argument = “abc123”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identifier before [=] sign is argument name &amp; the expression after  [=] sign is argument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argument values can be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Number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List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Map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xmlns="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xmlns="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xmlns="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xmlns="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xmlns="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xmlns="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xmlns="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888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Providers 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3122" y="834740"/>
            <a:ext cx="6554481" cy="40933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Providers are responsible for understanding and take care of API interactions and expose required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mentioned earlier TF supports many providers some samples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AWS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Azure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VMware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vsphere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xmlns="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xmlns="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xmlns="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xmlns="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xmlns="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xmlns="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xmlns="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8406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107577" y="929181"/>
            <a:ext cx="8160444" cy="40808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After establishing the connection to providers what are we going to do? “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We are going to utilize there resources”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 modern cloud world, someone will have these resource ready and you can utilize it on demand.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“ Hence resources means infrastructure components”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”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resource_type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resource_name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{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646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Provisioner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Using Provisioner you can do changes in instances.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Common uses cases are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Copying some files to remote servers.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Executing script on newly created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Inject bootstrapping to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Clean up some thing before machine is destroyed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xmlns="" id="{FFE0F872-D9F0-4C40-8135-66CA2036A794}"/>
              </a:ext>
            </a:extLst>
          </p:cNvPr>
          <p:cNvGrpSpPr/>
          <p:nvPr/>
        </p:nvGrpSpPr>
        <p:grpSpPr>
          <a:xfrm>
            <a:off x="182553" y="17153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xmlns="" id="{54D96B1F-AABB-485C-B5D3-8CAFDE01FCB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xmlns="" id="{30C00FB7-83EC-4431-B532-4D8B147CC8EB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xmlns="" id="{1F5FECDE-C1C5-47E9-9F2B-047C7AECE6B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533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Shows values that are highlighted after terraform applies.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output is also maintained in terraform state file.</a:t>
            </a: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xmlns="" id="{BF789F66-621E-4DD9-9198-D36F5E8665A1}"/>
              </a:ext>
            </a:extLst>
          </p:cNvPr>
          <p:cNvGrpSpPr/>
          <p:nvPr/>
        </p:nvGrpSpPr>
        <p:grpSpPr>
          <a:xfrm>
            <a:off x="205605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xmlns="" id="{5EBF2875-1EDB-4799-A397-4B580442061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xmlns="" id="{8BDDA897-4444-4291-B236-7A855661C276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xmlns="" id="{FF7126DF-0693-4D16-A5A9-D814499F8CE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521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State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115262" y="890761"/>
            <a:ext cx="8168126" cy="415765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stores status of your managed infrastructure &amp; con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figuration.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state is used by Terraform to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map real world resources to your configuration, keep track of meta data and to improve performance of large scale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is generally stored in a file locally named as “terraform.tfstate”  but it can be also stored elsewhere which can work better in team environment..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xmlns="" id="{58F6EA10-D078-4085-9DA7-346ED00C273F}"/>
              </a:ext>
            </a:extLst>
          </p:cNvPr>
          <p:cNvGrpSpPr/>
          <p:nvPr/>
        </p:nvGrpSpPr>
        <p:grpSpPr>
          <a:xfrm>
            <a:off x="205606" y="126418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xmlns="" id="{C7C1FF0C-A1F4-41CF-9D08-8A7BC7FB4184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xmlns="" id="{FA70DB5E-3F31-44E2-81C9-2CE65A0D64E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xmlns="" id="{03F009AC-9BFD-46F4-AB27-1D394726986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26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work flow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3501" y="1693628"/>
            <a:ext cx="7451528" cy="1622298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Write  :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Author </a:t>
            </a: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your code of how your infrastructure shoul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 be.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Validate: check syntax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Plan   : Preview changes before apply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Apply : Provision your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xmlns="" id="{8B9D2AD9-CB1E-4A65-9E8C-62D5EE93BEFD}"/>
              </a:ext>
            </a:extLst>
          </p:cNvPr>
          <p:cNvGrpSpPr/>
          <p:nvPr/>
        </p:nvGrpSpPr>
        <p:grpSpPr>
          <a:xfrm>
            <a:off x="167185" y="13845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xmlns="" id="{6214BE1E-3A36-4AD2-BC8A-84CFE1A7205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xmlns="" id="{05652FB3-476B-4841-B0F2-78C5EFFD952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xmlns="" id="{E903DC4F-377F-4F9A-A8B1-9DC5B5A2AE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358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381</Words>
  <Application>Microsoft Office PowerPoint</Application>
  <PresentationFormat>On-screen Show (16:9)</PresentationFormat>
  <Paragraphs>143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Fira Sans SemiBold</vt:lpstr>
      <vt:lpstr>Fira Sans Light</vt:lpstr>
      <vt:lpstr>Wingdings</vt:lpstr>
      <vt:lpstr>Calibri</vt:lpstr>
      <vt:lpstr>Leontes template</vt:lpstr>
      <vt:lpstr>What are we going to see in this session?</vt:lpstr>
      <vt:lpstr>Understanding Terraform HCL</vt:lpstr>
      <vt:lpstr>Argument &amp; Blocks</vt:lpstr>
      <vt:lpstr>Providers  </vt:lpstr>
      <vt:lpstr>Resources</vt:lpstr>
      <vt:lpstr>Provisioner</vt:lpstr>
      <vt:lpstr>Output</vt:lpstr>
      <vt:lpstr>Terraform State</vt:lpstr>
      <vt:lpstr>Terraform work flow</vt:lpstr>
      <vt:lpstr>End of this topic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</dc:title>
  <dc:creator>pavani nallam</dc:creator>
  <cp:lastModifiedBy>user 1</cp:lastModifiedBy>
  <cp:revision>18</cp:revision>
  <dcterms:modified xsi:type="dcterms:W3CDTF">2023-09-04T16:31:57Z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