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655" autoAdjust="0"/>
  </p:normalViewPr>
  <p:slideViewPr>
    <p:cSldViewPr>
      <p:cViewPr varScale="1">
        <p:scale>
          <a:sx n="62" d="100"/>
          <a:sy n="62" d="100"/>
        </p:scale>
        <p:origin x="-15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BBA1CA8-49C0-4940-B21B-FFAEFC6EDB64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0"/>
            <a:ext cx="9144000" cy="2232025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effectLst/>
              </a:rPr>
              <a:t>Agile</a:t>
            </a:r>
            <a:endParaRPr lang="en-US" sz="6600" b="1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Index: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/>
              <a:t>1)What is Agile frame work</a:t>
            </a:r>
            <a:endParaRPr lang="en-US" dirty="0"/>
          </a:p>
          <a:p>
            <a:r>
              <a:rPr lang="en-IN" dirty="0"/>
              <a:t>2)Different Frameworks used in Agile </a:t>
            </a:r>
            <a:endParaRPr lang="en-US" dirty="0"/>
          </a:p>
          <a:p>
            <a:r>
              <a:rPr lang="en-IN" dirty="0"/>
              <a:t>3)Scrum architecture</a:t>
            </a:r>
            <a:endParaRPr lang="en-US" dirty="0"/>
          </a:p>
          <a:p>
            <a:r>
              <a:rPr lang="en-IN" dirty="0"/>
              <a:t>4)</a:t>
            </a:r>
            <a:r>
              <a:rPr lang="en-IN" dirty="0" err="1"/>
              <a:t>Keyswords</a:t>
            </a:r>
            <a:r>
              <a:rPr lang="en-IN" dirty="0"/>
              <a:t> used in scrum architecture</a:t>
            </a:r>
          </a:p>
          <a:p>
            <a:endParaRPr lang="en-US" dirty="0"/>
          </a:p>
          <a:p>
            <a:r>
              <a:rPr lang="en-IN" b="1" dirty="0">
                <a:solidFill>
                  <a:schemeClr val="accent1"/>
                </a:solidFill>
              </a:rPr>
              <a:t>Agile Framework: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Agile framework helps deliver product on time.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Increase productivity.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Responds to the change.</a:t>
            </a:r>
          </a:p>
          <a:p>
            <a:endParaRPr lang="en-US" dirty="0"/>
          </a:p>
          <a:p>
            <a:r>
              <a:rPr lang="en-IN" b="1" dirty="0">
                <a:solidFill>
                  <a:schemeClr val="accent1"/>
                </a:solidFill>
              </a:rPr>
              <a:t>Frameworks used in agile are: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Scrum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Extreme programming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Crystal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Lean </a:t>
            </a:r>
            <a:r>
              <a:rPr lang="en-IN" dirty="0" err="1"/>
              <a:t>Kaban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Agile unified process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Adaptive systems management</a:t>
            </a:r>
            <a:endParaRPr lang="en-US" dirty="0"/>
          </a:p>
          <a:p>
            <a:r>
              <a:rPr lang="en-IN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Scrum Architecture:</a:t>
            </a: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endParaRPr lang="en-IN" b="1" dirty="0">
              <a:solidFill>
                <a:schemeClr val="accent1"/>
              </a:solidFill>
            </a:endParaRPr>
          </a:p>
          <a:p>
            <a:r>
              <a:rPr lang="en-IN" b="1" dirty="0">
                <a:solidFill>
                  <a:schemeClr val="accent1"/>
                </a:solidFill>
              </a:rPr>
              <a:t>Keywords: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Product backlog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Sprint planning meeting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Sprint backlog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Daily stand-up meetings 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Sprint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Sprint Review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 descr="Image result for agile scrum images">
            <a:extLst>
              <a:ext uri="{FF2B5EF4-FFF2-40B4-BE49-F238E27FC236}">
                <a16:creationId xmlns:a16="http://schemas.microsoft.com/office/drawing/2014/main" xmlns="" id="{E3BD3FED-2404-4AA1-A1F3-FD37EA2D3F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842665"/>
            <a:ext cx="7239000" cy="38506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330418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983BB-3639-49F1-82E3-D106BB62AC25}"/>
              </a:ext>
            </a:extLst>
          </p:cNvPr>
          <p:cNvSpPr/>
          <p:nvPr/>
        </p:nvSpPr>
        <p:spPr>
          <a:xfrm>
            <a:off x="381000" y="315516"/>
            <a:ext cx="857495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Product Backlog: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List of requirements prioritised by business value.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The Agile product backlog in scrum is prioritised features list.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It contains short description of all functionality desired in the product.</a:t>
            </a:r>
          </a:p>
          <a:p>
            <a:endParaRPr lang="en-US" sz="1000" dirty="0"/>
          </a:p>
          <a:p>
            <a:r>
              <a:rPr lang="en-IN" b="1" dirty="0">
                <a:solidFill>
                  <a:schemeClr val="accent1"/>
                </a:solidFill>
              </a:rPr>
              <a:t>Sprint planning Meeting: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/>
              <a:t>How much we can deliver by end of the sprint.</a:t>
            </a:r>
          </a:p>
          <a:p>
            <a:endParaRPr lang="en-US" sz="1000" dirty="0"/>
          </a:p>
          <a:p>
            <a:r>
              <a:rPr lang="en-IN" b="1" dirty="0">
                <a:solidFill>
                  <a:schemeClr val="accent1"/>
                </a:solidFill>
              </a:rPr>
              <a:t>Sprint Backlog: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Backlog tasks expanded by teams.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The sprint backlog is the output of the sprint planning meeting.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It is essential the list of tasks that the scrum team needs to            complete during the sprint.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Sprint backlog is the set of product backlog items selected for </a:t>
            </a:r>
            <a:r>
              <a:rPr lang="en-IN" dirty="0" err="1"/>
              <a:t>sprint+plan</a:t>
            </a:r>
            <a:r>
              <a:rPr lang="en-IN" dirty="0"/>
              <a:t> for delivery product.</a:t>
            </a:r>
          </a:p>
          <a:p>
            <a:endParaRPr lang="en-IN" sz="1000" b="1" dirty="0">
              <a:solidFill>
                <a:schemeClr val="accent1"/>
              </a:solidFill>
            </a:endParaRPr>
          </a:p>
          <a:p>
            <a:r>
              <a:rPr lang="en-IN" b="1" dirty="0">
                <a:solidFill>
                  <a:schemeClr val="accent1"/>
                </a:solidFill>
              </a:rPr>
              <a:t>Sprint: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Sprint is nothing but a time box.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Sprint have consistent duration for development. It has one month or 15 days duration.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A new sprint starts immediately after the previous sprint.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 changes are made for the sprint goal.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Quality goals do not decrease.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No change in duration or deliverables.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3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Daily Stand-up meeting: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What did you do since last scrum meeting?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Do you have any obstacles?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what will you do before and next meeting?</a:t>
            </a:r>
          </a:p>
          <a:p>
            <a:endParaRPr lang="en-US" dirty="0"/>
          </a:p>
          <a:p>
            <a:r>
              <a:rPr lang="en-IN" b="1" dirty="0">
                <a:solidFill>
                  <a:schemeClr val="accent1"/>
                </a:solidFill>
              </a:rPr>
              <a:t>Sprint Reviews: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The entire team, including both the scrum master and product owner should be participated.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We can conduct up to an hour.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They will discuss what happened in the iteration and identifies action for improving going to forward.</a:t>
            </a:r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It is an opportunity for improvement for next sprint.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531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35457</TotalTime>
  <Words>354</Words>
  <Application>Microsoft Office PowerPoint</Application>
  <PresentationFormat>On-screen Show (4:3)</PresentationFormat>
  <Paragraphs>74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Verve</vt:lpstr>
      <vt:lpstr>Agile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Office</dc:creator>
  <cp:lastModifiedBy>user 1</cp:lastModifiedBy>
  <cp:revision>30</cp:revision>
  <dcterms:created xsi:type="dcterms:W3CDTF">2019-11-02T10:24:13Z</dcterms:created>
  <dcterms:modified xsi:type="dcterms:W3CDTF">2023-11-10T05:15:52Z</dcterms:modified>
</cp:coreProperties>
</file>