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655" autoAdjust="0"/>
  </p:normalViewPr>
  <p:slideViewPr>
    <p:cSldViewPr>
      <p:cViewPr varScale="1">
        <p:scale>
          <a:sx n="62" d="100"/>
          <a:sy n="6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9144000" cy="223202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effectLst/>
              </a:rPr>
              <a:t>BMC Remedy</a:t>
            </a:r>
            <a:endParaRPr lang="en-US" sz="6600" b="1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12088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mission of the incident management process is to resolve incident requests as quickly as possible in a prioritized fashion. The Incident Management module is designed to support this goal. These details are then made available to other applications, such as BMC Change Management.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AC463A-2CCF-4DC4-A348-3D746E70FB92}"/>
              </a:ext>
            </a:extLst>
          </p:cNvPr>
          <p:cNvPicPr/>
          <p:nvPr/>
        </p:nvPicPr>
        <p:blipFill rotWithShape="1">
          <a:blip r:embed="rId2" cstate="print"/>
          <a:srcRect l="12775" r="12773"/>
          <a:stretch/>
        </p:blipFill>
        <p:spPr bwMode="auto">
          <a:xfrm>
            <a:off x="914400" y="2133600"/>
            <a:ext cx="7315200" cy="43752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35408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BMC Remedy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Office</dc:creator>
  <cp:lastModifiedBy>user 1</cp:lastModifiedBy>
  <cp:revision>22</cp:revision>
  <dcterms:created xsi:type="dcterms:W3CDTF">2019-11-02T10:24:13Z</dcterms:created>
  <dcterms:modified xsi:type="dcterms:W3CDTF">2023-11-10T05:16:38Z</dcterms:modified>
</cp:coreProperties>
</file>