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55" autoAdjust="0"/>
  </p:normalViewPr>
  <p:slideViewPr>
    <p:cSldViewPr>
      <p:cViewPr varScale="1">
        <p:scale>
          <a:sx n="62" d="100"/>
          <a:sy n="6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tora.com/blog/agile-change-manageme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lutora.com/platform/release-managemen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9144000" cy="223202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effectLst/>
              </a:rPr>
              <a:t>Release Management</a:t>
            </a:r>
            <a:endParaRPr lang="en-US" sz="6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12088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Release management is the process of managing, planning, scheduling and controlling a software build through different stages and environments</a:t>
            </a:r>
            <a:endParaRPr lang="en-US" dirty="0"/>
          </a:p>
        </p:txBody>
      </p:sp>
      <p:pic>
        <p:nvPicPr>
          <p:cNvPr id="5" name="Picture 4" descr="The Essential Guide to Release Management | Smartsheet">
            <a:extLst>
              <a:ext uri="{FF2B5EF4-FFF2-40B4-BE49-F238E27FC236}">
                <a16:creationId xmlns:a16="http://schemas.microsoft.com/office/drawing/2014/main" xmlns="" id="{763227D1-AC05-4DE0-B018-1B30EE6DCB3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00800" cy="3038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763473-686E-49E6-91B6-64676600EC66}"/>
              </a:ext>
            </a:extLst>
          </p:cNvPr>
          <p:cNvSpPr/>
          <p:nvPr/>
        </p:nvSpPr>
        <p:spPr>
          <a:xfrm>
            <a:off x="457200" y="4876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CRQ: Means change Request</a:t>
            </a:r>
            <a:endParaRPr lang="en-US" dirty="0"/>
          </a:p>
          <a:p>
            <a:r>
              <a:rPr lang="en-IN" dirty="0"/>
              <a:t>CAB: change-advisory board</a:t>
            </a:r>
            <a:endParaRPr lang="en-US" dirty="0"/>
          </a:p>
          <a:p>
            <a:r>
              <a:rPr lang="en-IN" dirty="0">
                <a:hlinkClick r:id="rId3"/>
              </a:rPr>
              <a:t>Change Management</a:t>
            </a:r>
            <a:r>
              <a:rPr lang="en-IN" dirty="0"/>
              <a:t> focuses on smoothly transitioning new initiatives from development into operations.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12088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Release Management</a:t>
            </a:r>
            <a:r>
              <a:rPr lang="en-IN" dirty="0"/>
              <a:t> is primarily concerned with the flow of changes through various pre-production environments, culminating in successful deployment into the production IT environment.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DBD496-A35A-47D3-AD58-A35ABEE1D7A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2804" y="1600200"/>
            <a:ext cx="7014592" cy="4571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47288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35412</TotalTime>
  <Words>17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Release Management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Office</dc:creator>
  <cp:lastModifiedBy>user 1</cp:lastModifiedBy>
  <cp:revision>23</cp:revision>
  <dcterms:created xsi:type="dcterms:W3CDTF">2019-11-02T10:24:13Z</dcterms:created>
  <dcterms:modified xsi:type="dcterms:W3CDTF">2023-11-10T05:16:22Z</dcterms:modified>
</cp:coreProperties>
</file>