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0" r:id="rId1"/>
    <p:sldMasterId id="2147483660"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embeddedFontLst>
    <p:embeddedFont>
      <p:font typeface="Bookman Old Style" panose="02050604050505020204" pitchFamily="18" charset="0"/>
      <p:regular r:id="rId16"/>
      <p:bold r:id="rId17"/>
      <p:italic r:id="rId18"/>
      <p:boldItalic r:id="rId19"/>
    </p:embeddedFont>
    <p:embeddedFont>
      <p:font typeface="Lato" panose="020F0502020204030203" pitchFamily="34" charset="0"/>
      <p:regular r:id="rId20"/>
      <p:bold r:id="rId21"/>
      <p:italic r:id="rId22"/>
      <p:boldItalic r:id="rId23"/>
    </p:embeddedFont>
    <p:embeddedFont>
      <p:font typeface="Libre Franklin" pitchFamily="2" charset="0"/>
      <p:regular r:id="rId24"/>
      <p:bold r:id="rId25"/>
      <p:italic r:id="rId26"/>
      <p:boldItalic r:id="rId27"/>
    </p:embeddedFont>
    <p:embeddedFont>
      <p:font typeface="MS Shell Dlg 2" panose="020B0604030504040204" pitchFamily="34" charset="0"/>
      <p:regular r:id="rId28"/>
      <p:bold r:id="rId29"/>
    </p:embeddedFont>
    <p:embeddedFont>
      <p:font typeface="Playfair Display" panose="00000500000000000000" pitchFamily="2" charset="0"/>
      <p:regular r:id="rId30"/>
      <p:bold r:id="rId31"/>
      <p:italic r:id="rId32"/>
      <p:boldItalic r:id="rId33"/>
    </p:embeddedFont>
    <p:embeddedFont>
      <p:font typeface="Wingdings 3" panose="05040102010807070707" pitchFamily="18" charset="2"/>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hHWzKi9dFg4pwENCpR7HKaOw9RY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tableStyles" Target="tableStyles.xml"/><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customschemas.google.com/relationships/presentationmetadata" Target="meta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6d93ed5fe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g36d93ed5fe9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1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7"/>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2" name="Google Shape;32;p17"/>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7"/>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7"/>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rIns="45720"/>
          <a:lstStyle/>
          <a:p>
            <a:pPr marL="0" lvl="0" indent="0" algn="l" rtl="0">
              <a:spcBef>
                <a:spcPts val="0"/>
              </a:spcBef>
              <a:spcAft>
                <a:spcPts val="0"/>
              </a:spcAft>
              <a:buNone/>
            </a:pPr>
            <a:fld id="{00000000-1234-1234-1234-123412341234}"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401099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99898938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9403458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02877247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2082533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96162342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5912096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6741158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96421819"/>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7447457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35"/>
        <p:cNvGrpSpPr/>
        <p:nvPr/>
      </p:nvGrpSpPr>
      <p:grpSpPr>
        <a:xfrm>
          <a:off x="0" y="0"/>
          <a:ext cx="0" cy="0"/>
          <a:chOff x="0" y="0"/>
          <a:chExt cx="0" cy="0"/>
        </a:xfrm>
      </p:grpSpPr>
      <p:sp>
        <p:nvSpPr>
          <p:cNvPr id="36" name="Google Shape;36;p15"/>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15"/>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62626"/>
              </a:buClr>
              <a:buSzPts val="8000"/>
              <a:buFont typeface="Bookman Old Style"/>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5"/>
          <p:cNvSpPr txBox="1">
            <a:spLocks noGrp="1"/>
          </p:cNvSpPr>
          <p:nvPr>
            <p:ph type="subTitle" idx="1"/>
          </p:nvPr>
        </p:nvSpPr>
        <p:spPr>
          <a:xfrm>
            <a:off x="1100051" y="4645152"/>
            <a:ext cx="10058400" cy="1143000"/>
          </a:xfrm>
          <a:prstGeom prst="rect">
            <a:avLst/>
          </a:prstGeom>
          <a:noFill/>
          <a:ln>
            <a:noFill/>
          </a:ln>
        </p:spPr>
        <p:txBody>
          <a:bodyPr spcFirstLastPara="1" wrap="square" lIns="91425" tIns="45700" rIns="91425" bIns="45700" anchor="t" anchorCtr="0">
            <a:normAutofit/>
          </a:bodyPr>
          <a:lstStyle>
            <a:lvl1pPr lvl="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cxnSp>
        <p:nvCxnSpPr>
          <p:cNvPr id="39" name="Google Shape;39;p15"/>
          <p:cNvCxnSpPr/>
          <p:nvPr/>
        </p:nvCxnSpPr>
        <p:spPr>
          <a:xfrm>
            <a:off x="1207658" y="4474741"/>
            <a:ext cx="9875520" cy="0"/>
          </a:xfrm>
          <a:prstGeom prst="straightConnector1">
            <a:avLst/>
          </a:prstGeom>
          <a:noFill/>
          <a:ln w="12700" cap="flat" cmpd="sng">
            <a:solidFill>
              <a:srgbClr val="3F3F3F"/>
            </a:solidFill>
            <a:prstDash val="solid"/>
            <a:round/>
            <a:headEnd type="none" w="sm" len="sm"/>
            <a:tailEnd type="none" w="sm" len="sm"/>
          </a:ln>
        </p:spPr>
      </p:cxnSp>
      <p:sp>
        <p:nvSpPr>
          <p:cNvPr id="40" name="Google Shape;40;p15"/>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5"/>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5"/>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8713592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1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18"/>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8"/>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48"/>
        <p:cNvGrpSpPr/>
        <p:nvPr/>
      </p:nvGrpSpPr>
      <p:grpSpPr>
        <a:xfrm>
          <a:off x="0" y="0"/>
          <a:ext cx="0" cy="0"/>
          <a:chOff x="0" y="0"/>
          <a:chExt cx="0" cy="0"/>
        </a:xfrm>
      </p:grpSpPr>
      <p:sp>
        <p:nvSpPr>
          <p:cNvPr id="49" name="Google Shape;49;p19"/>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9"/>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62626"/>
              </a:buClr>
              <a:buSzPts val="8000"/>
              <a:buFont typeface="Bookman Old Style"/>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9"/>
          <p:cNvSpPr txBox="1">
            <a:spLocks noGrp="1"/>
          </p:cNvSpPr>
          <p:nvPr>
            <p:ph type="body" idx="1"/>
          </p:nvPr>
        </p:nvSpPr>
        <p:spPr>
          <a:xfrm>
            <a:off x="1097280" y="4663440"/>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marL="914400" lvl="1" indent="-228600" algn="l">
              <a:lnSpc>
                <a:spcPct val="100000"/>
              </a:lnSpc>
              <a:spcBef>
                <a:spcPts val="200"/>
              </a:spcBef>
              <a:spcAft>
                <a:spcPts val="0"/>
              </a:spcAft>
              <a:buClr>
                <a:srgbClr val="888888"/>
              </a:buClr>
              <a:buSzPts val="1800"/>
              <a:buNone/>
              <a:defRPr sz="1800">
                <a:solidFill>
                  <a:srgbClr val="888888"/>
                </a:solidFill>
              </a:defRPr>
            </a:lvl2pPr>
            <a:lvl3pPr marL="1371600" lvl="2" indent="-228600" algn="l">
              <a:lnSpc>
                <a:spcPct val="100000"/>
              </a:lnSpc>
              <a:spcBef>
                <a:spcPts val="400"/>
              </a:spcBef>
              <a:spcAft>
                <a:spcPts val="0"/>
              </a:spcAft>
              <a:buClr>
                <a:srgbClr val="888888"/>
              </a:buClr>
              <a:buSzPts val="1600"/>
              <a:buNone/>
              <a:defRPr sz="1600">
                <a:solidFill>
                  <a:srgbClr val="888888"/>
                </a:solidFill>
              </a:defRPr>
            </a:lvl3pPr>
            <a:lvl4pPr marL="1828800" lvl="3" indent="-228600" algn="l">
              <a:lnSpc>
                <a:spcPct val="100000"/>
              </a:lnSpc>
              <a:spcBef>
                <a:spcPts val="400"/>
              </a:spcBef>
              <a:spcAft>
                <a:spcPts val="0"/>
              </a:spcAft>
              <a:buClr>
                <a:srgbClr val="888888"/>
              </a:buClr>
              <a:buSzPts val="1400"/>
              <a:buNone/>
              <a:defRPr sz="1400">
                <a:solidFill>
                  <a:srgbClr val="888888"/>
                </a:solidFill>
              </a:defRPr>
            </a:lvl4pPr>
            <a:lvl5pPr marL="2286000" lvl="4" indent="-228600" algn="l">
              <a:lnSpc>
                <a:spcPct val="100000"/>
              </a:lnSpc>
              <a:spcBef>
                <a:spcPts val="400"/>
              </a:spcBef>
              <a:spcAft>
                <a:spcPts val="0"/>
              </a:spcAft>
              <a:buClr>
                <a:srgbClr val="888888"/>
              </a:buClr>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cxnSp>
        <p:nvCxnSpPr>
          <p:cNvPr id="52" name="Google Shape;52;p19"/>
          <p:cNvCxnSpPr/>
          <p:nvPr/>
        </p:nvCxnSpPr>
        <p:spPr>
          <a:xfrm>
            <a:off x="1207658" y="4485132"/>
            <a:ext cx="9875520" cy="0"/>
          </a:xfrm>
          <a:prstGeom prst="straightConnector1">
            <a:avLst/>
          </a:prstGeom>
          <a:noFill/>
          <a:ln w="12700" cap="flat" cmpd="sng">
            <a:solidFill>
              <a:srgbClr val="3F3F3F"/>
            </a:solidFill>
            <a:prstDash val="solid"/>
            <a:round/>
            <a:headEnd type="none" w="sm" len="sm"/>
            <a:tailEnd type="none" w="sm" len="sm"/>
          </a:ln>
        </p:spPr>
      </p:cxnSp>
      <p:sp>
        <p:nvSpPr>
          <p:cNvPr id="53" name="Google Shape;53;p19"/>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20"/>
          <p:cNvSpPr txBox="1">
            <a:spLocks noGrp="1"/>
          </p:cNvSpPr>
          <p:nvPr>
            <p:ph type="body" idx="1"/>
          </p:nvPr>
        </p:nvSpPr>
        <p:spPr>
          <a:xfrm>
            <a:off x="1097280" y="2120900"/>
            <a:ext cx="4639736" cy="3748193"/>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9" name="Google Shape;59;p20"/>
          <p:cNvSpPr txBox="1">
            <a:spLocks noGrp="1"/>
          </p:cNvSpPr>
          <p:nvPr>
            <p:ph type="body" idx="2"/>
          </p:nvPr>
        </p:nvSpPr>
        <p:spPr>
          <a:xfrm>
            <a:off x="6515944" y="2120900"/>
            <a:ext cx="4639736" cy="3748194"/>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0" name="Google Shape;60;p20"/>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0"/>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0"/>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3"/>
        <p:cNvGrpSpPr/>
        <p:nvPr/>
      </p:nvGrpSpPr>
      <p:grpSpPr>
        <a:xfrm>
          <a:off x="0" y="0"/>
          <a:ext cx="0" cy="0"/>
          <a:chOff x="0" y="0"/>
          <a:chExt cx="0" cy="0"/>
        </a:xfrm>
      </p:grpSpPr>
      <p:sp>
        <p:nvSpPr>
          <p:cNvPr id="64" name="Google Shape;64;p2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21"/>
          <p:cNvSpPr txBox="1">
            <a:spLocks noGrp="1"/>
          </p:cNvSpPr>
          <p:nvPr>
            <p:ph type="body" idx="1"/>
          </p:nvPr>
        </p:nvSpPr>
        <p:spPr>
          <a:xfrm>
            <a:off x="1097280" y="2057400"/>
            <a:ext cx="4639736"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1200"/>
              </a:spcBef>
              <a:spcAft>
                <a:spcPts val="0"/>
              </a:spcAft>
              <a:buSzPts val="2000"/>
              <a:buNone/>
              <a:defRPr sz="2000" b="0" cap="none">
                <a:solidFill>
                  <a:schemeClr val="dk1"/>
                </a:solidFill>
              </a:defRPr>
            </a:lvl1pPr>
            <a:lvl2pPr marL="914400" lvl="1" indent="-228600" algn="l">
              <a:lnSpc>
                <a:spcPct val="100000"/>
              </a:lnSpc>
              <a:spcBef>
                <a:spcPts val="200"/>
              </a:spcBef>
              <a:spcAft>
                <a:spcPts val="0"/>
              </a:spcAft>
              <a:buClr>
                <a:srgbClr val="3F3F3F"/>
              </a:buClr>
              <a:buSzPts val="2000"/>
              <a:buNone/>
              <a:defRPr sz="2000" b="1"/>
            </a:lvl2pPr>
            <a:lvl3pPr marL="1371600" lvl="2" indent="-228600" algn="l">
              <a:lnSpc>
                <a:spcPct val="100000"/>
              </a:lnSpc>
              <a:spcBef>
                <a:spcPts val="400"/>
              </a:spcBef>
              <a:spcAft>
                <a:spcPts val="0"/>
              </a:spcAft>
              <a:buClr>
                <a:srgbClr val="3F3F3F"/>
              </a:buClr>
              <a:buSzPts val="1800"/>
              <a:buNone/>
              <a:defRPr sz="1800" b="1"/>
            </a:lvl3pPr>
            <a:lvl4pPr marL="1828800" lvl="3" indent="-228600" algn="l">
              <a:lnSpc>
                <a:spcPct val="100000"/>
              </a:lnSpc>
              <a:spcBef>
                <a:spcPts val="400"/>
              </a:spcBef>
              <a:spcAft>
                <a:spcPts val="0"/>
              </a:spcAft>
              <a:buClr>
                <a:srgbClr val="3F3F3F"/>
              </a:buClr>
              <a:buSzPts val="1600"/>
              <a:buNone/>
              <a:defRPr sz="1600" b="1"/>
            </a:lvl4pPr>
            <a:lvl5pPr marL="2286000" lvl="4" indent="-228600" algn="l">
              <a:lnSpc>
                <a:spcPct val="100000"/>
              </a:lnSpc>
              <a:spcBef>
                <a:spcPts val="400"/>
              </a:spcBef>
              <a:spcAft>
                <a:spcPts val="0"/>
              </a:spcAft>
              <a:buClr>
                <a:srgbClr val="3F3F3F"/>
              </a:buClr>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66" name="Google Shape;66;p21"/>
          <p:cNvSpPr txBox="1">
            <a:spLocks noGrp="1"/>
          </p:cNvSpPr>
          <p:nvPr>
            <p:ph type="body" idx="2"/>
          </p:nvPr>
        </p:nvSpPr>
        <p:spPr>
          <a:xfrm>
            <a:off x="1097280" y="2958274"/>
            <a:ext cx="4639736" cy="2910821"/>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7" name="Google Shape;67;p21"/>
          <p:cNvSpPr txBox="1">
            <a:spLocks noGrp="1"/>
          </p:cNvSpPr>
          <p:nvPr>
            <p:ph type="body" idx="3"/>
          </p:nvPr>
        </p:nvSpPr>
        <p:spPr>
          <a:xfrm>
            <a:off x="6515944" y="2057400"/>
            <a:ext cx="4639736"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1200"/>
              </a:spcBef>
              <a:spcAft>
                <a:spcPts val="0"/>
              </a:spcAft>
              <a:buSzPts val="2000"/>
              <a:buNone/>
              <a:defRPr sz="2000" b="0" cap="none">
                <a:solidFill>
                  <a:schemeClr val="dk1"/>
                </a:solidFill>
              </a:defRPr>
            </a:lvl1pPr>
            <a:lvl2pPr marL="914400" lvl="1" indent="-228600" algn="l">
              <a:lnSpc>
                <a:spcPct val="100000"/>
              </a:lnSpc>
              <a:spcBef>
                <a:spcPts val="200"/>
              </a:spcBef>
              <a:spcAft>
                <a:spcPts val="0"/>
              </a:spcAft>
              <a:buClr>
                <a:srgbClr val="3F3F3F"/>
              </a:buClr>
              <a:buSzPts val="2000"/>
              <a:buNone/>
              <a:defRPr sz="2000" b="1"/>
            </a:lvl2pPr>
            <a:lvl3pPr marL="1371600" lvl="2" indent="-228600" algn="l">
              <a:lnSpc>
                <a:spcPct val="100000"/>
              </a:lnSpc>
              <a:spcBef>
                <a:spcPts val="400"/>
              </a:spcBef>
              <a:spcAft>
                <a:spcPts val="0"/>
              </a:spcAft>
              <a:buClr>
                <a:srgbClr val="3F3F3F"/>
              </a:buClr>
              <a:buSzPts val="1800"/>
              <a:buNone/>
              <a:defRPr sz="1800" b="1"/>
            </a:lvl3pPr>
            <a:lvl4pPr marL="1828800" lvl="3" indent="-228600" algn="l">
              <a:lnSpc>
                <a:spcPct val="100000"/>
              </a:lnSpc>
              <a:spcBef>
                <a:spcPts val="400"/>
              </a:spcBef>
              <a:spcAft>
                <a:spcPts val="0"/>
              </a:spcAft>
              <a:buClr>
                <a:srgbClr val="3F3F3F"/>
              </a:buClr>
              <a:buSzPts val="1600"/>
              <a:buNone/>
              <a:defRPr sz="1600" b="1"/>
            </a:lvl4pPr>
            <a:lvl5pPr marL="2286000" lvl="4" indent="-228600" algn="l">
              <a:lnSpc>
                <a:spcPct val="100000"/>
              </a:lnSpc>
              <a:spcBef>
                <a:spcPts val="400"/>
              </a:spcBef>
              <a:spcAft>
                <a:spcPts val="0"/>
              </a:spcAft>
              <a:buClr>
                <a:srgbClr val="3F3F3F"/>
              </a:buClr>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68" name="Google Shape;68;p21"/>
          <p:cNvSpPr txBox="1">
            <a:spLocks noGrp="1"/>
          </p:cNvSpPr>
          <p:nvPr>
            <p:ph type="body" idx="4"/>
          </p:nvPr>
        </p:nvSpPr>
        <p:spPr>
          <a:xfrm>
            <a:off x="6515944" y="2958273"/>
            <a:ext cx="4639736" cy="2910821"/>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9" name="Google Shape;69;p21"/>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1"/>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1"/>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72"/>
        <p:cNvGrpSpPr/>
        <p:nvPr/>
      </p:nvGrpSpPr>
      <p:grpSpPr>
        <a:xfrm>
          <a:off x="0" y="0"/>
          <a:ext cx="0" cy="0"/>
          <a:chOff x="0" y="0"/>
          <a:chExt cx="0" cy="0"/>
        </a:xfrm>
      </p:grpSpPr>
      <p:sp>
        <p:nvSpPr>
          <p:cNvPr id="73" name="Google Shape;73;p22"/>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2"/>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2"/>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2"/>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7"/>
        <p:cNvGrpSpPr/>
        <p:nvPr/>
      </p:nvGrpSpPr>
      <p:grpSpPr>
        <a:xfrm>
          <a:off x="0" y="0"/>
          <a:ext cx="0" cy="0"/>
          <a:chOff x="0" y="0"/>
          <a:chExt cx="0" cy="0"/>
        </a:xfrm>
      </p:grpSpPr>
      <p:sp>
        <p:nvSpPr>
          <p:cNvPr id="78" name="Google Shape;78;p23"/>
          <p:cNvSpPr/>
          <p:nvPr/>
        </p:nvSpPr>
        <p:spPr>
          <a:xfrm>
            <a:off x="16" y="0"/>
            <a:ext cx="4654296" cy="68580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3"/>
          <p:cNvSpPr txBox="1">
            <a:spLocks noGrp="1"/>
          </p:cNvSpPr>
          <p:nvPr>
            <p:ph type="title"/>
          </p:nvPr>
        </p:nvSpPr>
        <p:spPr>
          <a:xfrm>
            <a:off x="643466" y="786383"/>
            <a:ext cx="3517567" cy="2093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3600"/>
              <a:buFont typeface="Bookman Old Style"/>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3"/>
          <p:cNvSpPr txBox="1">
            <a:spLocks noGrp="1"/>
          </p:cNvSpPr>
          <p:nvPr>
            <p:ph type="body" idx="1"/>
          </p:nvPr>
        </p:nvSpPr>
        <p:spPr>
          <a:xfrm>
            <a:off x="5458984" y="812799"/>
            <a:ext cx="5928344" cy="5294757"/>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1" name="Google Shape;81;p23"/>
          <p:cNvSpPr txBox="1">
            <a:spLocks noGrp="1"/>
          </p:cNvSpPr>
          <p:nvPr>
            <p:ph type="body" idx="2"/>
          </p:nvPr>
        </p:nvSpPr>
        <p:spPr>
          <a:xfrm>
            <a:off x="643465" y="3043050"/>
            <a:ext cx="3517567" cy="3064505"/>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200"/>
              </a:spcBef>
              <a:spcAft>
                <a:spcPts val="0"/>
              </a:spcAft>
              <a:buSzPts val="1800"/>
              <a:buNone/>
              <a:defRPr sz="1800">
                <a:solidFill>
                  <a:srgbClr val="FFFFFF"/>
                </a:solidFill>
              </a:defRPr>
            </a:lvl1pPr>
            <a:lvl2pPr marL="914400" lvl="1" indent="-228600" algn="l">
              <a:lnSpc>
                <a:spcPct val="100000"/>
              </a:lnSpc>
              <a:spcBef>
                <a:spcPts val="200"/>
              </a:spcBef>
              <a:spcAft>
                <a:spcPts val="0"/>
              </a:spcAft>
              <a:buClr>
                <a:srgbClr val="3F3F3F"/>
              </a:buClr>
              <a:buSzPts val="1200"/>
              <a:buNone/>
              <a:defRPr sz="1200"/>
            </a:lvl2pPr>
            <a:lvl3pPr marL="1371600" lvl="2" indent="-228600" algn="l">
              <a:lnSpc>
                <a:spcPct val="100000"/>
              </a:lnSpc>
              <a:spcBef>
                <a:spcPts val="400"/>
              </a:spcBef>
              <a:spcAft>
                <a:spcPts val="0"/>
              </a:spcAft>
              <a:buClr>
                <a:srgbClr val="3F3F3F"/>
              </a:buClr>
              <a:buSzPts val="1000"/>
              <a:buNone/>
              <a:defRPr sz="1000"/>
            </a:lvl3pPr>
            <a:lvl4pPr marL="1828800" lvl="3" indent="-228600" algn="l">
              <a:lnSpc>
                <a:spcPct val="100000"/>
              </a:lnSpc>
              <a:spcBef>
                <a:spcPts val="400"/>
              </a:spcBef>
              <a:spcAft>
                <a:spcPts val="0"/>
              </a:spcAft>
              <a:buClr>
                <a:srgbClr val="3F3F3F"/>
              </a:buClr>
              <a:buSzPts val="900"/>
              <a:buNone/>
              <a:defRPr sz="900"/>
            </a:lvl4pPr>
            <a:lvl5pPr marL="2286000" lvl="4" indent="-228600" algn="l">
              <a:lnSpc>
                <a:spcPct val="100000"/>
              </a:lnSpc>
              <a:spcBef>
                <a:spcPts val="400"/>
              </a:spcBef>
              <a:spcAft>
                <a:spcPts val="0"/>
              </a:spcAft>
              <a:buClr>
                <a:srgbClr val="3F3F3F"/>
              </a:buClr>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2" name="Google Shape;82;p23"/>
          <p:cNvSpPr txBox="1">
            <a:spLocks noGrp="1"/>
          </p:cNvSpPr>
          <p:nvPr>
            <p:ph type="dt" idx="10"/>
          </p:nvPr>
        </p:nvSpPr>
        <p:spPr>
          <a:xfrm>
            <a:off x="643464" y="6446520"/>
            <a:ext cx="351756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3"/>
          <p:cNvSpPr txBox="1">
            <a:spLocks noGrp="1"/>
          </p:cNvSpPr>
          <p:nvPr>
            <p:ph type="ftr" idx="11"/>
          </p:nvPr>
        </p:nvSpPr>
        <p:spPr>
          <a:xfrm>
            <a:off x="5458983" y="6446520"/>
            <a:ext cx="533401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3"/>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800" b="0" i="0" u="none" strike="noStrike" cap="none">
                <a:solidFill>
                  <a:schemeClr val="dk2"/>
                </a:solidFill>
                <a:latin typeface="Libre Franklin"/>
                <a:ea typeface="Libre Franklin"/>
                <a:cs typeface="Libre Franklin"/>
                <a:sym typeface="Libre Franklin"/>
              </a:defRPr>
            </a:lvl1pPr>
            <a:lvl2pPr marL="0" lvl="1" indent="0" algn="l">
              <a:spcBef>
                <a:spcPts val="0"/>
              </a:spcBef>
              <a:buNone/>
              <a:defRPr sz="800" b="0" i="0" u="none" strike="noStrike" cap="none">
                <a:solidFill>
                  <a:schemeClr val="dk2"/>
                </a:solidFill>
                <a:latin typeface="Libre Franklin"/>
                <a:ea typeface="Libre Franklin"/>
                <a:cs typeface="Libre Franklin"/>
                <a:sym typeface="Libre Franklin"/>
              </a:defRPr>
            </a:lvl2pPr>
            <a:lvl3pPr marL="0" lvl="2" indent="0" algn="l">
              <a:spcBef>
                <a:spcPts val="0"/>
              </a:spcBef>
              <a:buNone/>
              <a:defRPr sz="800" b="0" i="0" u="none" strike="noStrike" cap="none">
                <a:solidFill>
                  <a:schemeClr val="dk2"/>
                </a:solidFill>
                <a:latin typeface="Libre Franklin"/>
                <a:ea typeface="Libre Franklin"/>
                <a:cs typeface="Libre Franklin"/>
                <a:sym typeface="Libre Franklin"/>
              </a:defRPr>
            </a:lvl3pPr>
            <a:lvl4pPr marL="0" lvl="3" indent="0" algn="l">
              <a:spcBef>
                <a:spcPts val="0"/>
              </a:spcBef>
              <a:buNone/>
              <a:defRPr sz="800" b="0" i="0" u="none" strike="noStrike" cap="none">
                <a:solidFill>
                  <a:schemeClr val="dk2"/>
                </a:solidFill>
                <a:latin typeface="Libre Franklin"/>
                <a:ea typeface="Libre Franklin"/>
                <a:cs typeface="Libre Franklin"/>
                <a:sym typeface="Libre Franklin"/>
              </a:defRPr>
            </a:lvl4pPr>
            <a:lvl5pPr marL="0" lvl="4" indent="0" algn="l">
              <a:spcBef>
                <a:spcPts val="0"/>
              </a:spcBef>
              <a:buNone/>
              <a:defRPr sz="800" b="0" i="0" u="none" strike="noStrike" cap="none">
                <a:solidFill>
                  <a:schemeClr val="dk2"/>
                </a:solidFill>
                <a:latin typeface="Libre Franklin"/>
                <a:ea typeface="Libre Franklin"/>
                <a:cs typeface="Libre Franklin"/>
                <a:sym typeface="Libre Franklin"/>
              </a:defRPr>
            </a:lvl5pPr>
            <a:lvl6pPr marL="0" lvl="5" indent="0" algn="l">
              <a:spcBef>
                <a:spcPts val="0"/>
              </a:spcBef>
              <a:buNone/>
              <a:defRPr sz="800" b="0" i="0" u="none" strike="noStrike" cap="none">
                <a:solidFill>
                  <a:schemeClr val="dk2"/>
                </a:solidFill>
                <a:latin typeface="Libre Franklin"/>
                <a:ea typeface="Libre Franklin"/>
                <a:cs typeface="Libre Franklin"/>
                <a:sym typeface="Libre Franklin"/>
              </a:defRPr>
            </a:lvl6pPr>
            <a:lvl7pPr marL="0" lvl="6" indent="0" algn="l">
              <a:spcBef>
                <a:spcPts val="0"/>
              </a:spcBef>
              <a:buNone/>
              <a:defRPr sz="800" b="0" i="0" u="none" strike="noStrike" cap="none">
                <a:solidFill>
                  <a:schemeClr val="dk2"/>
                </a:solidFill>
                <a:latin typeface="Libre Franklin"/>
                <a:ea typeface="Libre Franklin"/>
                <a:cs typeface="Libre Franklin"/>
                <a:sym typeface="Libre Franklin"/>
              </a:defRPr>
            </a:lvl7pPr>
            <a:lvl8pPr marL="0" lvl="7" indent="0" algn="l">
              <a:spcBef>
                <a:spcPts val="0"/>
              </a:spcBef>
              <a:buNone/>
              <a:defRPr sz="800" b="0" i="0" u="none" strike="noStrike" cap="none">
                <a:solidFill>
                  <a:schemeClr val="dk2"/>
                </a:solidFill>
                <a:latin typeface="Libre Franklin"/>
                <a:ea typeface="Libre Franklin"/>
                <a:cs typeface="Libre Franklin"/>
                <a:sym typeface="Libre Franklin"/>
              </a:defRPr>
            </a:lvl8pPr>
            <a:lvl9pPr marL="0" lvl="8" indent="0" algn="l">
              <a:spcBef>
                <a:spcPts val="0"/>
              </a:spcBef>
              <a:buNone/>
              <a:defRPr sz="800" b="0" i="0" u="none" strike="noStrike" cap="none">
                <a:solidFill>
                  <a:schemeClr val="dk2"/>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5"/>
        <p:cNvGrpSpPr/>
        <p:nvPr/>
      </p:nvGrpSpPr>
      <p:grpSpPr>
        <a:xfrm>
          <a:off x="0" y="0"/>
          <a:ext cx="0" cy="0"/>
          <a:chOff x="0" y="0"/>
          <a:chExt cx="0" cy="0"/>
        </a:xfrm>
      </p:grpSpPr>
      <p:sp>
        <p:nvSpPr>
          <p:cNvPr id="86" name="Google Shape;86;p24"/>
          <p:cNvSpPr/>
          <p:nvPr/>
        </p:nvSpPr>
        <p:spPr>
          <a:xfrm>
            <a:off x="0" y="4578350"/>
            <a:ext cx="12188825" cy="227965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4"/>
          <p:cNvSpPr>
            <a:spLocks noGrp="1"/>
          </p:cNvSpPr>
          <p:nvPr>
            <p:ph type="pic" idx="2"/>
          </p:nvPr>
        </p:nvSpPr>
        <p:spPr>
          <a:xfrm>
            <a:off x="15" y="0"/>
            <a:ext cx="12191985" cy="4578350"/>
          </a:xfrm>
          <a:prstGeom prst="rect">
            <a:avLst/>
          </a:prstGeom>
          <a:solidFill>
            <a:srgbClr val="D8D8D8"/>
          </a:solidFill>
          <a:ln>
            <a:noFill/>
          </a:ln>
        </p:spPr>
      </p:sp>
      <p:sp>
        <p:nvSpPr>
          <p:cNvPr id="88" name="Google Shape;88;p24"/>
          <p:cNvSpPr txBox="1">
            <a:spLocks noGrp="1"/>
          </p:cNvSpPr>
          <p:nvPr>
            <p:ph type="title"/>
          </p:nvPr>
        </p:nvSpPr>
        <p:spPr>
          <a:xfrm>
            <a:off x="1097279" y="4799362"/>
            <a:ext cx="10113645" cy="743682"/>
          </a:xfrm>
          <a:prstGeom prst="rect">
            <a:avLst/>
          </a:prstGeom>
          <a:noFill/>
          <a:ln>
            <a:noFill/>
          </a:ln>
        </p:spPr>
        <p:txBody>
          <a:bodyPr spcFirstLastPara="1" wrap="square" lIns="91425" tIns="0" rIns="91425" bIns="0" anchor="b" anchorCtr="0">
            <a:noAutofit/>
          </a:bodyPr>
          <a:lstStyle>
            <a:lvl1pPr lvl="0" algn="l">
              <a:lnSpc>
                <a:spcPct val="90000"/>
              </a:lnSpc>
              <a:spcBef>
                <a:spcPts val="0"/>
              </a:spcBef>
              <a:spcAft>
                <a:spcPts val="0"/>
              </a:spcAft>
              <a:buClr>
                <a:srgbClr val="FFFFFF"/>
              </a:buClr>
              <a:buSzPts val="3600"/>
              <a:buFont typeface="Bookman Old Style"/>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24"/>
          <p:cNvSpPr txBox="1">
            <a:spLocks noGrp="1"/>
          </p:cNvSpPr>
          <p:nvPr>
            <p:ph type="body" idx="1"/>
          </p:nvPr>
        </p:nvSpPr>
        <p:spPr>
          <a:xfrm>
            <a:off x="1097279" y="5715000"/>
            <a:ext cx="10113264" cy="609600"/>
          </a:xfrm>
          <a:prstGeom prst="rect">
            <a:avLst/>
          </a:prstGeom>
          <a:noFill/>
          <a:ln>
            <a:noFill/>
          </a:ln>
        </p:spPr>
        <p:txBody>
          <a:bodyPr spcFirstLastPara="1" wrap="square" lIns="91425" tIns="0" rIns="91425" bIns="0" anchor="t" anchorCtr="0">
            <a:normAutofit/>
          </a:bodyPr>
          <a:lstStyle>
            <a:lvl1pPr marL="457200" lvl="0" indent="-228600" algn="l">
              <a:lnSpc>
                <a:spcPct val="110000"/>
              </a:lnSpc>
              <a:spcBef>
                <a:spcPts val="0"/>
              </a:spcBef>
              <a:spcAft>
                <a:spcPts val="0"/>
              </a:spcAft>
              <a:buSzPts val="1800"/>
              <a:buNone/>
              <a:defRPr sz="1800">
                <a:solidFill>
                  <a:srgbClr val="FFFFFF"/>
                </a:solidFill>
              </a:defRPr>
            </a:lvl1pPr>
            <a:lvl2pPr marL="914400" lvl="1" indent="-228600" algn="l">
              <a:lnSpc>
                <a:spcPct val="100000"/>
              </a:lnSpc>
              <a:spcBef>
                <a:spcPts val="600"/>
              </a:spcBef>
              <a:spcAft>
                <a:spcPts val="0"/>
              </a:spcAft>
              <a:buClr>
                <a:srgbClr val="3F3F3F"/>
              </a:buClr>
              <a:buSzPts val="1200"/>
              <a:buNone/>
              <a:defRPr sz="1200"/>
            </a:lvl2pPr>
            <a:lvl3pPr marL="1371600" lvl="2" indent="-228600" algn="l">
              <a:lnSpc>
                <a:spcPct val="100000"/>
              </a:lnSpc>
              <a:spcBef>
                <a:spcPts val="400"/>
              </a:spcBef>
              <a:spcAft>
                <a:spcPts val="0"/>
              </a:spcAft>
              <a:buClr>
                <a:srgbClr val="3F3F3F"/>
              </a:buClr>
              <a:buSzPts val="1000"/>
              <a:buNone/>
              <a:defRPr sz="1000"/>
            </a:lvl3pPr>
            <a:lvl4pPr marL="1828800" lvl="3" indent="-228600" algn="l">
              <a:lnSpc>
                <a:spcPct val="100000"/>
              </a:lnSpc>
              <a:spcBef>
                <a:spcPts val="400"/>
              </a:spcBef>
              <a:spcAft>
                <a:spcPts val="0"/>
              </a:spcAft>
              <a:buClr>
                <a:srgbClr val="3F3F3F"/>
              </a:buClr>
              <a:buSzPts val="900"/>
              <a:buNone/>
              <a:defRPr sz="900"/>
            </a:lvl4pPr>
            <a:lvl5pPr marL="2286000" lvl="4" indent="-228600" algn="l">
              <a:lnSpc>
                <a:spcPct val="100000"/>
              </a:lnSpc>
              <a:spcBef>
                <a:spcPts val="400"/>
              </a:spcBef>
              <a:spcAft>
                <a:spcPts val="0"/>
              </a:spcAft>
              <a:buClr>
                <a:srgbClr val="3F3F3F"/>
              </a:buClr>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90" name="Google Shape;90;p24"/>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4"/>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4"/>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2.pn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Google Shape;22;p13"/>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1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rgbClr val="3F3F3F"/>
              </a:buClr>
              <a:buSzPts val="4700"/>
              <a:buFont typeface="Bookman Old Style"/>
              <a:buNone/>
              <a:defRPr sz="4700" b="0" i="0" u="none" strike="noStrike" cap="none">
                <a:solidFill>
                  <a:srgbClr val="3F3F3F"/>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 name="Google Shape;24;p13"/>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lvl1pPr marL="457200" marR="0" lvl="0" indent="-349250" algn="l" rtl="0">
              <a:lnSpc>
                <a:spcPct val="110000"/>
              </a:lnSpc>
              <a:spcBef>
                <a:spcPts val="1200"/>
              </a:spcBef>
              <a:spcAft>
                <a:spcPts val="0"/>
              </a:spcAft>
              <a:buClr>
                <a:schemeClr val="accent1"/>
              </a:buClr>
              <a:buSzPts val="1900"/>
              <a:buFont typeface="Calibri"/>
              <a:buChar char=" "/>
              <a:defRPr sz="1900" b="0" i="0" u="none" strike="noStrike" cap="none">
                <a:solidFill>
                  <a:srgbClr val="3F3F3F"/>
                </a:solidFill>
                <a:latin typeface="Libre Franklin"/>
                <a:ea typeface="Libre Franklin"/>
                <a:cs typeface="Libre Franklin"/>
                <a:sym typeface="Libre Franklin"/>
              </a:defRPr>
            </a:lvl1pPr>
            <a:lvl2pPr marL="914400" marR="0" lvl="1" indent="-336550" algn="l" rtl="0">
              <a:lnSpc>
                <a:spcPct val="100000"/>
              </a:lnSpc>
              <a:spcBef>
                <a:spcPts val="200"/>
              </a:spcBef>
              <a:spcAft>
                <a:spcPts val="0"/>
              </a:spcAft>
              <a:buClr>
                <a:srgbClr val="3F3F3F"/>
              </a:buClr>
              <a:buSzPts val="1700"/>
              <a:buFont typeface="Calibri"/>
              <a:buChar char="◦"/>
              <a:defRPr sz="1700" b="0" i="0" u="none" strike="noStrike" cap="none">
                <a:solidFill>
                  <a:srgbClr val="3F3F3F"/>
                </a:solidFill>
                <a:latin typeface="Libre Franklin"/>
                <a:ea typeface="Libre Franklin"/>
                <a:cs typeface="Libre Franklin"/>
                <a:sym typeface="Libre Franklin"/>
              </a:defRPr>
            </a:lvl2pPr>
            <a:lvl3pPr marL="1371600" marR="0" lvl="2"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3pPr>
            <a:lvl4pPr marL="1828800" marR="0" lvl="3"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4pPr>
            <a:lvl5pPr marL="2286000" marR="0" lvl="4"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9pPr>
          </a:lstStyle>
          <a:p>
            <a:endParaRPr/>
          </a:p>
        </p:txBody>
      </p:sp>
      <p:sp>
        <p:nvSpPr>
          <p:cNvPr id="25" name="Google Shape;25;p13"/>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800" b="0" i="0" u="none" strike="noStrike" cap="none">
                <a:solidFill>
                  <a:srgbClr val="FFFFF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6" name="Google Shape;26;p13"/>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800" b="0" i="0" u="none" strike="noStrike" cap="none">
                <a:solidFill>
                  <a:srgbClr val="FFFFF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7" name="Google Shape;27;p13"/>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800" b="0" i="0" u="none" strike="noStrike" cap="none">
                <a:solidFill>
                  <a:srgbClr val="FFFFFF"/>
                </a:solidFill>
                <a:latin typeface="Libre Franklin"/>
                <a:ea typeface="Libre Franklin"/>
                <a:cs typeface="Libre Franklin"/>
                <a:sym typeface="Libre Franklin"/>
              </a:defRPr>
            </a:lvl1pPr>
            <a:lvl2pPr marL="0" marR="0" lvl="1" indent="0" algn="l" rtl="0">
              <a:spcBef>
                <a:spcPts val="0"/>
              </a:spcBef>
              <a:buNone/>
              <a:defRPr sz="800" b="0" i="0" u="none" strike="noStrike" cap="none">
                <a:solidFill>
                  <a:srgbClr val="FFFFFF"/>
                </a:solidFill>
                <a:latin typeface="Libre Franklin"/>
                <a:ea typeface="Libre Franklin"/>
                <a:cs typeface="Libre Franklin"/>
                <a:sym typeface="Libre Franklin"/>
              </a:defRPr>
            </a:lvl2pPr>
            <a:lvl3pPr marL="0" marR="0" lvl="2" indent="0" algn="l" rtl="0">
              <a:spcBef>
                <a:spcPts val="0"/>
              </a:spcBef>
              <a:buNone/>
              <a:defRPr sz="800" b="0" i="0" u="none" strike="noStrike" cap="none">
                <a:solidFill>
                  <a:srgbClr val="FFFFFF"/>
                </a:solidFill>
                <a:latin typeface="Libre Franklin"/>
                <a:ea typeface="Libre Franklin"/>
                <a:cs typeface="Libre Franklin"/>
                <a:sym typeface="Libre Franklin"/>
              </a:defRPr>
            </a:lvl3pPr>
            <a:lvl4pPr marL="0" marR="0" lvl="3" indent="0" algn="l" rtl="0">
              <a:spcBef>
                <a:spcPts val="0"/>
              </a:spcBef>
              <a:buNone/>
              <a:defRPr sz="800" b="0" i="0" u="none" strike="noStrike" cap="none">
                <a:solidFill>
                  <a:srgbClr val="FFFFFF"/>
                </a:solidFill>
                <a:latin typeface="Libre Franklin"/>
                <a:ea typeface="Libre Franklin"/>
                <a:cs typeface="Libre Franklin"/>
                <a:sym typeface="Libre Franklin"/>
              </a:defRPr>
            </a:lvl4pPr>
            <a:lvl5pPr marL="0" marR="0" lvl="4" indent="0" algn="l" rtl="0">
              <a:spcBef>
                <a:spcPts val="0"/>
              </a:spcBef>
              <a:buNone/>
              <a:defRPr sz="800" b="0" i="0" u="none" strike="noStrike" cap="none">
                <a:solidFill>
                  <a:srgbClr val="FFFFFF"/>
                </a:solidFill>
                <a:latin typeface="Libre Franklin"/>
                <a:ea typeface="Libre Franklin"/>
                <a:cs typeface="Libre Franklin"/>
                <a:sym typeface="Libre Franklin"/>
              </a:defRPr>
            </a:lvl5pPr>
            <a:lvl6pPr marL="0" marR="0" lvl="5" indent="0" algn="l" rtl="0">
              <a:spcBef>
                <a:spcPts val="0"/>
              </a:spcBef>
              <a:buNone/>
              <a:defRPr sz="800" b="0" i="0" u="none" strike="noStrike" cap="none">
                <a:solidFill>
                  <a:srgbClr val="FFFFFF"/>
                </a:solidFill>
                <a:latin typeface="Libre Franklin"/>
                <a:ea typeface="Libre Franklin"/>
                <a:cs typeface="Libre Franklin"/>
                <a:sym typeface="Libre Franklin"/>
              </a:defRPr>
            </a:lvl6pPr>
            <a:lvl7pPr marL="0" marR="0" lvl="6" indent="0" algn="l" rtl="0">
              <a:spcBef>
                <a:spcPts val="0"/>
              </a:spcBef>
              <a:buNone/>
              <a:defRPr sz="800" b="0" i="0" u="none" strike="noStrike" cap="none">
                <a:solidFill>
                  <a:srgbClr val="FFFFFF"/>
                </a:solidFill>
                <a:latin typeface="Libre Franklin"/>
                <a:ea typeface="Libre Franklin"/>
                <a:cs typeface="Libre Franklin"/>
                <a:sym typeface="Libre Franklin"/>
              </a:defRPr>
            </a:lvl7pPr>
            <a:lvl8pPr marL="0" marR="0" lvl="7" indent="0" algn="l" rtl="0">
              <a:spcBef>
                <a:spcPts val="0"/>
              </a:spcBef>
              <a:buNone/>
              <a:defRPr sz="800" b="0" i="0" u="none" strike="noStrike" cap="none">
                <a:solidFill>
                  <a:srgbClr val="FFFFFF"/>
                </a:solidFill>
                <a:latin typeface="Libre Franklin"/>
                <a:ea typeface="Libre Franklin"/>
                <a:cs typeface="Libre Franklin"/>
                <a:sym typeface="Libre Franklin"/>
              </a:defRPr>
            </a:lvl8pPr>
            <a:lvl9pPr marL="0" marR="0" lvl="8" indent="0" algn="l" rtl="0">
              <a:spcBef>
                <a:spcPts val="0"/>
              </a:spcBef>
              <a:buNone/>
              <a:defRPr sz="800" b="0" i="0" u="none" strike="noStrike" cap="none">
                <a:solidFill>
                  <a:srgbClr val="FFFFFF"/>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cxnSp>
        <p:nvCxnSpPr>
          <p:cNvPr id="28" name="Google Shape;28;p13"/>
          <p:cNvCxnSpPr/>
          <p:nvPr/>
        </p:nvCxnSpPr>
        <p:spPr>
          <a:xfrm>
            <a:off x="1193532" y="1897380"/>
            <a:ext cx="9966960" cy="0"/>
          </a:xfrm>
          <a:prstGeom prst="straightConnector1">
            <a:avLst/>
          </a:prstGeom>
          <a:noFill/>
          <a:ln w="12700" cap="flat" cmpd="sng">
            <a:solidFill>
              <a:srgbClr val="3F3F3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endParaRPr lang="en-IN"/>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pPr marL="0" lvl="0" indent="0" algn="l" rtl="0">
              <a:spcBef>
                <a:spcPts val="0"/>
              </a:spcBef>
              <a:spcAft>
                <a:spcPts val="0"/>
              </a:spcAft>
              <a:buNone/>
            </a:pPr>
            <a:fld id="{00000000-1234-1234-1234-123412341234}"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595581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6"/>
        <p:cNvGrpSpPr/>
        <p:nvPr/>
      </p:nvGrpSpPr>
      <p:grpSpPr>
        <a:xfrm>
          <a:off x="0" y="0"/>
          <a:ext cx="0" cy="0"/>
          <a:chOff x="0" y="0"/>
          <a:chExt cx="0" cy="0"/>
        </a:xfrm>
      </p:grpSpPr>
      <p:sp>
        <p:nvSpPr>
          <p:cNvPr id="97" name="Google Shape;97;p1"/>
          <p:cNvSpPr/>
          <p:nvPr/>
        </p:nvSpPr>
        <p:spPr>
          <a:xfrm>
            <a:off x="1" y="0"/>
            <a:ext cx="12188726" cy="6858975"/>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Libre Franklin"/>
              <a:buNone/>
            </a:pPr>
            <a:endParaRPr sz="1800" b="0" i="0" u="none" strike="noStrike" cap="none">
              <a:solidFill>
                <a:srgbClr val="FFFFFF"/>
              </a:solidFill>
              <a:latin typeface="Libre Franklin"/>
              <a:ea typeface="Libre Franklin"/>
              <a:cs typeface="Libre Franklin"/>
              <a:sym typeface="Libre Franklin"/>
            </a:endParaRPr>
          </a:p>
        </p:txBody>
      </p:sp>
      <p:pic>
        <p:nvPicPr>
          <p:cNvPr id="98" name="Google Shape;98;p1" descr="A close up of a piece of paper with a pencil laying on top"/>
          <p:cNvPicPr preferRelativeResize="0"/>
          <p:nvPr/>
        </p:nvPicPr>
        <p:blipFill rotWithShape="1">
          <a:blip r:embed="rId3">
            <a:alphaModFix/>
          </a:blip>
          <a:srcRect/>
          <a:stretch/>
        </p:blipFill>
        <p:spPr>
          <a:xfrm>
            <a:off x="20" y="975"/>
            <a:ext cx="12191980" cy="6858000"/>
          </a:xfrm>
          <a:prstGeom prst="rect">
            <a:avLst/>
          </a:prstGeom>
          <a:noFill/>
          <a:ln>
            <a:noFill/>
          </a:ln>
        </p:spPr>
      </p:pic>
      <p:sp>
        <p:nvSpPr>
          <p:cNvPr id="99" name="Google Shape;99;p1"/>
          <p:cNvSpPr/>
          <p:nvPr/>
        </p:nvSpPr>
        <p:spPr>
          <a:xfrm>
            <a:off x="7912607" y="1238442"/>
            <a:ext cx="3635926" cy="4355751"/>
          </a:xfrm>
          <a:prstGeom prst="rect">
            <a:avLst/>
          </a:prstGeom>
          <a:solidFill>
            <a:schemeClr val="dk1">
              <a:alpha val="84705"/>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Libre Franklin"/>
              <a:buNone/>
            </a:pPr>
            <a:endParaRPr sz="1800" b="0" i="0" u="none" strike="noStrike" cap="none">
              <a:solidFill>
                <a:srgbClr val="FFFFFF"/>
              </a:solidFill>
              <a:latin typeface="Libre Franklin"/>
              <a:ea typeface="Libre Franklin"/>
              <a:cs typeface="Libre Franklin"/>
              <a:sym typeface="Libre Franklin"/>
            </a:endParaRPr>
          </a:p>
        </p:txBody>
      </p:sp>
      <p:sp>
        <p:nvSpPr>
          <p:cNvPr id="100" name="Google Shape;100;p1"/>
          <p:cNvSpPr txBox="1">
            <a:spLocks noGrp="1"/>
          </p:cNvSpPr>
          <p:nvPr>
            <p:ph type="ctrTitle"/>
          </p:nvPr>
        </p:nvSpPr>
        <p:spPr>
          <a:xfrm>
            <a:off x="8123416" y="1475234"/>
            <a:ext cx="3214307" cy="290169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EFEFE"/>
              </a:buClr>
              <a:buSzPts val="4400"/>
              <a:buFont typeface="Lato"/>
              <a:buNone/>
            </a:pPr>
            <a:r>
              <a:rPr lang="en-US" sz="4400" b="1" dirty="0">
                <a:latin typeface="Lato"/>
                <a:ea typeface="Lato"/>
                <a:cs typeface="Lato"/>
                <a:sym typeface="Lato"/>
              </a:rPr>
              <a:t>Identifying Key Entities in Recipe Data</a:t>
            </a:r>
            <a:endParaRPr sz="4400" dirty="0">
              <a:latin typeface="Lato"/>
              <a:ea typeface="Lato"/>
              <a:cs typeface="Lato"/>
              <a:sym typeface="Lato"/>
            </a:endParaRPr>
          </a:p>
        </p:txBody>
      </p:sp>
      <p:sp>
        <p:nvSpPr>
          <p:cNvPr id="101" name="Google Shape;101;p1"/>
          <p:cNvSpPr txBox="1">
            <a:spLocks noGrp="1"/>
          </p:cNvSpPr>
          <p:nvPr>
            <p:ph type="subTitle" idx="1"/>
          </p:nvPr>
        </p:nvSpPr>
        <p:spPr>
          <a:xfrm>
            <a:off x="8176090" y="4253501"/>
            <a:ext cx="3157300" cy="1340687"/>
          </a:xfrm>
          <a:prstGeom prst="rect">
            <a:avLst/>
          </a:prstGeom>
          <a:noFill/>
          <a:ln>
            <a:noFill/>
          </a:ln>
        </p:spPr>
        <p:txBody>
          <a:bodyPr spcFirstLastPara="1" wrap="square" lIns="91425" tIns="45700" rIns="91425" bIns="45700" anchor="t" anchorCtr="0">
            <a:noAutofit/>
          </a:bodyPr>
          <a:lstStyle/>
          <a:p>
            <a:pPr marL="0" lvl="0" indent="0" algn="ctr" rtl="0">
              <a:lnSpc>
                <a:spcPct val="110000"/>
              </a:lnSpc>
              <a:spcBef>
                <a:spcPts val="0"/>
              </a:spcBef>
              <a:spcAft>
                <a:spcPts val="0"/>
              </a:spcAft>
              <a:buSzPts val="1000"/>
              <a:buNone/>
            </a:pPr>
            <a:r>
              <a:rPr lang="en-US" sz="1000" b="1" i="0" u="none" strike="noStrike" dirty="0">
                <a:solidFill>
                  <a:srgbClr val="FFFFFF"/>
                </a:solidFill>
                <a:latin typeface="Playfair Display"/>
                <a:ea typeface="Playfair Display"/>
                <a:cs typeface="Playfair Display"/>
                <a:sym typeface="Playfair Display"/>
              </a:rPr>
              <a:t>CREATED BY-</a:t>
            </a:r>
            <a:endParaRPr sz="1000" b="0" dirty="0"/>
          </a:p>
          <a:p>
            <a:pPr marL="0" lvl="0" indent="0" algn="ctr" rtl="0">
              <a:lnSpc>
                <a:spcPct val="110000"/>
              </a:lnSpc>
              <a:spcBef>
                <a:spcPts val="1400"/>
              </a:spcBef>
              <a:spcAft>
                <a:spcPts val="0"/>
              </a:spcAft>
              <a:buSzPts val="1000"/>
              <a:buNone/>
            </a:pPr>
            <a:r>
              <a:rPr lang="en-US" sz="1000" b="1" i="0" u="none" strike="noStrike" dirty="0">
                <a:solidFill>
                  <a:srgbClr val="FFFFFF"/>
                </a:solidFill>
                <a:latin typeface="Playfair Display"/>
                <a:ea typeface="Playfair Display"/>
                <a:cs typeface="Playfair Display"/>
                <a:sym typeface="Playfair Display"/>
              </a:rPr>
              <a:t>BIKASH SARKAR</a:t>
            </a:r>
            <a:endParaRPr sz="1000" b="0" dirty="0"/>
          </a:p>
          <a:p>
            <a:pPr marL="0" lvl="0" indent="0" algn="l" rtl="0">
              <a:lnSpc>
                <a:spcPct val="110000"/>
              </a:lnSpc>
              <a:spcBef>
                <a:spcPts val="1400"/>
              </a:spcBef>
              <a:spcAft>
                <a:spcPts val="0"/>
              </a:spcAft>
              <a:buSzPts val="1000"/>
              <a:buNone/>
            </a:pPr>
            <a:br>
              <a:rPr lang="en-US" sz="1000" dirty="0"/>
            </a:br>
            <a:endParaRPr sz="1000" dirty="0"/>
          </a:p>
        </p:txBody>
      </p:sp>
      <p:cxnSp>
        <p:nvCxnSpPr>
          <p:cNvPr id="102" name="Google Shape;102;p1"/>
          <p:cNvCxnSpPr/>
          <p:nvPr/>
        </p:nvCxnSpPr>
        <p:spPr>
          <a:xfrm>
            <a:off x="8176090" y="4508519"/>
            <a:ext cx="3108960" cy="0"/>
          </a:xfrm>
          <a:prstGeom prst="straightConnector1">
            <a:avLst/>
          </a:prstGeom>
          <a:noFill/>
          <a:ln w="19050" cap="flat" cmpd="sng">
            <a:solidFill>
              <a:schemeClr val="accent1"/>
            </a:solidFill>
            <a:prstDash val="solid"/>
            <a:round/>
            <a:headEnd type="none" w="sm" len="sm"/>
            <a:tailEnd type="none" w="sm" len="sm"/>
          </a:ln>
        </p:spPr>
      </p:cxnSp>
      <p:sp>
        <p:nvSpPr>
          <p:cNvPr id="103" name="Google Shape;103;p1"/>
          <p:cNvSpPr/>
          <p:nvPr/>
        </p:nvSpPr>
        <p:spPr>
          <a:xfrm>
            <a:off x="1" y="6400800"/>
            <a:ext cx="12192000" cy="457200"/>
          </a:xfrm>
          <a:prstGeom prst="rect">
            <a:avLst/>
          </a:prstGeom>
          <a:solidFill>
            <a:srgbClr val="262626">
              <a:alpha val="9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700"/>
              <a:buFont typeface="Bookman Old Style"/>
              <a:buNone/>
            </a:pPr>
            <a:r>
              <a:rPr lang="en-US" dirty="0"/>
              <a:t>Key Insights</a:t>
            </a:r>
            <a:endParaRPr dirty="0"/>
          </a:p>
        </p:txBody>
      </p:sp>
      <p:sp>
        <p:nvSpPr>
          <p:cNvPr id="159" name="Google Shape;159;p10"/>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fontScale="92500" lnSpcReduction="20000"/>
          </a:bodyPr>
          <a:lstStyle/>
          <a:p>
            <a:pPr marL="322739" lvl="0">
              <a:spcBef>
                <a:spcPts val="0"/>
              </a:spcBef>
              <a:buSzPct val="100000"/>
              <a:buFont typeface="Wingdings" panose="05000000000000000000" pitchFamily="2" charset="2"/>
              <a:buChar char="q"/>
            </a:pPr>
            <a:r>
              <a:rPr lang="en-US" dirty="0">
                <a:latin typeface="Lato" panose="020F0502020204030203" pitchFamily="34" charset="0"/>
                <a:ea typeface="Lato" panose="020F0502020204030203" pitchFamily="34" charset="0"/>
                <a:cs typeface="Lato" panose="020F0502020204030203" pitchFamily="34" charset="0"/>
              </a:rPr>
              <a:t> </a:t>
            </a:r>
            <a:r>
              <a:rPr lang="en-US" b="1" dirty="0">
                <a:latin typeface="Lato" panose="020F0502020204030203" pitchFamily="34" charset="0"/>
                <a:ea typeface="Lato" panose="020F0502020204030203" pitchFamily="34" charset="0"/>
                <a:cs typeface="Lato" panose="020F0502020204030203" pitchFamily="34" charset="0"/>
              </a:rPr>
              <a:t>Domain-Specific NER Application: </a:t>
            </a:r>
          </a:p>
          <a:p>
            <a:pPr marL="489617" lvl="1" indent="-285750">
              <a:lnSpc>
                <a:spcPct val="110000"/>
              </a:lnSpc>
              <a:spcBef>
                <a:spcPts val="0"/>
              </a:spcBef>
              <a:buSzPct val="111764"/>
              <a:buFont typeface="Wingdings" panose="05000000000000000000" pitchFamily="2" charset="2"/>
              <a:buChar char="q"/>
            </a:pPr>
            <a:r>
              <a:rPr lang="en-US" dirty="0">
                <a:latin typeface="Lato" panose="020F0502020204030203" pitchFamily="34" charset="0"/>
                <a:ea typeface="Lato" panose="020F0502020204030203" pitchFamily="34" charset="0"/>
                <a:cs typeface="Lato" panose="020F0502020204030203" pitchFamily="34" charset="0"/>
              </a:rPr>
              <a:t>Tailoring Named Entity Recognition to the culinary domain addresses a niche use case, enabling structured understanding of informal and varied recipe language.</a:t>
            </a:r>
          </a:p>
          <a:p>
            <a:pPr marL="322739" lvl="0">
              <a:spcBef>
                <a:spcPts val="0"/>
              </a:spcBef>
              <a:buSzPct val="100000"/>
              <a:buFont typeface="Wingdings" panose="05000000000000000000" pitchFamily="2" charset="2"/>
              <a:buChar char="q"/>
            </a:pPr>
            <a:r>
              <a:rPr lang="en-US" dirty="0">
                <a:latin typeface="Lato" panose="020F0502020204030203" pitchFamily="34" charset="0"/>
                <a:ea typeface="Lato" panose="020F0502020204030203" pitchFamily="34" charset="0"/>
                <a:cs typeface="Lato" panose="020F0502020204030203" pitchFamily="34" charset="0"/>
              </a:rPr>
              <a:t> </a:t>
            </a:r>
            <a:r>
              <a:rPr lang="en-US" b="1" dirty="0">
                <a:latin typeface="Lato" panose="020F0502020204030203" pitchFamily="34" charset="0"/>
                <a:ea typeface="Lato" panose="020F0502020204030203" pitchFamily="34" charset="0"/>
                <a:cs typeface="Lato" panose="020F0502020204030203" pitchFamily="34" charset="0"/>
              </a:rPr>
              <a:t>CRF for Context-Aware Sequence Labeling: </a:t>
            </a:r>
          </a:p>
          <a:p>
            <a:pPr marL="489617" lvl="1" indent="-285750">
              <a:lnSpc>
                <a:spcPct val="110000"/>
              </a:lnSpc>
              <a:spcBef>
                <a:spcPts val="0"/>
              </a:spcBef>
              <a:buSzPct val="111764"/>
              <a:buFont typeface="Wingdings" panose="05000000000000000000" pitchFamily="2" charset="2"/>
              <a:buChar char="q"/>
            </a:pPr>
            <a:r>
              <a:rPr lang="en-US" dirty="0">
                <a:latin typeface="Lato" panose="020F0502020204030203" pitchFamily="34" charset="0"/>
                <a:ea typeface="Lato" panose="020F0502020204030203" pitchFamily="34" charset="0"/>
                <a:cs typeface="Lato" panose="020F0502020204030203" pitchFamily="34" charset="0"/>
              </a:rPr>
              <a:t>Leveraging Conditional Random Fields ensures that predictions factor in surrounding context, improving accuracy in identifying interdependent entities like ingredients and measurements.</a:t>
            </a:r>
          </a:p>
          <a:p>
            <a:pPr marL="322739" lvl="0">
              <a:spcBef>
                <a:spcPts val="0"/>
              </a:spcBef>
              <a:buSzPct val="100000"/>
              <a:buFont typeface="Wingdings" panose="05000000000000000000" pitchFamily="2" charset="2"/>
              <a:buChar char="q"/>
            </a:pPr>
            <a:r>
              <a:rPr lang="en-US" dirty="0">
                <a:latin typeface="Lato" panose="020F0502020204030203" pitchFamily="34" charset="0"/>
                <a:ea typeface="Lato" panose="020F0502020204030203" pitchFamily="34" charset="0"/>
                <a:cs typeface="Lato" panose="020F0502020204030203" pitchFamily="34" charset="0"/>
              </a:rPr>
              <a:t> </a:t>
            </a:r>
            <a:r>
              <a:rPr lang="en-US" b="1" dirty="0">
                <a:latin typeface="Lato" panose="020F0502020204030203" pitchFamily="34" charset="0"/>
                <a:ea typeface="Lato" panose="020F0502020204030203" pitchFamily="34" charset="0"/>
                <a:cs typeface="Lato" panose="020F0502020204030203" pitchFamily="34" charset="0"/>
              </a:rPr>
              <a:t>Enhanced Data Utility: </a:t>
            </a:r>
          </a:p>
          <a:p>
            <a:pPr marL="489617" lvl="1" indent="-285750">
              <a:lnSpc>
                <a:spcPct val="110000"/>
              </a:lnSpc>
              <a:spcBef>
                <a:spcPts val="0"/>
              </a:spcBef>
              <a:buSzPct val="111764"/>
              <a:buFont typeface="Wingdings" panose="05000000000000000000" pitchFamily="2" charset="2"/>
              <a:buChar char="q"/>
            </a:pPr>
            <a:r>
              <a:rPr lang="en-US" dirty="0">
                <a:latin typeface="Lato" panose="020F0502020204030203" pitchFamily="34" charset="0"/>
                <a:ea typeface="Lato" panose="020F0502020204030203" pitchFamily="34" charset="0"/>
                <a:cs typeface="Lato" panose="020F0502020204030203" pitchFamily="34" charset="0"/>
              </a:rPr>
              <a:t>Unstructured recipe text is transformed into structured datasets, facilitating advanced search, recommendation, and personalization features.</a:t>
            </a:r>
          </a:p>
          <a:p>
            <a:pPr marL="322739" lvl="0">
              <a:spcBef>
                <a:spcPts val="0"/>
              </a:spcBef>
              <a:buSzPct val="100000"/>
              <a:buFont typeface="Wingdings" panose="05000000000000000000" pitchFamily="2" charset="2"/>
              <a:buChar char="q"/>
            </a:pPr>
            <a:r>
              <a:rPr lang="en-US" dirty="0">
                <a:latin typeface="Lato" panose="020F0502020204030203" pitchFamily="34" charset="0"/>
                <a:ea typeface="Lato" panose="020F0502020204030203" pitchFamily="34" charset="0"/>
                <a:cs typeface="Lato" panose="020F0502020204030203" pitchFamily="34" charset="0"/>
              </a:rPr>
              <a:t> </a:t>
            </a:r>
            <a:r>
              <a:rPr lang="en-US" b="1" dirty="0">
                <a:latin typeface="Lato" panose="020F0502020204030203" pitchFamily="34" charset="0"/>
                <a:ea typeface="Lato" panose="020F0502020204030203" pitchFamily="34" charset="0"/>
                <a:cs typeface="Lato" panose="020F0502020204030203" pitchFamily="34" charset="0"/>
              </a:rPr>
              <a:t>Real-World AI Impact: </a:t>
            </a:r>
          </a:p>
          <a:p>
            <a:pPr marL="489617" lvl="1" indent="-285750">
              <a:lnSpc>
                <a:spcPct val="110000"/>
              </a:lnSpc>
              <a:spcBef>
                <a:spcPts val="0"/>
              </a:spcBef>
              <a:buSzPct val="111764"/>
              <a:buFont typeface="Wingdings" panose="05000000000000000000" pitchFamily="2" charset="2"/>
              <a:buChar char="q"/>
            </a:pPr>
            <a:r>
              <a:rPr lang="en-US" dirty="0">
                <a:latin typeface="Lato" panose="020F0502020204030203" pitchFamily="34" charset="0"/>
                <a:ea typeface="Lato" panose="020F0502020204030203" pitchFamily="34" charset="0"/>
                <a:cs typeface="Lato" panose="020F0502020204030203" pitchFamily="34" charset="0"/>
              </a:rPr>
              <a:t>Demonstrates practical machine learning application in domains beyond standard NLP benchmarks, particularly in the growing food-tech and wellness sectors.</a:t>
            </a:r>
          </a:p>
          <a:p>
            <a:pPr marL="322739" lvl="0">
              <a:spcBef>
                <a:spcPts val="0"/>
              </a:spcBef>
              <a:buSzPct val="100000"/>
              <a:buFont typeface="Wingdings" panose="05000000000000000000" pitchFamily="2" charset="2"/>
              <a:buChar char="q"/>
            </a:pPr>
            <a:r>
              <a:rPr lang="en-US" dirty="0">
                <a:latin typeface="Lato" panose="020F0502020204030203" pitchFamily="34" charset="0"/>
                <a:ea typeface="Lato" panose="020F0502020204030203" pitchFamily="34" charset="0"/>
                <a:cs typeface="Lato" panose="020F0502020204030203" pitchFamily="34" charset="0"/>
              </a:rPr>
              <a:t> </a:t>
            </a:r>
            <a:r>
              <a:rPr lang="en-US" b="1" dirty="0">
                <a:latin typeface="Lato" panose="020F0502020204030203" pitchFamily="34" charset="0"/>
                <a:ea typeface="Lato" panose="020F0502020204030203" pitchFamily="34" charset="0"/>
                <a:cs typeface="Lato" panose="020F0502020204030203" pitchFamily="34" charset="0"/>
              </a:rPr>
              <a:t>Interdisciplinary Value: </a:t>
            </a:r>
          </a:p>
          <a:p>
            <a:pPr marL="489617" lvl="1" indent="-285750">
              <a:lnSpc>
                <a:spcPct val="110000"/>
              </a:lnSpc>
              <a:spcBef>
                <a:spcPts val="0"/>
              </a:spcBef>
              <a:buSzPct val="111764"/>
              <a:buFont typeface="Wingdings" panose="05000000000000000000" pitchFamily="2" charset="2"/>
              <a:buChar char="q"/>
            </a:pPr>
            <a:r>
              <a:rPr lang="en-US" dirty="0">
                <a:latin typeface="Lato" panose="020F0502020204030203" pitchFamily="34" charset="0"/>
                <a:ea typeface="Lato" panose="020F0502020204030203" pitchFamily="34" charset="0"/>
                <a:cs typeface="Lato" panose="020F0502020204030203" pitchFamily="34" charset="0"/>
              </a:rPr>
              <a:t>Bridges culinary knowledge, linguistic processing, and machine learning—showcasing the potential of AI in creative and everyday life scenarios.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700"/>
              <a:buFont typeface="Bookman Old Style"/>
              <a:buNone/>
            </a:pPr>
            <a:r>
              <a:rPr lang="en-US" dirty="0"/>
              <a:t>Conclusion</a:t>
            </a:r>
            <a:endParaRPr dirty="0"/>
          </a:p>
        </p:txBody>
      </p:sp>
      <p:sp>
        <p:nvSpPr>
          <p:cNvPr id="165" name="Google Shape;165;p11"/>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lnSpcReduction="10000"/>
          </a:bodyPr>
          <a:lstStyle/>
          <a:p>
            <a:pPr marL="91440" lvl="0" indent="0" algn="l" rtl="0">
              <a:lnSpc>
                <a:spcPct val="110000"/>
              </a:lnSpc>
              <a:spcBef>
                <a:spcPts val="1400"/>
              </a:spcBef>
              <a:spcAft>
                <a:spcPts val="0"/>
              </a:spcAft>
              <a:buSzPts val="1900"/>
              <a:buNone/>
            </a:pPr>
            <a:r>
              <a:rPr lang="en-US" dirty="0">
                <a:latin typeface="Lato" panose="020F0502020204030203" pitchFamily="34" charset="0"/>
                <a:ea typeface="Lato" panose="020F0502020204030203" pitchFamily="34" charset="0"/>
                <a:cs typeface="Lato" panose="020F0502020204030203" pitchFamily="34" charset="0"/>
              </a:rPr>
              <a:t>This project successfully demonstrates the development of a domain-specific Named Entity Recognition (NER) system for culinary data using Conditional Random Fields (CRF). By accurately identifying and categorizing ingredients, quantities, and units from unstructured recipe texts, the model transforms scattered textual data into structured insights. The use of CRF enables contextual understanding of sequential terms, enhancing both precision and reliability in entity extraction.</a:t>
            </a:r>
            <a:endParaRPr dirty="0">
              <a:latin typeface="Lato" panose="020F0502020204030203" pitchFamily="34" charset="0"/>
              <a:ea typeface="Lato" panose="020F0502020204030203" pitchFamily="34" charset="0"/>
              <a:cs typeface="Lato" panose="020F0502020204030203" pitchFamily="34" charset="0"/>
            </a:endParaRPr>
          </a:p>
          <a:p>
            <a:pPr marL="91440" lvl="0" indent="0" algn="l" rtl="0">
              <a:lnSpc>
                <a:spcPct val="110000"/>
              </a:lnSpc>
              <a:spcBef>
                <a:spcPts val="1400"/>
              </a:spcBef>
              <a:spcAft>
                <a:spcPts val="0"/>
              </a:spcAft>
              <a:buSzPts val="1900"/>
              <a:buNone/>
            </a:pPr>
            <a:r>
              <a:rPr lang="en-US" dirty="0">
                <a:latin typeface="Lato" panose="020F0502020204030203" pitchFamily="34" charset="0"/>
                <a:ea typeface="Lato" panose="020F0502020204030203" pitchFamily="34" charset="0"/>
                <a:cs typeface="Lato" panose="020F0502020204030203" pitchFamily="34" charset="0"/>
              </a:rPr>
              <a:t>Beyond its technical merit, the project underscores how machine learning can meaningfully impact real-world applications—empowering food-tech platforms, dietary management tools, and intelligent shopping assistants. It highlights the interdisciplinary synergy between natural language processing and everyday life, paving the way for smarter and more intuitive culinary experiences powered by AI.</a:t>
            </a:r>
            <a:endParaRPr dirty="0">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2"/>
          <p:cNvSpPr txBox="1">
            <a:spLocks noGrp="1"/>
          </p:cNvSpPr>
          <p:nvPr>
            <p:ph type="title"/>
          </p:nvPr>
        </p:nvSpPr>
        <p:spPr>
          <a:xfrm>
            <a:off x="1097280" y="286602"/>
            <a:ext cx="10058400" cy="3664905"/>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3F3F3F"/>
              </a:buClr>
              <a:buSzPts val="9600"/>
              <a:buFont typeface="Bookman Old Style"/>
              <a:buNone/>
            </a:pPr>
            <a:r>
              <a:rPr lang="en-US" sz="9600" dirty="0"/>
              <a:t>Thank You</a:t>
            </a:r>
            <a:endParaRPr dirty="0"/>
          </a:p>
        </p:txBody>
      </p:sp>
      <p:cxnSp>
        <p:nvCxnSpPr>
          <p:cNvPr id="171" name="Google Shape;171;p12"/>
          <p:cNvCxnSpPr/>
          <p:nvPr/>
        </p:nvCxnSpPr>
        <p:spPr>
          <a:xfrm>
            <a:off x="1175657" y="4550229"/>
            <a:ext cx="9980023" cy="0"/>
          </a:xfrm>
          <a:prstGeom prst="straightConnector1">
            <a:avLst/>
          </a:prstGeom>
          <a:noFill/>
          <a:ln w="12700" cap="flat" cmpd="sng">
            <a:solidFill>
              <a:schemeClr val="accent1"/>
            </a:solidFill>
            <a:prstDash val="solid"/>
            <a:round/>
            <a:headEnd type="none" w="sm" len="sm"/>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accent1"/>
              </a:buClr>
              <a:buSzPts val="4700"/>
              <a:buFont typeface="Bookman Old Style"/>
              <a:buNone/>
            </a:pPr>
            <a:r>
              <a:rPr lang="en-US">
                <a:solidFill>
                  <a:schemeClr val="accent1"/>
                </a:solidFill>
              </a:rPr>
              <a:t>Problem Statement</a:t>
            </a:r>
            <a:endParaRPr/>
          </a:p>
        </p:txBody>
      </p:sp>
      <p:sp>
        <p:nvSpPr>
          <p:cNvPr id="109" name="Google Shape;109;p2"/>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p>
            <a:pPr marL="91440" lvl="0" indent="-120650" algn="l" rtl="0">
              <a:lnSpc>
                <a:spcPct val="110000"/>
              </a:lnSpc>
              <a:spcBef>
                <a:spcPts val="0"/>
              </a:spcBef>
              <a:spcAft>
                <a:spcPts val="0"/>
              </a:spcAft>
              <a:buSzPts val="1900"/>
              <a:buChar char=" "/>
            </a:pPr>
            <a:r>
              <a:rPr lang="en-US" dirty="0">
                <a:latin typeface="Lato" panose="020F0502020204030203" pitchFamily="34" charset="0"/>
                <a:ea typeface="Lato" panose="020F0502020204030203" pitchFamily="34" charset="0"/>
                <a:cs typeface="Lato" panose="020F0502020204030203" pitchFamily="34" charset="0"/>
              </a:rPr>
              <a:t>The goal of this assignment is to train a Named Entity Recognition (NER) model using Conditional Random Fields (CRF) to extract key entities from recipe data. The model will classify words into predefined categories such as ingredients, quantities and units, enabling the creation of a structured database of recipes and ingredients that can be used to power advanced features in recipe management systems, dietary tracking apps, or e-commerce platforms.</a:t>
            </a:r>
            <a:endParaRPr dirty="0">
              <a:solidFill>
                <a:srgbClr val="7F7F7F"/>
              </a:solidFill>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3"/>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62626"/>
              </a:buClr>
              <a:buSzPts val="8000"/>
              <a:buFont typeface="Bookman Old Style"/>
              <a:buNone/>
            </a:pPr>
            <a:r>
              <a:rPr lang="en-US" dirty="0"/>
              <a:t>Python Code</a:t>
            </a:r>
            <a:endParaRPr dirty="0"/>
          </a:p>
        </p:txBody>
      </p:sp>
      <p:sp>
        <p:nvSpPr>
          <p:cNvPr id="115" name="Google Shape;115;p3"/>
          <p:cNvSpPr txBox="1">
            <a:spLocks noGrp="1"/>
          </p:cNvSpPr>
          <p:nvPr>
            <p:ph type="subTitle" idx="1"/>
          </p:nvPr>
        </p:nvSpPr>
        <p:spPr>
          <a:xfrm>
            <a:off x="1100051" y="4645152"/>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SzPts val="2400"/>
              <a:buNone/>
            </a:pPr>
            <a:r>
              <a:rPr lang="en-US" dirty="0"/>
              <a:t>GITHUB LINK-HTTPS://GITHUB.COM/BIKASH3/NLPIDENTIFYINGKEYENTITIES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accent1"/>
              </a:buClr>
              <a:buSzPts val="4700"/>
              <a:buFont typeface="Bookman Old Style"/>
              <a:buNone/>
            </a:pPr>
            <a:r>
              <a:rPr lang="en-US">
                <a:solidFill>
                  <a:schemeClr val="accent1"/>
                </a:solidFill>
              </a:rPr>
              <a:t>Project Summary</a:t>
            </a:r>
            <a:endParaRPr/>
          </a:p>
        </p:txBody>
      </p:sp>
      <p:sp>
        <p:nvSpPr>
          <p:cNvPr id="121" name="Google Shape;121;p4"/>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p>
            <a:pPr marL="91440" lvl="0" indent="-107950" algn="l" rtl="0">
              <a:lnSpc>
                <a:spcPct val="115000"/>
              </a:lnSpc>
              <a:spcBef>
                <a:spcPts val="1200"/>
              </a:spcBef>
              <a:spcAft>
                <a:spcPts val="0"/>
              </a:spcAft>
              <a:buClr>
                <a:schemeClr val="dk1"/>
              </a:buClr>
              <a:buSzPts val="1700"/>
              <a:buFont typeface="Arial"/>
              <a:buChar char="●"/>
            </a:pPr>
            <a:r>
              <a:rPr lang="en-US" sz="1700" b="1" dirty="0">
                <a:solidFill>
                  <a:schemeClr val="dk1"/>
                </a:solidFill>
                <a:latin typeface="Lato"/>
                <a:ea typeface="Lato"/>
                <a:cs typeface="Lato"/>
                <a:sym typeface="Lato"/>
              </a:rPr>
              <a:t>Domain-Specific NER Application</a:t>
            </a:r>
            <a:r>
              <a:rPr lang="en-US" sz="1700" dirty="0">
                <a:solidFill>
                  <a:schemeClr val="dk1"/>
                </a:solidFill>
                <a:latin typeface="Lato"/>
                <a:ea typeface="Lato"/>
                <a:cs typeface="Lato"/>
                <a:sym typeface="Lato"/>
              </a:rPr>
              <a:t>: Tailoring Named Entity Recognition to the culinary domain addresses a niche use case, enabling structured understanding of informal and varied recipe language. </a:t>
            </a:r>
            <a:r>
              <a:rPr lang="en-US" sz="1700" b="1" dirty="0">
                <a:solidFill>
                  <a:schemeClr val="dk1"/>
                </a:solidFill>
                <a:latin typeface="Lato"/>
                <a:ea typeface="Lato"/>
                <a:cs typeface="Lato"/>
                <a:sym typeface="Lato"/>
              </a:rPr>
              <a:t>CRF for Context-Aware Sequence Labeling</a:t>
            </a:r>
            <a:r>
              <a:rPr lang="en-US" sz="1700" dirty="0">
                <a:solidFill>
                  <a:schemeClr val="dk1"/>
                </a:solidFill>
                <a:latin typeface="Lato"/>
                <a:ea typeface="Lato"/>
                <a:cs typeface="Lato"/>
                <a:sym typeface="Lato"/>
              </a:rPr>
              <a:t>: Leveraging Conditional Random Fields ensures that predictions factor in surrounding context, improving accuracy in identifying interdependent entities like ingredients and measurements.</a:t>
            </a:r>
            <a:endParaRPr sz="1700" dirty="0">
              <a:solidFill>
                <a:schemeClr val="dk1"/>
              </a:solidFill>
              <a:latin typeface="Lato"/>
              <a:ea typeface="Lato"/>
              <a:cs typeface="Lato"/>
              <a:sym typeface="Lato"/>
            </a:endParaRPr>
          </a:p>
          <a:p>
            <a:pPr marL="91440" lvl="0" indent="-107950" algn="l" rtl="0">
              <a:lnSpc>
                <a:spcPct val="115000"/>
              </a:lnSpc>
              <a:spcBef>
                <a:spcPts val="0"/>
              </a:spcBef>
              <a:spcAft>
                <a:spcPts val="0"/>
              </a:spcAft>
              <a:buClr>
                <a:schemeClr val="dk1"/>
              </a:buClr>
              <a:buSzPts val="1700"/>
              <a:buFont typeface="Arial"/>
              <a:buChar char="●"/>
            </a:pPr>
            <a:r>
              <a:rPr lang="en-US" sz="1700" b="1" dirty="0">
                <a:solidFill>
                  <a:schemeClr val="dk1"/>
                </a:solidFill>
                <a:latin typeface="Lato"/>
                <a:ea typeface="Lato"/>
                <a:cs typeface="Lato"/>
                <a:sym typeface="Lato"/>
              </a:rPr>
              <a:t>Enhanced Data Utility</a:t>
            </a:r>
            <a:r>
              <a:rPr lang="en-US" sz="1700" dirty="0">
                <a:solidFill>
                  <a:schemeClr val="dk1"/>
                </a:solidFill>
                <a:latin typeface="Lato"/>
                <a:ea typeface="Lato"/>
                <a:cs typeface="Lato"/>
                <a:sym typeface="Lato"/>
              </a:rPr>
              <a:t>: Unstructured recipe text is transformed into structured datasets, facilitating advanced search, recommendation, and personalization features.</a:t>
            </a:r>
            <a:endParaRPr sz="1700" dirty="0">
              <a:solidFill>
                <a:schemeClr val="dk1"/>
              </a:solidFill>
              <a:latin typeface="Lato"/>
              <a:ea typeface="Lato"/>
              <a:cs typeface="Lato"/>
              <a:sym typeface="Lato"/>
            </a:endParaRPr>
          </a:p>
          <a:p>
            <a:pPr marL="91440" lvl="0" indent="-107950" algn="l" rtl="0">
              <a:lnSpc>
                <a:spcPct val="115000"/>
              </a:lnSpc>
              <a:spcBef>
                <a:spcPts val="0"/>
              </a:spcBef>
              <a:spcAft>
                <a:spcPts val="0"/>
              </a:spcAft>
              <a:buClr>
                <a:schemeClr val="dk1"/>
              </a:buClr>
              <a:buSzPts val="1700"/>
              <a:buFont typeface="Arial"/>
              <a:buChar char="●"/>
            </a:pPr>
            <a:r>
              <a:rPr lang="en-US" sz="1700" b="1" dirty="0">
                <a:solidFill>
                  <a:schemeClr val="dk1"/>
                </a:solidFill>
                <a:latin typeface="Lato"/>
                <a:ea typeface="Lato"/>
                <a:cs typeface="Lato"/>
                <a:sym typeface="Lato"/>
              </a:rPr>
              <a:t>Real-World AI Impact</a:t>
            </a:r>
            <a:r>
              <a:rPr lang="en-US" sz="1700" dirty="0">
                <a:solidFill>
                  <a:schemeClr val="dk1"/>
                </a:solidFill>
                <a:latin typeface="Lato"/>
                <a:ea typeface="Lato"/>
                <a:cs typeface="Lato"/>
                <a:sym typeface="Lato"/>
              </a:rPr>
              <a:t>: Demonstrates practical machine learning application in domains beyond standard NLP benchmarks, particularly in the growing </a:t>
            </a:r>
            <a:r>
              <a:rPr lang="en-US" sz="1700" b="1" dirty="0">
                <a:solidFill>
                  <a:schemeClr val="dk1"/>
                </a:solidFill>
                <a:latin typeface="Lato"/>
                <a:ea typeface="Lato"/>
                <a:cs typeface="Lato"/>
                <a:sym typeface="Lato"/>
              </a:rPr>
              <a:t>food-tech</a:t>
            </a:r>
            <a:r>
              <a:rPr lang="en-US" sz="1700" dirty="0">
                <a:solidFill>
                  <a:schemeClr val="dk1"/>
                </a:solidFill>
                <a:latin typeface="Lato"/>
                <a:ea typeface="Lato"/>
                <a:cs typeface="Lato"/>
                <a:sym typeface="Lato"/>
              </a:rPr>
              <a:t> and </a:t>
            </a:r>
            <a:r>
              <a:rPr lang="en-US" sz="1700" b="1" dirty="0">
                <a:solidFill>
                  <a:schemeClr val="dk1"/>
                </a:solidFill>
                <a:latin typeface="Lato"/>
                <a:ea typeface="Lato"/>
                <a:cs typeface="Lato"/>
                <a:sym typeface="Lato"/>
              </a:rPr>
              <a:t>wellness</a:t>
            </a:r>
            <a:r>
              <a:rPr lang="en-US" sz="1700" dirty="0">
                <a:solidFill>
                  <a:schemeClr val="dk1"/>
                </a:solidFill>
                <a:latin typeface="Lato"/>
                <a:ea typeface="Lato"/>
                <a:cs typeface="Lato"/>
                <a:sym typeface="Lato"/>
              </a:rPr>
              <a:t> sectors.</a:t>
            </a:r>
            <a:endParaRPr sz="1700" dirty="0">
              <a:solidFill>
                <a:schemeClr val="dk1"/>
              </a:solidFill>
              <a:latin typeface="Lato"/>
              <a:ea typeface="Lato"/>
              <a:cs typeface="Lato"/>
              <a:sym typeface="Lato"/>
            </a:endParaRPr>
          </a:p>
          <a:p>
            <a:pPr marL="91440" lvl="0" indent="-107950" algn="l" rtl="0">
              <a:lnSpc>
                <a:spcPct val="115000"/>
              </a:lnSpc>
              <a:spcBef>
                <a:spcPts val="0"/>
              </a:spcBef>
              <a:spcAft>
                <a:spcPts val="0"/>
              </a:spcAft>
              <a:buClr>
                <a:schemeClr val="dk1"/>
              </a:buClr>
              <a:buSzPts val="1700"/>
              <a:buFont typeface="Arial"/>
              <a:buChar char="●"/>
            </a:pPr>
            <a:r>
              <a:rPr lang="en-US" sz="1700" b="1" dirty="0">
                <a:solidFill>
                  <a:schemeClr val="dk1"/>
                </a:solidFill>
                <a:latin typeface="Lato"/>
                <a:ea typeface="Lato"/>
                <a:cs typeface="Lato"/>
                <a:sym typeface="Lato"/>
              </a:rPr>
              <a:t>Interdisciplinary Value</a:t>
            </a:r>
            <a:r>
              <a:rPr lang="en-US" sz="1700" dirty="0">
                <a:solidFill>
                  <a:schemeClr val="dk1"/>
                </a:solidFill>
                <a:latin typeface="Lato"/>
                <a:ea typeface="Lato"/>
                <a:cs typeface="Lato"/>
                <a:sym typeface="Lato"/>
              </a:rPr>
              <a:t>: Bridges culinary knowledge, linguistic processing, and machine learning—showcasing the potential of AI in creative and everyday life scenarios.</a:t>
            </a:r>
            <a:endParaRPr sz="1700" dirty="0">
              <a:solidFill>
                <a:schemeClr val="dk1"/>
              </a:solidFill>
              <a:latin typeface="Lato"/>
              <a:ea typeface="Lato"/>
              <a:cs typeface="Lato"/>
              <a:sym typeface="Lato"/>
            </a:endParaRPr>
          </a:p>
          <a:p>
            <a:pPr marL="0" lvl="0" indent="0" algn="l" rtl="0">
              <a:lnSpc>
                <a:spcPct val="110000"/>
              </a:lnSpc>
              <a:spcBef>
                <a:spcPts val="1200"/>
              </a:spcBef>
              <a:spcAft>
                <a:spcPts val="0"/>
              </a:spcAft>
              <a:buNone/>
            </a:pPr>
            <a:endParaRPr sz="1700" dirty="0">
              <a:solidFill>
                <a:srgbClr val="7F7F7F"/>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txBox="1">
            <a:spLocks noGrp="1"/>
          </p:cNvSpPr>
          <p:nvPr>
            <p:ph type="title"/>
          </p:nvPr>
        </p:nvSpPr>
        <p:spPr>
          <a:xfrm>
            <a:off x="1097275" y="286602"/>
            <a:ext cx="10058400" cy="6327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accent1"/>
              </a:buClr>
              <a:buSzPct val="100000"/>
              <a:buFont typeface="Bookman Old Style"/>
              <a:buNone/>
            </a:pPr>
            <a:r>
              <a:rPr lang="en-US" dirty="0">
                <a:solidFill>
                  <a:schemeClr val="accent1"/>
                </a:solidFill>
              </a:rPr>
              <a:t>Methodology</a:t>
            </a:r>
            <a:endParaRPr dirty="0"/>
          </a:p>
        </p:txBody>
      </p:sp>
      <p:sp>
        <p:nvSpPr>
          <p:cNvPr id="127" name="Google Shape;127;p5"/>
          <p:cNvSpPr txBox="1">
            <a:spLocks noGrp="1"/>
          </p:cNvSpPr>
          <p:nvPr>
            <p:ph type="body" idx="1"/>
          </p:nvPr>
        </p:nvSpPr>
        <p:spPr>
          <a:xfrm>
            <a:off x="257811" y="1034142"/>
            <a:ext cx="11454300" cy="5366658"/>
          </a:xfrm>
          <a:prstGeom prst="rect">
            <a:avLst/>
          </a:prstGeom>
          <a:noFill/>
          <a:ln>
            <a:noFill/>
          </a:ln>
        </p:spPr>
        <p:txBody>
          <a:bodyPr spcFirstLastPara="1" wrap="square" lIns="0" tIns="45700" rIns="0" bIns="45700" anchor="t" anchorCtr="0">
            <a:noAutofit/>
          </a:bodyPr>
          <a:lstStyle/>
          <a:p>
            <a:pPr marL="0" lvl="0" indent="0" algn="l" rtl="0">
              <a:lnSpc>
                <a:spcPct val="90000"/>
              </a:lnSpc>
              <a:spcBef>
                <a:spcPts val="0"/>
              </a:spcBef>
              <a:spcAft>
                <a:spcPts val="0"/>
              </a:spcAft>
              <a:buNone/>
            </a:pPr>
            <a:r>
              <a:rPr lang="en-US" sz="1400" dirty="0">
                <a:solidFill>
                  <a:schemeClr val="tx1"/>
                </a:solidFill>
                <a:latin typeface="Lato"/>
                <a:ea typeface="Lato"/>
                <a:cs typeface="Lato"/>
                <a:sym typeface="Lato"/>
              </a:rPr>
              <a:t>The development of the NER system using Conditional Random Fields (CRF) followed these sequential steps:</a:t>
            </a:r>
            <a:endParaRPr sz="1400" dirty="0">
              <a:solidFill>
                <a:schemeClr val="tx1"/>
              </a:solidFill>
              <a:latin typeface="Lato"/>
              <a:ea typeface="Lato"/>
              <a:cs typeface="Lato"/>
              <a:sym typeface="Lato"/>
            </a:endParaRPr>
          </a:p>
          <a:p>
            <a:pPr marL="91440" lvl="0" indent="0" algn="l" rtl="0">
              <a:lnSpc>
                <a:spcPct val="90000"/>
              </a:lnSpc>
              <a:spcBef>
                <a:spcPts val="0"/>
              </a:spcBef>
              <a:spcAft>
                <a:spcPts val="0"/>
              </a:spcAft>
              <a:buNone/>
            </a:pPr>
            <a:endParaRPr sz="1400" dirty="0">
              <a:solidFill>
                <a:schemeClr val="tx1"/>
              </a:solidFill>
              <a:latin typeface="Lato"/>
              <a:ea typeface="Lato"/>
              <a:cs typeface="Lato"/>
              <a:sym typeface="Lato"/>
            </a:endParaRPr>
          </a:p>
          <a:p>
            <a:pPr marL="288290" lvl="0" indent="-285750" algn="l" rtl="0">
              <a:lnSpc>
                <a:spcPct val="90000"/>
              </a:lnSpc>
              <a:spcBef>
                <a:spcPts val="0"/>
              </a:spcBef>
              <a:spcAft>
                <a:spcPts val="0"/>
              </a:spcAft>
              <a:buClr>
                <a:srgbClr val="7F7F7F"/>
              </a:buClr>
              <a:buSzPts val="1400"/>
              <a:buFont typeface="Wingdings" panose="05000000000000000000" pitchFamily="2" charset="2"/>
              <a:buChar char="v"/>
            </a:pPr>
            <a:r>
              <a:rPr lang="en-US" sz="1400" b="1" dirty="0">
                <a:solidFill>
                  <a:schemeClr val="tx1"/>
                </a:solidFill>
                <a:latin typeface="Lato"/>
                <a:ea typeface="Lato"/>
                <a:cs typeface="Lato"/>
                <a:sym typeface="Lato"/>
              </a:rPr>
              <a:t> Library Import and Setup</a:t>
            </a:r>
            <a:endParaRPr sz="1400" b="1" dirty="0">
              <a:solidFill>
                <a:schemeClr val="tx1"/>
              </a:solidFill>
              <a:latin typeface="Lato"/>
              <a:ea typeface="Lato"/>
              <a:cs typeface="Lato"/>
              <a:sym typeface="Lato"/>
            </a:endParaRPr>
          </a:p>
          <a:p>
            <a:pPr marL="512318" lvl="1" indent="-285750" algn="l" rtl="0">
              <a:lnSpc>
                <a:spcPct val="90000"/>
              </a:lnSpc>
              <a:spcBef>
                <a:spcPts val="0"/>
              </a:spcBef>
              <a:spcAft>
                <a:spcPts val="0"/>
              </a:spcAft>
              <a:buClr>
                <a:srgbClr val="7F7F7F"/>
              </a:buClr>
              <a:buSzPts val="1400"/>
              <a:buFont typeface="Wingdings" panose="05000000000000000000" pitchFamily="2" charset="2"/>
              <a:buChar char="v"/>
            </a:pPr>
            <a:r>
              <a:rPr lang="en-US" sz="1400" dirty="0">
                <a:solidFill>
                  <a:schemeClr val="tx1"/>
                </a:solidFill>
                <a:latin typeface="Lato"/>
                <a:ea typeface="Lato"/>
                <a:cs typeface="Lato"/>
                <a:sym typeface="Lato"/>
              </a:rPr>
              <a:t>Essential Python libraries for data manipulation, visualization, natural language processing, and CRF modeling were imported and configured for seamless development.</a:t>
            </a:r>
            <a:endParaRPr sz="1400" dirty="0">
              <a:solidFill>
                <a:schemeClr val="tx1"/>
              </a:solidFill>
              <a:latin typeface="Lato"/>
              <a:ea typeface="Lato"/>
              <a:cs typeface="Lato"/>
              <a:sym typeface="Lato"/>
            </a:endParaRPr>
          </a:p>
          <a:p>
            <a:pPr marL="288290" lvl="0" indent="-285750" algn="l" rtl="0">
              <a:lnSpc>
                <a:spcPct val="90000"/>
              </a:lnSpc>
              <a:spcBef>
                <a:spcPts val="0"/>
              </a:spcBef>
              <a:spcAft>
                <a:spcPts val="0"/>
              </a:spcAft>
              <a:buClr>
                <a:srgbClr val="7F7F7F"/>
              </a:buClr>
              <a:buSzPts val="1400"/>
              <a:buFont typeface="Wingdings" panose="05000000000000000000" pitchFamily="2" charset="2"/>
              <a:buChar char="v"/>
            </a:pPr>
            <a:r>
              <a:rPr lang="en-US" sz="1400" b="1" dirty="0">
                <a:solidFill>
                  <a:schemeClr val="tx1"/>
                </a:solidFill>
                <a:latin typeface="Lato"/>
                <a:ea typeface="Lato"/>
                <a:cs typeface="Lato"/>
                <a:sym typeface="Lato"/>
              </a:rPr>
              <a:t> Data Ingestion and Preparation</a:t>
            </a:r>
            <a:endParaRPr sz="1400" b="1" dirty="0">
              <a:solidFill>
                <a:schemeClr val="tx1"/>
              </a:solidFill>
              <a:latin typeface="Lato"/>
              <a:ea typeface="Lato"/>
              <a:cs typeface="Lato"/>
              <a:sym typeface="Lato"/>
            </a:endParaRPr>
          </a:p>
          <a:p>
            <a:pPr marL="512318" lvl="1" indent="-285750" algn="l" rtl="0">
              <a:lnSpc>
                <a:spcPct val="90000"/>
              </a:lnSpc>
              <a:spcBef>
                <a:spcPts val="0"/>
              </a:spcBef>
              <a:spcAft>
                <a:spcPts val="0"/>
              </a:spcAft>
              <a:buClr>
                <a:srgbClr val="7F7F7F"/>
              </a:buClr>
              <a:buSzPts val="1400"/>
              <a:buFont typeface="Wingdings" panose="05000000000000000000" pitchFamily="2" charset="2"/>
              <a:buChar char="v"/>
            </a:pPr>
            <a:r>
              <a:rPr lang="en-US" sz="1400" dirty="0">
                <a:solidFill>
                  <a:schemeClr val="tx1"/>
                </a:solidFill>
                <a:latin typeface="Lato"/>
                <a:ea typeface="Lato"/>
                <a:cs typeface="Lato"/>
                <a:sym typeface="Lato"/>
              </a:rPr>
              <a:t>Recipe datasets were loaded from reliable sources. The text data was cleaned and standardized to ensure uniformity in formatting, casing, and punctuation.</a:t>
            </a:r>
            <a:endParaRPr sz="1400" dirty="0">
              <a:solidFill>
                <a:schemeClr val="tx1"/>
              </a:solidFill>
              <a:latin typeface="Lato"/>
              <a:ea typeface="Lato"/>
              <a:cs typeface="Lato"/>
              <a:sym typeface="Lato"/>
            </a:endParaRPr>
          </a:p>
          <a:p>
            <a:pPr marL="288290" lvl="0" indent="-285750" algn="l" rtl="0">
              <a:lnSpc>
                <a:spcPct val="90000"/>
              </a:lnSpc>
              <a:spcBef>
                <a:spcPts val="0"/>
              </a:spcBef>
              <a:spcAft>
                <a:spcPts val="0"/>
              </a:spcAft>
              <a:buClr>
                <a:srgbClr val="7F7F7F"/>
              </a:buClr>
              <a:buSzPts val="1400"/>
              <a:buFont typeface="Wingdings" panose="05000000000000000000" pitchFamily="2" charset="2"/>
              <a:buChar char="v"/>
            </a:pPr>
            <a:r>
              <a:rPr lang="en-US" sz="1400" b="1" dirty="0">
                <a:solidFill>
                  <a:schemeClr val="tx1"/>
                </a:solidFill>
                <a:latin typeface="Lato"/>
                <a:ea typeface="Lato"/>
                <a:cs typeface="Lato"/>
                <a:sym typeface="Lato"/>
              </a:rPr>
              <a:t> Train-Validation Split</a:t>
            </a:r>
            <a:endParaRPr sz="1400" b="1" dirty="0">
              <a:solidFill>
                <a:schemeClr val="tx1"/>
              </a:solidFill>
              <a:latin typeface="Lato"/>
              <a:ea typeface="Lato"/>
              <a:cs typeface="Lato"/>
              <a:sym typeface="Lato"/>
            </a:endParaRPr>
          </a:p>
          <a:p>
            <a:pPr marL="512318" lvl="1" indent="-285750" algn="l" rtl="0">
              <a:lnSpc>
                <a:spcPct val="90000"/>
              </a:lnSpc>
              <a:spcBef>
                <a:spcPts val="0"/>
              </a:spcBef>
              <a:spcAft>
                <a:spcPts val="0"/>
              </a:spcAft>
              <a:buClr>
                <a:srgbClr val="7F7F7F"/>
              </a:buClr>
              <a:buSzPts val="1400"/>
              <a:buFont typeface="Wingdings" panose="05000000000000000000" pitchFamily="2" charset="2"/>
              <a:buChar char="v"/>
            </a:pPr>
            <a:r>
              <a:rPr lang="en-US" sz="1400" dirty="0">
                <a:solidFill>
                  <a:schemeClr val="tx1"/>
                </a:solidFill>
                <a:latin typeface="Lato"/>
                <a:ea typeface="Lato"/>
                <a:cs typeface="Lato"/>
                <a:sym typeface="Lato"/>
              </a:rPr>
              <a:t>The annotated dataset was divided into training and validation sets to facilitate model training and unbiased performance evaluation.</a:t>
            </a:r>
            <a:endParaRPr sz="1400" dirty="0">
              <a:solidFill>
                <a:schemeClr val="tx1"/>
              </a:solidFill>
              <a:latin typeface="Lato"/>
              <a:ea typeface="Lato"/>
              <a:cs typeface="Lato"/>
              <a:sym typeface="Lato"/>
            </a:endParaRPr>
          </a:p>
          <a:p>
            <a:pPr marL="288290" lvl="0" indent="-285750" algn="l" rtl="0">
              <a:lnSpc>
                <a:spcPct val="90000"/>
              </a:lnSpc>
              <a:spcBef>
                <a:spcPts val="0"/>
              </a:spcBef>
              <a:spcAft>
                <a:spcPts val="0"/>
              </a:spcAft>
              <a:buClr>
                <a:srgbClr val="7F7F7F"/>
              </a:buClr>
              <a:buSzPts val="1400"/>
              <a:buFont typeface="Wingdings" panose="05000000000000000000" pitchFamily="2" charset="2"/>
              <a:buChar char="v"/>
            </a:pPr>
            <a:r>
              <a:rPr lang="en-US" sz="1400" dirty="0">
                <a:solidFill>
                  <a:schemeClr val="tx1"/>
                </a:solidFill>
                <a:latin typeface="Lato"/>
                <a:ea typeface="Lato"/>
                <a:cs typeface="Lato"/>
                <a:sym typeface="Lato"/>
              </a:rPr>
              <a:t> </a:t>
            </a:r>
            <a:r>
              <a:rPr lang="en-US" sz="1400" b="1" dirty="0">
                <a:solidFill>
                  <a:schemeClr val="tx1"/>
                </a:solidFill>
                <a:latin typeface="Lato"/>
                <a:ea typeface="Lato"/>
                <a:cs typeface="Lato"/>
                <a:sym typeface="Lato"/>
              </a:rPr>
              <a:t>Exploratory Data Analysis (EDA) – Training Set</a:t>
            </a:r>
            <a:endParaRPr sz="1400" b="1" dirty="0">
              <a:solidFill>
                <a:schemeClr val="tx1"/>
              </a:solidFill>
              <a:latin typeface="Lato"/>
              <a:ea typeface="Lato"/>
              <a:cs typeface="Lato"/>
              <a:sym typeface="Lato"/>
            </a:endParaRPr>
          </a:p>
          <a:p>
            <a:pPr marL="512318" lvl="1" indent="-285750" algn="l" rtl="0">
              <a:lnSpc>
                <a:spcPct val="90000"/>
              </a:lnSpc>
              <a:spcBef>
                <a:spcPts val="0"/>
              </a:spcBef>
              <a:spcAft>
                <a:spcPts val="0"/>
              </a:spcAft>
              <a:buClr>
                <a:srgbClr val="7F7F7F"/>
              </a:buClr>
              <a:buSzPts val="1400"/>
              <a:buFont typeface="Wingdings" panose="05000000000000000000" pitchFamily="2" charset="2"/>
              <a:buChar char="v"/>
            </a:pPr>
            <a:r>
              <a:rPr lang="en-US" sz="1400" dirty="0">
                <a:solidFill>
                  <a:schemeClr val="tx1"/>
                </a:solidFill>
                <a:latin typeface="Lato"/>
                <a:ea typeface="Lato"/>
                <a:cs typeface="Lato"/>
                <a:sym typeface="Lato"/>
              </a:rPr>
              <a:t>A detailed analysis was conducted on the training data to uncover patterns in entity distribution, token frequency, and common structures in recipe texts.</a:t>
            </a:r>
            <a:endParaRPr sz="1400" dirty="0">
              <a:solidFill>
                <a:schemeClr val="tx1"/>
              </a:solidFill>
              <a:latin typeface="Lato"/>
              <a:ea typeface="Lato"/>
              <a:cs typeface="Lato"/>
              <a:sym typeface="Lato"/>
            </a:endParaRPr>
          </a:p>
          <a:p>
            <a:pPr marL="288290" lvl="0" indent="-285750" algn="l" rtl="0">
              <a:lnSpc>
                <a:spcPct val="90000"/>
              </a:lnSpc>
              <a:spcBef>
                <a:spcPts val="0"/>
              </a:spcBef>
              <a:spcAft>
                <a:spcPts val="0"/>
              </a:spcAft>
              <a:buClr>
                <a:srgbClr val="7F7F7F"/>
              </a:buClr>
              <a:buSzPts val="1400"/>
              <a:buFont typeface="Wingdings" panose="05000000000000000000" pitchFamily="2" charset="2"/>
              <a:buChar char="v"/>
            </a:pPr>
            <a:r>
              <a:rPr lang="en-US" sz="1400" dirty="0">
                <a:solidFill>
                  <a:schemeClr val="tx1"/>
                </a:solidFill>
                <a:latin typeface="Lato"/>
                <a:ea typeface="Lato"/>
                <a:cs typeface="Lato"/>
                <a:sym typeface="Lato"/>
              </a:rPr>
              <a:t> </a:t>
            </a:r>
            <a:r>
              <a:rPr lang="en-US" sz="1400" b="1" dirty="0">
                <a:solidFill>
                  <a:schemeClr val="tx1"/>
                </a:solidFill>
                <a:latin typeface="Lato"/>
                <a:ea typeface="Lato"/>
                <a:cs typeface="Lato"/>
                <a:sym typeface="Lato"/>
              </a:rPr>
              <a:t>Exploratory Data Analysis (EDA) – Validation Set</a:t>
            </a:r>
            <a:endParaRPr sz="1400" b="1" dirty="0">
              <a:solidFill>
                <a:schemeClr val="tx1"/>
              </a:solidFill>
              <a:latin typeface="Lato"/>
              <a:ea typeface="Lato"/>
              <a:cs typeface="Lato"/>
              <a:sym typeface="Lato"/>
            </a:endParaRPr>
          </a:p>
          <a:p>
            <a:pPr marL="512318" lvl="1" indent="-285750" algn="l" rtl="0">
              <a:lnSpc>
                <a:spcPct val="90000"/>
              </a:lnSpc>
              <a:spcBef>
                <a:spcPts val="0"/>
              </a:spcBef>
              <a:spcAft>
                <a:spcPts val="0"/>
              </a:spcAft>
              <a:buClr>
                <a:srgbClr val="7F7F7F"/>
              </a:buClr>
              <a:buSzPts val="1400"/>
              <a:buFont typeface="Wingdings" panose="05000000000000000000" pitchFamily="2" charset="2"/>
              <a:buChar char="v"/>
            </a:pPr>
            <a:r>
              <a:rPr lang="en-US" sz="1400" dirty="0">
                <a:solidFill>
                  <a:schemeClr val="tx1"/>
                </a:solidFill>
                <a:latin typeface="Lato"/>
                <a:ea typeface="Lato"/>
                <a:cs typeface="Lato"/>
                <a:sym typeface="Lato"/>
              </a:rPr>
              <a:t>Similar exploratory techniques were applied to the validation set to compare distributions and ensure representativeness across subsets.</a:t>
            </a:r>
            <a:endParaRPr sz="1400" dirty="0">
              <a:solidFill>
                <a:schemeClr val="tx1"/>
              </a:solidFill>
              <a:latin typeface="Lato"/>
              <a:ea typeface="Lato"/>
              <a:cs typeface="Lato"/>
              <a:sym typeface="Lato"/>
            </a:endParaRPr>
          </a:p>
          <a:p>
            <a:pPr marL="288290" lvl="0" indent="-285750" algn="l" rtl="0">
              <a:lnSpc>
                <a:spcPct val="90000"/>
              </a:lnSpc>
              <a:spcBef>
                <a:spcPts val="0"/>
              </a:spcBef>
              <a:spcAft>
                <a:spcPts val="0"/>
              </a:spcAft>
              <a:buClr>
                <a:srgbClr val="7F7F7F"/>
              </a:buClr>
              <a:buSzPts val="1400"/>
              <a:buFont typeface="Wingdings" panose="05000000000000000000" pitchFamily="2" charset="2"/>
              <a:buChar char="v"/>
            </a:pPr>
            <a:r>
              <a:rPr lang="en-US" sz="1400" dirty="0">
                <a:solidFill>
                  <a:schemeClr val="tx1"/>
                </a:solidFill>
                <a:latin typeface="Lato"/>
                <a:ea typeface="Lato"/>
                <a:cs typeface="Lato"/>
                <a:sym typeface="Lato"/>
              </a:rPr>
              <a:t> </a:t>
            </a:r>
            <a:r>
              <a:rPr lang="en-US" sz="1400" b="1" dirty="0">
                <a:solidFill>
                  <a:schemeClr val="tx1"/>
                </a:solidFill>
                <a:latin typeface="Lato"/>
                <a:ea typeface="Lato"/>
                <a:cs typeface="Lato"/>
                <a:sym typeface="Lato"/>
              </a:rPr>
              <a:t>Feature Extraction for CRF Modeling</a:t>
            </a:r>
            <a:endParaRPr sz="1400" b="1" dirty="0">
              <a:solidFill>
                <a:schemeClr val="tx1"/>
              </a:solidFill>
              <a:latin typeface="Lato"/>
              <a:ea typeface="Lato"/>
              <a:cs typeface="Lato"/>
              <a:sym typeface="Lato"/>
            </a:endParaRPr>
          </a:p>
          <a:p>
            <a:pPr marL="512318" lvl="1" indent="-285750" algn="l" rtl="0">
              <a:lnSpc>
                <a:spcPct val="90000"/>
              </a:lnSpc>
              <a:spcBef>
                <a:spcPts val="0"/>
              </a:spcBef>
              <a:spcAft>
                <a:spcPts val="0"/>
              </a:spcAft>
              <a:buClr>
                <a:srgbClr val="7F7F7F"/>
              </a:buClr>
              <a:buSzPts val="1400"/>
              <a:buFont typeface="Wingdings" panose="05000000000000000000" pitchFamily="2" charset="2"/>
              <a:buChar char="v"/>
            </a:pPr>
            <a:r>
              <a:rPr lang="en-US" sz="1400" dirty="0">
                <a:solidFill>
                  <a:schemeClr val="tx1"/>
                </a:solidFill>
                <a:latin typeface="Lato"/>
                <a:ea typeface="Lato"/>
                <a:cs typeface="Lato"/>
                <a:sym typeface="Lato"/>
              </a:rPr>
              <a:t>Token-level features such as word morphology, part-of-speech tags, word casing, and neighboring word context were extracted to enable informed sequence modeling.</a:t>
            </a:r>
            <a:endParaRPr sz="1400" dirty="0">
              <a:solidFill>
                <a:schemeClr val="tx1"/>
              </a:solidFill>
              <a:latin typeface="Lato"/>
              <a:ea typeface="Lato"/>
              <a:cs typeface="Lato"/>
              <a:sym typeface="Lato"/>
            </a:endParaRPr>
          </a:p>
          <a:p>
            <a:pPr marL="288290" lvl="0" indent="-285750" algn="l" rtl="0">
              <a:lnSpc>
                <a:spcPct val="90000"/>
              </a:lnSpc>
              <a:spcBef>
                <a:spcPts val="0"/>
              </a:spcBef>
              <a:spcAft>
                <a:spcPts val="0"/>
              </a:spcAft>
              <a:buClr>
                <a:srgbClr val="7F7F7F"/>
              </a:buClr>
              <a:buSzPts val="1400"/>
              <a:buFont typeface="Wingdings" panose="05000000000000000000" pitchFamily="2" charset="2"/>
              <a:buChar char="v"/>
            </a:pPr>
            <a:r>
              <a:rPr lang="en-US" sz="1400" dirty="0">
                <a:solidFill>
                  <a:schemeClr val="tx1"/>
                </a:solidFill>
                <a:latin typeface="Lato"/>
                <a:ea typeface="Lato"/>
                <a:cs typeface="Lato"/>
                <a:sym typeface="Lato"/>
              </a:rPr>
              <a:t> </a:t>
            </a:r>
            <a:r>
              <a:rPr lang="en-US" sz="1400" b="1" dirty="0">
                <a:solidFill>
                  <a:schemeClr val="tx1"/>
                </a:solidFill>
                <a:latin typeface="Lato"/>
                <a:ea typeface="Lato"/>
                <a:cs typeface="Lato"/>
                <a:sym typeface="Lato"/>
              </a:rPr>
              <a:t>CRF Model Construction and Training</a:t>
            </a:r>
            <a:endParaRPr sz="1400" b="1" dirty="0">
              <a:solidFill>
                <a:schemeClr val="tx1"/>
              </a:solidFill>
              <a:latin typeface="Lato"/>
              <a:ea typeface="Lato"/>
              <a:cs typeface="Lato"/>
              <a:sym typeface="Lato"/>
            </a:endParaRPr>
          </a:p>
          <a:p>
            <a:pPr marL="512318" lvl="1" indent="-285750" algn="l" rtl="0">
              <a:lnSpc>
                <a:spcPct val="90000"/>
              </a:lnSpc>
              <a:spcBef>
                <a:spcPts val="0"/>
              </a:spcBef>
              <a:spcAft>
                <a:spcPts val="0"/>
              </a:spcAft>
              <a:buClr>
                <a:srgbClr val="7F7F7F"/>
              </a:buClr>
              <a:buSzPts val="1400"/>
              <a:buFont typeface="Wingdings" panose="05000000000000000000" pitchFamily="2" charset="2"/>
              <a:buChar char="v"/>
            </a:pPr>
            <a:r>
              <a:rPr lang="en-US" sz="1400" dirty="0">
                <a:solidFill>
                  <a:schemeClr val="tx1"/>
                </a:solidFill>
                <a:latin typeface="Lato"/>
                <a:ea typeface="Lato"/>
                <a:cs typeface="Lato"/>
                <a:sym typeface="Lato"/>
              </a:rPr>
              <a:t>A CRF model was instantiated and trained on the labeled training data. Hyperparameters were fine-tuned using cross-validation techniques to optimize performance.</a:t>
            </a:r>
            <a:endParaRPr sz="1400" dirty="0">
              <a:solidFill>
                <a:schemeClr val="tx1"/>
              </a:solidFill>
              <a:latin typeface="Lato"/>
              <a:ea typeface="Lato"/>
              <a:cs typeface="Lato"/>
              <a:sym typeface="Lato"/>
            </a:endParaRPr>
          </a:p>
          <a:p>
            <a:pPr marL="288290" lvl="0" indent="-285750" algn="l" rtl="0">
              <a:lnSpc>
                <a:spcPct val="90000"/>
              </a:lnSpc>
              <a:spcBef>
                <a:spcPts val="0"/>
              </a:spcBef>
              <a:spcAft>
                <a:spcPts val="0"/>
              </a:spcAft>
              <a:buClr>
                <a:srgbClr val="7F7F7F"/>
              </a:buClr>
              <a:buSzPts val="1400"/>
              <a:buFont typeface="Wingdings" panose="05000000000000000000" pitchFamily="2" charset="2"/>
              <a:buChar char="v"/>
            </a:pPr>
            <a:r>
              <a:rPr lang="en-US" sz="1400" dirty="0">
                <a:solidFill>
                  <a:schemeClr val="tx1"/>
                </a:solidFill>
                <a:latin typeface="Lato"/>
                <a:ea typeface="Lato"/>
                <a:cs typeface="Lato"/>
                <a:sym typeface="Lato"/>
              </a:rPr>
              <a:t> </a:t>
            </a:r>
            <a:r>
              <a:rPr lang="en-US" sz="1400" b="1" dirty="0">
                <a:solidFill>
                  <a:schemeClr val="tx1"/>
                </a:solidFill>
                <a:latin typeface="Lato"/>
                <a:ea typeface="Lato"/>
                <a:cs typeface="Lato"/>
                <a:sym typeface="Lato"/>
              </a:rPr>
              <a:t>Prediction and Evaluation</a:t>
            </a:r>
            <a:endParaRPr sz="1400" b="1" dirty="0">
              <a:solidFill>
                <a:schemeClr val="tx1"/>
              </a:solidFill>
              <a:latin typeface="Lato"/>
              <a:ea typeface="Lato"/>
              <a:cs typeface="Lato"/>
              <a:sym typeface="Lato"/>
            </a:endParaRPr>
          </a:p>
          <a:p>
            <a:pPr marL="512318" lvl="1" indent="-285750" algn="l" rtl="0">
              <a:lnSpc>
                <a:spcPct val="90000"/>
              </a:lnSpc>
              <a:spcBef>
                <a:spcPts val="0"/>
              </a:spcBef>
              <a:spcAft>
                <a:spcPts val="0"/>
              </a:spcAft>
              <a:buClr>
                <a:srgbClr val="7F7F7F"/>
              </a:buClr>
              <a:buSzPts val="1400"/>
              <a:buFont typeface="Wingdings" panose="05000000000000000000" pitchFamily="2" charset="2"/>
              <a:buChar char="v"/>
            </a:pPr>
            <a:r>
              <a:rPr lang="en-US" sz="1400" dirty="0">
                <a:solidFill>
                  <a:schemeClr val="tx1"/>
                </a:solidFill>
                <a:latin typeface="Lato"/>
                <a:ea typeface="Lato"/>
                <a:cs typeface="Lato"/>
                <a:sym typeface="Lato"/>
              </a:rPr>
              <a:t>The trained model was applied to the validation set. Performance was measured using metrics like Precision, Recall, and F1-score across each entity class.</a:t>
            </a:r>
            <a:endParaRPr sz="1400" dirty="0">
              <a:solidFill>
                <a:schemeClr val="tx1"/>
              </a:solidFill>
              <a:latin typeface="Lato"/>
              <a:ea typeface="Lato"/>
              <a:cs typeface="Lato"/>
              <a:sym typeface="Lato"/>
            </a:endParaRPr>
          </a:p>
          <a:p>
            <a:pPr marL="288290" lvl="0" indent="-285750" algn="l" rtl="0">
              <a:lnSpc>
                <a:spcPct val="90000"/>
              </a:lnSpc>
              <a:spcBef>
                <a:spcPts val="0"/>
              </a:spcBef>
              <a:spcAft>
                <a:spcPts val="0"/>
              </a:spcAft>
              <a:buClr>
                <a:srgbClr val="7F7F7F"/>
              </a:buClr>
              <a:buSzPts val="1400"/>
              <a:buFont typeface="Wingdings" panose="05000000000000000000" pitchFamily="2" charset="2"/>
              <a:buChar char="v"/>
            </a:pPr>
            <a:r>
              <a:rPr lang="en-US" sz="1400" dirty="0">
                <a:solidFill>
                  <a:schemeClr val="tx1"/>
                </a:solidFill>
                <a:latin typeface="Lato"/>
                <a:ea typeface="Lato"/>
                <a:cs typeface="Lato"/>
                <a:sym typeface="Lato"/>
              </a:rPr>
              <a:t> </a:t>
            </a:r>
            <a:r>
              <a:rPr lang="en-US" sz="1400" b="1" dirty="0">
                <a:solidFill>
                  <a:schemeClr val="tx1"/>
                </a:solidFill>
                <a:latin typeface="Lato"/>
                <a:ea typeface="Lato"/>
                <a:cs typeface="Lato"/>
                <a:sym typeface="Lato"/>
              </a:rPr>
              <a:t>Error Analysis</a:t>
            </a:r>
            <a:endParaRPr sz="1400" b="1" dirty="0">
              <a:solidFill>
                <a:schemeClr val="tx1"/>
              </a:solidFill>
              <a:latin typeface="Lato"/>
              <a:ea typeface="Lato"/>
              <a:cs typeface="Lato"/>
              <a:sym typeface="Lato"/>
            </a:endParaRPr>
          </a:p>
          <a:p>
            <a:pPr marL="512318" lvl="1" indent="-285750" algn="l" rtl="0">
              <a:lnSpc>
                <a:spcPct val="90000"/>
              </a:lnSpc>
              <a:spcBef>
                <a:spcPts val="0"/>
              </a:spcBef>
              <a:spcAft>
                <a:spcPts val="0"/>
              </a:spcAft>
              <a:buClr>
                <a:srgbClr val="7F7F7F"/>
              </a:buClr>
              <a:buSzPts val="1400"/>
              <a:buFont typeface="Wingdings" panose="05000000000000000000" pitchFamily="2" charset="2"/>
              <a:buChar char="v"/>
            </a:pPr>
            <a:r>
              <a:rPr lang="en-US" sz="1400" dirty="0">
                <a:solidFill>
                  <a:schemeClr val="tx1"/>
                </a:solidFill>
                <a:latin typeface="Lato"/>
                <a:ea typeface="Lato"/>
                <a:cs typeface="Lato"/>
                <a:sym typeface="Lato"/>
              </a:rPr>
              <a:t>Misclassified entities from the validation set were analyzed to uncover common sources of error, providing guidance for potential improvements in annotation and feature engineering.</a:t>
            </a:r>
            <a:endParaRPr sz="1400" dirty="0">
              <a:solidFill>
                <a:schemeClr val="tx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6"/>
          <p:cNvSpPr txBox="1">
            <a:spLocks noGrp="1"/>
          </p:cNvSpPr>
          <p:nvPr>
            <p:ph type="title"/>
          </p:nvPr>
        </p:nvSpPr>
        <p:spPr>
          <a:xfrm>
            <a:off x="1097275" y="286602"/>
            <a:ext cx="10058400" cy="6906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accent1"/>
              </a:buClr>
              <a:buSzPct val="100000"/>
              <a:buFont typeface="Bookman Old Style"/>
              <a:buNone/>
            </a:pPr>
            <a:r>
              <a:rPr lang="en-US">
                <a:solidFill>
                  <a:schemeClr val="accent1"/>
                </a:solidFill>
              </a:rPr>
              <a:t>Techniques</a:t>
            </a:r>
            <a:endParaRPr/>
          </a:p>
        </p:txBody>
      </p:sp>
      <p:sp>
        <p:nvSpPr>
          <p:cNvPr id="133" name="Google Shape;133;p6"/>
          <p:cNvSpPr txBox="1">
            <a:spLocks noGrp="1"/>
          </p:cNvSpPr>
          <p:nvPr>
            <p:ph type="body" idx="1"/>
          </p:nvPr>
        </p:nvSpPr>
        <p:spPr>
          <a:xfrm>
            <a:off x="1097275" y="1035225"/>
            <a:ext cx="10058400" cy="4833900"/>
          </a:xfrm>
          <a:prstGeom prst="rect">
            <a:avLst/>
          </a:prstGeom>
          <a:noFill/>
          <a:ln>
            <a:noFill/>
          </a:ln>
        </p:spPr>
        <p:txBody>
          <a:bodyPr spcFirstLastPara="1" wrap="square" lIns="0" tIns="45700" rIns="0" bIns="45700" anchor="t" anchorCtr="0">
            <a:noAutofit/>
          </a:bodyPr>
          <a:lstStyle/>
          <a:p>
            <a:pPr marL="457200" lvl="0" indent="-330200" algn="l" rtl="0">
              <a:lnSpc>
                <a:spcPct val="115000"/>
              </a:lnSpc>
              <a:spcBef>
                <a:spcPts val="1200"/>
              </a:spcBef>
              <a:spcAft>
                <a:spcPts val="0"/>
              </a:spcAft>
              <a:buClr>
                <a:schemeClr val="dk1"/>
              </a:buClr>
              <a:buSzPts val="1600"/>
              <a:buFont typeface="Wingdings" panose="05000000000000000000" pitchFamily="2" charset="2"/>
              <a:buChar char="§"/>
            </a:pPr>
            <a:r>
              <a:rPr lang="en-US" sz="1600" b="1" dirty="0">
                <a:solidFill>
                  <a:schemeClr val="dk1"/>
                </a:solidFill>
                <a:latin typeface="Lato"/>
                <a:ea typeface="Lato"/>
                <a:cs typeface="Lato"/>
                <a:sym typeface="Lato"/>
              </a:rPr>
              <a:t>Library Import and Setup</a:t>
            </a:r>
            <a:endParaRPr sz="1600" b="1" dirty="0">
              <a:solidFill>
                <a:schemeClr val="dk1"/>
              </a:solidFill>
              <a:latin typeface="Lato"/>
              <a:ea typeface="Lato"/>
              <a:cs typeface="Lato"/>
              <a:sym typeface="Lato"/>
            </a:endParaRPr>
          </a:p>
          <a:p>
            <a:pPr marL="914400" lvl="1" indent="-330200" algn="l" rtl="0">
              <a:lnSpc>
                <a:spcPct val="115000"/>
              </a:lnSpc>
              <a:spcBef>
                <a:spcPts val="0"/>
              </a:spcBef>
              <a:spcAft>
                <a:spcPts val="0"/>
              </a:spcAft>
              <a:buClr>
                <a:schemeClr val="dk1"/>
              </a:buClr>
              <a:buSzPts val="1600"/>
              <a:buFont typeface="Wingdings" panose="05000000000000000000" pitchFamily="2" charset="2"/>
              <a:buChar char="§"/>
            </a:pPr>
            <a:r>
              <a:rPr lang="en-US" sz="1600" dirty="0">
                <a:solidFill>
                  <a:schemeClr val="dk1"/>
                </a:solidFill>
                <a:latin typeface="Lato"/>
                <a:ea typeface="Lato"/>
                <a:cs typeface="Lato"/>
                <a:sym typeface="Lato"/>
              </a:rPr>
              <a:t>Utilized essential Python libraries such as pandas, </a:t>
            </a:r>
            <a:r>
              <a:rPr lang="en-US" sz="1600" dirty="0" err="1">
                <a:solidFill>
                  <a:schemeClr val="dk1"/>
                </a:solidFill>
                <a:latin typeface="Lato"/>
                <a:ea typeface="Lato"/>
                <a:cs typeface="Lato"/>
                <a:sym typeface="Lato"/>
              </a:rPr>
              <a:t>numpy</a:t>
            </a:r>
            <a:r>
              <a:rPr lang="en-US" sz="1600" dirty="0">
                <a:solidFill>
                  <a:schemeClr val="dk1"/>
                </a:solidFill>
                <a:latin typeface="Lato"/>
                <a:ea typeface="Lato"/>
                <a:cs typeface="Lato"/>
                <a:sym typeface="Lato"/>
              </a:rPr>
              <a:t>, matplotlib, seaborn, </a:t>
            </a:r>
            <a:r>
              <a:rPr lang="en-US" sz="1600" dirty="0" err="1">
                <a:solidFill>
                  <a:schemeClr val="dk1"/>
                </a:solidFill>
                <a:latin typeface="Lato"/>
                <a:ea typeface="Lato"/>
                <a:cs typeface="Lato"/>
                <a:sym typeface="Lato"/>
              </a:rPr>
              <a:t>sklearn</a:t>
            </a:r>
            <a:r>
              <a:rPr lang="en-US" sz="1600" dirty="0">
                <a:solidFill>
                  <a:schemeClr val="dk1"/>
                </a:solidFill>
                <a:latin typeface="Lato"/>
                <a:ea typeface="Lato"/>
                <a:cs typeface="Lato"/>
                <a:sym typeface="Lato"/>
              </a:rPr>
              <a:t>, and </a:t>
            </a:r>
            <a:r>
              <a:rPr lang="en-US" sz="1600" dirty="0" err="1">
                <a:solidFill>
                  <a:schemeClr val="dk1"/>
                </a:solidFill>
                <a:latin typeface="Lato"/>
                <a:ea typeface="Lato"/>
                <a:cs typeface="Lato"/>
                <a:sym typeface="Lato"/>
              </a:rPr>
              <a:t>sklearn-crfsuite</a:t>
            </a:r>
            <a:r>
              <a:rPr lang="en-US" sz="1600" dirty="0">
                <a:solidFill>
                  <a:schemeClr val="dk1"/>
                </a:solidFill>
                <a:latin typeface="Lato"/>
                <a:ea typeface="Lato"/>
                <a:cs typeface="Lato"/>
                <a:sym typeface="Lato"/>
              </a:rPr>
              <a:t>.</a:t>
            </a:r>
            <a:endParaRPr sz="1600" dirty="0">
              <a:solidFill>
                <a:schemeClr val="dk1"/>
              </a:solidFill>
              <a:latin typeface="Lato"/>
              <a:ea typeface="Lato"/>
              <a:cs typeface="Lato"/>
              <a:sym typeface="Lato"/>
            </a:endParaRPr>
          </a:p>
          <a:p>
            <a:pPr marL="457200" lvl="0" indent="-330200" algn="l" rtl="0">
              <a:lnSpc>
                <a:spcPct val="115000"/>
              </a:lnSpc>
              <a:spcBef>
                <a:spcPts val="0"/>
              </a:spcBef>
              <a:spcAft>
                <a:spcPts val="0"/>
              </a:spcAft>
              <a:buClr>
                <a:schemeClr val="dk1"/>
              </a:buClr>
              <a:buSzPts val="1600"/>
              <a:buFont typeface="Wingdings" panose="05000000000000000000" pitchFamily="2" charset="2"/>
              <a:buChar char="§"/>
            </a:pPr>
            <a:r>
              <a:rPr lang="en-US" sz="1600" b="1" dirty="0">
                <a:solidFill>
                  <a:schemeClr val="dk1"/>
                </a:solidFill>
                <a:latin typeface="Lato"/>
                <a:ea typeface="Lato"/>
                <a:cs typeface="Lato"/>
                <a:sym typeface="Lato"/>
              </a:rPr>
              <a:t>Data Handling &amp; Preparation</a:t>
            </a:r>
            <a:endParaRPr sz="1600" b="1" dirty="0">
              <a:solidFill>
                <a:schemeClr val="dk1"/>
              </a:solidFill>
              <a:latin typeface="Lato"/>
              <a:ea typeface="Lato"/>
              <a:cs typeface="Lato"/>
              <a:sym typeface="Lato"/>
            </a:endParaRPr>
          </a:p>
          <a:p>
            <a:pPr marL="914400" lvl="1" indent="-330200" algn="l" rtl="0">
              <a:lnSpc>
                <a:spcPct val="115000"/>
              </a:lnSpc>
              <a:spcBef>
                <a:spcPts val="0"/>
              </a:spcBef>
              <a:spcAft>
                <a:spcPts val="0"/>
              </a:spcAft>
              <a:buClr>
                <a:schemeClr val="dk1"/>
              </a:buClr>
              <a:buSzPts val="1600"/>
              <a:buFont typeface="Wingdings" panose="05000000000000000000" pitchFamily="2" charset="2"/>
              <a:buChar char="§"/>
            </a:pPr>
            <a:r>
              <a:rPr lang="en-US" sz="1600" dirty="0">
                <a:solidFill>
                  <a:schemeClr val="dk1"/>
                </a:solidFill>
                <a:latin typeface="Lato"/>
                <a:ea typeface="Lato"/>
                <a:cs typeface="Lato"/>
                <a:sym typeface="Lato"/>
              </a:rPr>
              <a:t>Used libraries like </a:t>
            </a:r>
            <a:r>
              <a:rPr lang="en-US" sz="1600" dirty="0">
                <a:solidFill>
                  <a:srgbClr val="188038"/>
                </a:solidFill>
                <a:latin typeface="Lato"/>
                <a:ea typeface="Lato"/>
                <a:cs typeface="Lato"/>
                <a:sym typeface="Lato"/>
              </a:rPr>
              <a:t>pandas</a:t>
            </a:r>
            <a:r>
              <a:rPr lang="en-US" sz="1600" dirty="0">
                <a:solidFill>
                  <a:schemeClr val="dk1"/>
                </a:solidFill>
                <a:latin typeface="Lato"/>
                <a:ea typeface="Lato"/>
                <a:cs typeface="Lato"/>
                <a:sym typeface="Lato"/>
              </a:rPr>
              <a:t> and </a:t>
            </a:r>
            <a:r>
              <a:rPr lang="en-US" sz="1600" dirty="0" err="1">
                <a:solidFill>
                  <a:srgbClr val="188038"/>
                </a:solidFill>
                <a:latin typeface="Lato"/>
                <a:ea typeface="Lato"/>
                <a:cs typeface="Lato"/>
                <a:sym typeface="Lato"/>
              </a:rPr>
              <a:t>numpy</a:t>
            </a:r>
            <a:r>
              <a:rPr lang="en-US" sz="1600" dirty="0">
                <a:solidFill>
                  <a:schemeClr val="dk1"/>
                </a:solidFill>
                <a:latin typeface="Lato"/>
                <a:ea typeface="Lato"/>
                <a:cs typeface="Lato"/>
                <a:sym typeface="Lato"/>
              </a:rPr>
              <a:t> for data management.</a:t>
            </a:r>
            <a:endParaRPr sz="1600" dirty="0">
              <a:solidFill>
                <a:schemeClr val="dk1"/>
              </a:solidFill>
              <a:latin typeface="Lato"/>
              <a:ea typeface="Lato"/>
              <a:cs typeface="Lato"/>
              <a:sym typeface="Lato"/>
            </a:endParaRPr>
          </a:p>
          <a:p>
            <a:pPr marL="914400" lvl="1" indent="-330200" algn="l" rtl="0">
              <a:lnSpc>
                <a:spcPct val="115000"/>
              </a:lnSpc>
              <a:spcBef>
                <a:spcPts val="0"/>
              </a:spcBef>
              <a:spcAft>
                <a:spcPts val="0"/>
              </a:spcAft>
              <a:buClr>
                <a:schemeClr val="dk1"/>
              </a:buClr>
              <a:buSzPts val="1600"/>
              <a:buFont typeface="Wingdings" panose="05000000000000000000" pitchFamily="2" charset="2"/>
              <a:buChar char="§"/>
            </a:pPr>
            <a:r>
              <a:rPr lang="en-US" sz="1600" dirty="0">
                <a:solidFill>
                  <a:schemeClr val="dk1"/>
                </a:solidFill>
                <a:latin typeface="Lato"/>
                <a:ea typeface="Lato"/>
                <a:cs typeface="Lato"/>
                <a:sym typeface="Lato"/>
              </a:rPr>
              <a:t>Cleaned and normalized recipe text for consistency and accuracy.</a:t>
            </a:r>
            <a:endParaRPr sz="1600" dirty="0">
              <a:solidFill>
                <a:schemeClr val="dk1"/>
              </a:solidFill>
              <a:latin typeface="Lato"/>
              <a:ea typeface="Lato"/>
              <a:cs typeface="Lato"/>
              <a:sym typeface="Lato"/>
            </a:endParaRPr>
          </a:p>
          <a:p>
            <a:pPr marL="457200" lvl="0" indent="-330200" algn="l" rtl="0">
              <a:lnSpc>
                <a:spcPct val="115000"/>
              </a:lnSpc>
              <a:spcBef>
                <a:spcPts val="0"/>
              </a:spcBef>
              <a:spcAft>
                <a:spcPts val="0"/>
              </a:spcAft>
              <a:buClr>
                <a:schemeClr val="dk1"/>
              </a:buClr>
              <a:buSzPts val="1600"/>
              <a:buFont typeface="Wingdings" panose="05000000000000000000" pitchFamily="2" charset="2"/>
              <a:buChar char="§"/>
            </a:pPr>
            <a:r>
              <a:rPr lang="en-US" sz="1600" b="1" dirty="0">
                <a:solidFill>
                  <a:schemeClr val="dk1"/>
                </a:solidFill>
                <a:latin typeface="Lato"/>
                <a:ea typeface="Lato"/>
                <a:cs typeface="Lato"/>
                <a:sym typeface="Lato"/>
              </a:rPr>
              <a:t>Data Splitting &amp; EDA</a:t>
            </a:r>
            <a:endParaRPr sz="1600" b="1" dirty="0">
              <a:solidFill>
                <a:schemeClr val="dk1"/>
              </a:solidFill>
              <a:latin typeface="Lato"/>
              <a:ea typeface="Lato"/>
              <a:cs typeface="Lato"/>
              <a:sym typeface="Lato"/>
            </a:endParaRPr>
          </a:p>
          <a:p>
            <a:pPr marL="914400" lvl="1" indent="-330200" algn="l" rtl="0">
              <a:lnSpc>
                <a:spcPct val="115000"/>
              </a:lnSpc>
              <a:spcBef>
                <a:spcPts val="0"/>
              </a:spcBef>
              <a:spcAft>
                <a:spcPts val="0"/>
              </a:spcAft>
              <a:buClr>
                <a:schemeClr val="dk1"/>
              </a:buClr>
              <a:buSzPts val="1600"/>
              <a:buFont typeface="Wingdings" panose="05000000000000000000" pitchFamily="2" charset="2"/>
              <a:buChar char="§"/>
            </a:pPr>
            <a:r>
              <a:rPr lang="en-US" sz="1600" dirty="0">
                <a:solidFill>
                  <a:schemeClr val="dk1"/>
                </a:solidFill>
                <a:latin typeface="Lato"/>
                <a:ea typeface="Lato"/>
                <a:cs typeface="Lato"/>
                <a:sym typeface="Lato"/>
              </a:rPr>
              <a:t>Split data using </a:t>
            </a:r>
            <a:r>
              <a:rPr lang="en-US" sz="1600" dirty="0" err="1">
                <a:solidFill>
                  <a:srgbClr val="188038"/>
                </a:solidFill>
                <a:latin typeface="Lato"/>
                <a:ea typeface="Lato"/>
                <a:cs typeface="Lato"/>
                <a:sym typeface="Lato"/>
              </a:rPr>
              <a:t>train_test_split</a:t>
            </a:r>
            <a:r>
              <a:rPr lang="en-US" sz="1600" dirty="0">
                <a:solidFill>
                  <a:srgbClr val="188038"/>
                </a:solidFill>
                <a:latin typeface="Lato"/>
                <a:ea typeface="Lato"/>
                <a:cs typeface="Lato"/>
                <a:sym typeface="Lato"/>
              </a:rPr>
              <a:t>()</a:t>
            </a:r>
            <a:r>
              <a:rPr lang="en-US" sz="1600" dirty="0">
                <a:solidFill>
                  <a:schemeClr val="dk1"/>
                </a:solidFill>
                <a:latin typeface="Lato"/>
                <a:ea typeface="Lato"/>
                <a:cs typeface="Lato"/>
                <a:sym typeface="Lato"/>
              </a:rPr>
              <a:t> to ensure fair evaluation.</a:t>
            </a:r>
            <a:endParaRPr sz="1600" dirty="0">
              <a:solidFill>
                <a:schemeClr val="dk1"/>
              </a:solidFill>
              <a:latin typeface="Lato"/>
              <a:ea typeface="Lato"/>
              <a:cs typeface="Lato"/>
              <a:sym typeface="Lato"/>
            </a:endParaRPr>
          </a:p>
          <a:p>
            <a:pPr marL="914400" lvl="1" indent="-330200" algn="l" rtl="0">
              <a:lnSpc>
                <a:spcPct val="115000"/>
              </a:lnSpc>
              <a:spcBef>
                <a:spcPts val="0"/>
              </a:spcBef>
              <a:spcAft>
                <a:spcPts val="0"/>
              </a:spcAft>
              <a:buClr>
                <a:schemeClr val="dk1"/>
              </a:buClr>
              <a:buSzPts val="1600"/>
              <a:buFont typeface="Wingdings" panose="05000000000000000000" pitchFamily="2" charset="2"/>
              <a:buChar char="§"/>
            </a:pPr>
            <a:r>
              <a:rPr lang="en-US" sz="1600" dirty="0">
                <a:solidFill>
                  <a:schemeClr val="dk1"/>
                </a:solidFill>
                <a:latin typeface="Lato"/>
                <a:ea typeface="Lato"/>
                <a:cs typeface="Lato"/>
                <a:sym typeface="Lato"/>
              </a:rPr>
              <a:t>Conducted visual and statistical exploratory data analysis (EDA) on both training and validation sets.</a:t>
            </a:r>
            <a:endParaRPr sz="1600" dirty="0">
              <a:solidFill>
                <a:schemeClr val="dk1"/>
              </a:solidFill>
              <a:latin typeface="Lato"/>
              <a:ea typeface="Lato"/>
              <a:cs typeface="Lato"/>
              <a:sym typeface="Lato"/>
            </a:endParaRPr>
          </a:p>
          <a:p>
            <a:pPr marL="457200" lvl="0" indent="-330200" algn="l" rtl="0">
              <a:lnSpc>
                <a:spcPct val="115000"/>
              </a:lnSpc>
              <a:spcBef>
                <a:spcPts val="0"/>
              </a:spcBef>
              <a:spcAft>
                <a:spcPts val="0"/>
              </a:spcAft>
              <a:buClr>
                <a:schemeClr val="dk1"/>
              </a:buClr>
              <a:buSzPts val="1600"/>
              <a:buFont typeface="Wingdings" panose="05000000000000000000" pitchFamily="2" charset="2"/>
              <a:buChar char="§"/>
            </a:pPr>
            <a:r>
              <a:rPr lang="en-US" sz="1600" b="1" dirty="0">
                <a:solidFill>
                  <a:schemeClr val="dk1"/>
                </a:solidFill>
                <a:latin typeface="Lato"/>
                <a:ea typeface="Lato"/>
                <a:cs typeface="Lato"/>
                <a:sym typeface="Lato"/>
              </a:rPr>
              <a:t>Feature Engineering</a:t>
            </a:r>
            <a:endParaRPr sz="1600" b="1" dirty="0">
              <a:solidFill>
                <a:schemeClr val="dk1"/>
              </a:solidFill>
              <a:latin typeface="Lato"/>
              <a:ea typeface="Lato"/>
              <a:cs typeface="Lato"/>
              <a:sym typeface="Lato"/>
            </a:endParaRPr>
          </a:p>
          <a:p>
            <a:pPr marL="914400" lvl="1" indent="-330200" algn="l" rtl="0">
              <a:lnSpc>
                <a:spcPct val="115000"/>
              </a:lnSpc>
              <a:spcBef>
                <a:spcPts val="0"/>
              </a:spcBef>
              <a:spcAft>
                <a:spcPts val="0"/>
              </a:spcAft>
              <a:buClr>
                <a:schemeClr val="dk1"/>
              </a:buClr>
              <a:buSzPts val="1600"/>
              <a:buFont typeface="Wingdings" panose="05000000000000000000" pitchFamily="2" charset="2"/>
              <a:buChar char="§"/>
            </a:pPr>
            <a:r>
              <a:rPr lang="en-US" sz="1600" dirty="0">
                <a:solidFill>
                  <a:schemeClr val="dk1"/>
                </a:solidFill>
                <a:latin typeface="Lato"/>
                <a:ea typeface="Lato"/>
                <a:cs typeface="Lato"/>
                <a:sym typeface="Lato"/>
              </a:rPr>
              <a:t>Extracted token-level features such as word shape, POS tags, and contextual tokens.</a:t>
            </a:r>
            <a:endParaRPr sz="1600" dirty="0">
              <a:solidFill>
                <a:schemeClr val="dk1"/>
              </a:solidFill>
              <a:latin typeface="Lato"/>
              <a:ea typeface="Lato"/>
              <a:cs typeface="Lato"/>
              <a:sym typeface="Lato"/>
            </a:endParaRPr>
          </a:p>
          <a:p>
            <a:pPr marL="914400" lvl="1" indent="-330200" algn="l" rtl="0">
              <a:lnSpc>
                <a:spcPct val="115000"/>
              </a:lnSpc>
              <a:spcBef>
                <a:spcPts val="0"/>
              </a:spcBef>
              <a:spcAft>
                <a:spcPts val="0"/>
              </a:spcAft>
              <a:buClr>
                <a:schemeClr val="dk1"/>
              </a:buClr>
              <a:buSzPts val="1600"/>
              <a:buFont typeface="Wingdings" panose="05000000000000000000" pitchFamily="2" charset="2"/>
              <a:buChar char="§"/>
            </a:pPr>
            <a:r>
              <a:rPr lang="en-US" sz="1600" dirty="0">
                <a:solidFill>
                  <a:schemeClr val="dk1"/>
                </a:solidFill>
                <a:latin typeface="Lato"/>
                <a:ea typeface="Lato"/>
                <a:cs typeface="Lato"/>
                <a:sym typeface="Lato"/>
              </a:rPr>
              <a:t>Leveraged linguistic and morphological traits relevant to recipes.</a:t>
            </a:r>
            <a:endParaRPr sz="1600" dirty="0">
              <a:solidFill>
                <a:schemeClr val="dk1"/>
              </a:solidFill>
              <a:latin typeface="Lato"/>
              <a:ea typeface="Lato"/>
              <a:cs typeface="Lato"/>
              <a:sym typeface="Lato"/>
            </a:endParaRPr>
          </a:p>
          <a:p>
            <a:pPr marL="457200" lvl="0" indent="-330200" algn="l" rtl="0">
              <a:lnSpc>
                <a:spcPct val="115000"/>
              </a:lnSpc>
              <a:spcBef>
                <a:spcPts val="0"/>
              </a:spcBef>
              <a:spcAft>
                <a:spcPts val="0"/>
              </a:spcAft>
              <a:buClr>
                <a:schemeClr val="dk1"/>
              </a:buClr>
              <a:buSzPts val="1600"/>
              <a:buFont typeface="Wingdings" panose="05000000000000000000" pitchFamily="2" charset="2"/>
              <a:buChar char="§"/>
            </a:pPr>
            <a:r>
              <a:rPr lang="en-US" sz="1600" b="1" dirty="0">
                <a:solidFill>
                  <a:schemeClr val="dk1"/>
                </a:solidFill>
                <a:latin typeface="Lato"/>
                <a:ea typeface="Lato"/>
                <a:cs typeface="Lato"/>
                <a:sym typeface="Lato"/>
              </a:rPr>
              <a:t>Model Training with CRF</a:t>
            </a:r>
            <a:endParaRPr sz="1600" b="1" dirty="0">
              <a:solidFill>
                <a:schemeClr val="dk1"/>
              </a:solidFill>
              <a:latin typeface="Lato"/>
              <a:ea typeface="Lato"/>
              <a:cs typeface="Lato"/>
              <a:sym typeface="Lato"/>
            </a:endParaRPr>
          </a:p>
          <a:p>
            <a:pPr marL="914400" lvl="1" indent="-330200" algn="l" rtl="0">
              <a:lnSpc>
                <a:spcPct val="115000"/>
              </a:lnSpc>
              <a:spcBef>
                <a:spcPts val="0"/>
              </a:spcBef>
              <a:spcAft>
                <a:spcPts val="0"/>
              </a:spcAft>
              <a:buClr>
                <a:schemeClr val="dk1"/>
              </a:buClr>
              <a:buSzPts val="1600"/>
              <a:buFont typeface="Wingdings" panose="05000000000000000000" pitchFamily="2" charset="2"/>
              <a:buChar char="§"/>
            </a:pPr>
            <a:r>
              <a:rPr lang="en-US" sz="1600" dirty="0">
                <a:solidFill>
                  <a:schemeClr val="dk1"/>
                </a:solidFill>
                <a:latin typeface="Lato"/>
                <a:ea typeface="Lato"/>
                <a:cs typeface="Lato"/>
                <a:sym typeface="Lato"/>
              </a:rPr>
              <a:t>Implemented and trained the CRF model using </a:t>
            </a:r>
            <a:r>
              <a:rPr lang="en-US" sz="1600" dirty="0" err="1">
                <a:solidFill>
                  <a:srgbClr val="188038"/>
                </a:solidFill>
                <a:latin typeface="Lato"/>
                <a:ea typeface="Lato"/>
                <a:cs typeface="Lato"/>
                <a:sym typeface="Lato"/>
              </a:rPr>
              <a:t>sklearn-crfsuite</a:t>
            </a:r>
            <a:r>
              <a:rPr lang="en-US" sz="1600" dirty="0">
                <a:solidFill>
                  <a:schemeClr val="dk1"/>
                </a:solidFill>
                <a:latin typeface="Lato"/>
                <a:ea typeface="Lato"/>
                <a:cs typeface="Lato"/>
                <a:sym typeface="Lato"/>
              </a:rPr>
              <a:t>.</a:t>
            </a:r>
            <a:endParaRPr sz="1600" dirty="0">
              <a:solidFill>
                <a:schemeClr val="dk1"/>
              </a:solidFill>
              <a:latin typeface="Lato"/>
              <a:ea typeface="Lato"/>
              <a:cs typeface="Lato"/>
              <a:sym typeface="Lato"/>
            </a:endParaRPr>
          </a:p>
          <a:p>
            <a:pPr marL="914400" lvl="1" indent="-330200" algn="l" rtl="0">
              <a:lnSpc>
                <a:spcPct val="115000"/>
              </a:lnSpc>
              <a:spcBef>
                <a:spcPts val="0"/>
              </a:spcBef>
              <a:spcAft>
                <a:spcPts val="0"/>
              </a:spcAft>
              <a:buClr>
                <a:schemeClr val="dk1"/>
              </a:buClr>
              <a:buSzPts val="1600"/>
              <a:buFont typeface="Wingdings" panose="05000000000000000000" pitchFamily="2" charset="2"/>
              <a:buChar char="§"/>
            </a:pPr>
            <a:r>
              <a:rPr lang="en-US" sz="1600" dirty="0">
                <a:solidFill>
                  <a:schemeClr val="dk1"/>
                </a:solidFill>
                <a:latin typeface="Lato"/>
                <a:ea typeface="Lato"/>
                <a:cs typeface="Lato"/>
                <a:sym typeface="Lato"/>
              </a:rPr>
              <a:t>Applied hyperparameter tuning (e.g., L1/L2 regularization) for optimization.</a:t>
            </a:r>
            <a:endParaRPr sz="1600" dirty="0">
              <a:solidFill>
                <a:schemeClr val="dk1"/>
              </a:solidFill>
              <a:latin typeface="Lato"/>
              <a:ea typeface="Lato"/>
              <a:cs typeface="Lato"/>
              <a:sym typeface="Lato"/>
            </a:endParaRPr>
          </a:p>
          <a:p>
            <a:pPr marL="457200" lvl="0" indent="-330200" algn="l" rtl="0">
              <a:lnSpc>
                <a:spcPct val="115000"/>
              </a:lnSpc>
              <a:spcBef>
                <a:spcPts val="0"/>
              </a:spcBef>
              <a:spcAft>
                <a:spcPts val="0"/>
              </a:spcAft>
              <a:buClr>
                <a:schemeClr val="dk1"/>
              </a:buClr>
              <a:buSzPts val="1600"/>
              <a:buFont typeface="Wingdings" panose="05000000000000000000" pitchFamily="2" charset="2"/>
              <a:buChar char="§"/>
            </a:pPr>
            <a:r>
              <a:rPr lang="en-US" sz="1600" b="1" dirty="0">
                <a:solidFill>
                  <a:schemeClr val="dk1"/>
                </a:solidFill>
                <a:latin typeface="Lato"/>
                <a:ea typeface="Lato"/>
                <a:cs typeface="Lato"/>
                <a:sym typeface="Lato"/>
              </a:rPr>
              <a:t>Evaluation &amp; Error Analysis</a:t>
            </a:r>
            <a:endParaRPr sz="1600" b="1" dirty="0">
              <a:solidFill>
                <a:schemeClr val="dk1"/>
              </a:solidFill>
              <a:latin typeface="Lato"/>
              <a:ea typeface="Lato"/>
              <a:cs typeface="Lato"/>
              <a:sym typeface="Lato"/>
            </a:endParaRPr>
          </a:p>
          <a:p>
            <a:pPr marL="914400" lvl="1" indent="-330200" algn="l" rtl="0">
              <a:lnSpc>
                <a:spcPct val="115000"/>
              </a:lnSpc>
              <a:spcBef>
                <a:spcPts val="0"/>
              </a:spcBef>
              <a:spcAft>
                <a:spcPts val="0"/>
              </a:spcAft>
              <a:buClr>
                <a:schemeClr val="dk1"/>
              </a:buClr>
              <a:buSzPts val="1600"/>
              <a:buFont typeface="Wingdings" panose="05000000000000000000" pitchFamily="2" charset="2"/>
              <a:buChar char="§"/>
            </a:pPr>
            <a:r>
              <a:rPr lang="en-US" sz="1600" dirty="0">
                <a:solidFill>
                  <a:schemeClr val="dk1"/>
                </a:solidFill>
                <a:latin typeface="Lato"/>
                <a:ea typeface="Lato"/>
                <a:cs typeface="Lato"/>
                <a:sym typeface="Lato"/>
              </a:rPr>
              <a:t>Used metrics like Precision, Recall, and F1-score to assess performance.</a:t>
            </a:r>
            <a:endParaRPr sz="1600" dirty="0">
              <a:solidFill>
                <a:schemeClr val="dk1"/>
              </a:solidFill>
              <a:latin typeface="Lato"/>
              <a:ea typeface="Lato"/>
              <a:cs typeface="Lato"/>
              <a:sym typeface="Lato"/>
            </a:endParaRPr>
          </a:p>
          <a:p>
            <a:pPr marL="914400" lvl="1" indent="-330200" algn="l" rtl="0">
              <a:lnSpc>
                <a:spcPct val="115000"/>
              </a:lnSpc>
              <a:spcBef>
                <a:spcPts val="0"/>
              </a:spcBef>
              <a:spcAft>
                <a:spcPts val="0"/>
              </a:spcAft>
              <a:buClr>
                <a:schemeClr val="dk1"/>
              </a:buClr>
              <a:buSzPts val="1600"/>
              <a:buFont typeface="Wingdings" panose="05000000000000000000" pitchFamily="2" charset="2"/>
              <a:buChar char="§"/>
            </a:pPr>
            <a:r>
              <a:rPr lang="en-US" sz="1600" dirty="0">
                <a:solidFill>
                  <a:schemeClr val="dk1"/>
                </a:solidFill>
                <a:latin typeface="Lato"/>
                <a:ea typeface="Lato"/>
                <a:cs typeface="Lato"/>
                <a:sym typeface="Lato"/>
              </a:rPr>
              <a:t>Analyzed errors using confusion matrices and visualization techniques to uncover misclassifications.</a:t>
            </a:r>
            <a:endParaRPr sz="1600" b="1" dirty="0">
              <a:solidFill>
                <a:schemeClr val="dk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7"/>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62626"/>
              </a:buClr>
              <a:buSzPts val="8000"/>
              <a:buFont typeface="Bookman Old Style"/>
              <a:buNone/>
            </a:pPr>
            <a:r>
              <a:rPr lang="en-US" dirty="0" err="1"/>
              <a:t>Visualisations</a:t>
            </a:r>
            <a:endParaRPr dirty="0"/>
          </a:p>
        </p:txBody>
      </p:sp>
      <p:sp>
        <p:nvSpPr>
          <p:cNvPr id="139" name="Google Shape;139;p7"/>
          <p:cNvSpPr txBox="1">
            <a:spLocks noGrp="1"/>
          </p:cNvSpPr>
          <p:nvPr>
            <p:ph type="subTitle" idx="1"/>
          </p:nvPr>
        </p:nvSpPr>
        <p:spPr>
          <a:xfrm>
            <a:off x="1100051" y="4645152"/>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SzPts val="2400"/>
              <a:buNone/>
            </a:pPr>
            <a:r>
              <a:rPr lang="en-US"/>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8"/>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62626"/>
              </a:buClr>
              <a:buSzPts val="8000"/>
              <a:buFont typeface="Bookman Old Style"/>
              <a:buNone/>
            </a:pPr>
            <a:r>
              <a:rPr lang="en-US"/>
              <a:t> </a:t>
            </a:r>
            <a:endParaRPr/>
          </a:p>
        </p:txBody>
      </p:sp>
      <p:sp>
        <p:nvSpPr>
          <p:cNvPr id="145" name="Google Shape;145;p8"/>
          <p:cNvSpPr txBox="1">
            <a:spLocks noGrp="1"/>
          </p:cNvSpPr>
          <p:nvPr>
            <p:ph type="subTitle" idx="1"/>
          </p:nvPr>
        </p:nvSpPr>
        <p:spPr>
          <a:xfrm>
            <a:off x="1100051" y="4645152"/>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SzPts val="2400"/>
              <a:buNone/>
            </a:pPr>
            <a:r>
              <a:rPr lang="en-US" b="1">
                <a:latin typeface="Arial"/>
                <a:ea typeface="Arial"/>
                <a:cs typeface="Arial"/>
                <a:sym typeface="Arial"/>
              </a:rPr>
              <a:t>Top frequent units in training data</a:t>
            </a:r>
            <a:endParaRPr b="0" i="0">
              <a:latin typeface="Arial"/>
              <a:ea typeface="Arial"/>
              <a:cs typeface="Arial"/>
              <a:sym typeface="Arial"/>
            </a:endParaRPr>
          </a:p>
          <a:p>
            <a:pPr marL="0" lvl="0" indent="0" algn="l" rtl="0">
              <a:lnSpc>
                <a:spcPct val="110000"/>
              </a:lnSpc>
              <a:spcBef>
                <a:spcPts val="1400"/>
              </a:spcBef>
              <a:spcAft>
                <a:spcPts val="0"/>
              </a:spcAft>
              <a:buSzPts val="2400"/>
              <a:buNone/>
            </a:pPr>
            <a:endParaRPr/>
          </a:p>
        </p:txBody>
      </p:sp>
      <p:pic>
        <p:nvPicPr>
          <p:cNvPr id="146" name="Google Shape;146;p8"/>
          <p:cNvPicPr preferRelativeResize="0"/>
          <p:nvPr/>
        </p:nvPicPr>
        <p:blipFill>
          <a:blip r:embed="rId3">
            <a:alphaModFix/>
          </a:blip>
          <a:stretch>
            <a:fillRect/>
          </a:stretch>
        </p:blipFill>
        <p:spPr>
          <a:xfrm>
            <a:off x="695400" y="303350"/>
            <a:ext cx="11060049" cy="4021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36d93ed5fe9_0_5"/>
          <p:cNvSpPr txBox="1">
            <a:spLocks noGrp="1"/>
          </p:cNvSpPr>
          <p:nvPr>
            <p:ph type="ctrTitle"/>
          </p:nvPr>
        </p:nvSpPr>
        <p:spPr>
          <a:xfrm>
            <a:off x="1097280" y="758952"/>
            <a:ext cx="10058400" cy="35661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62626"/>
              </a:buClr>
              <a:buSzPts val="8000"/>
              <a:buFont typeface="Bookman Old Style"/>
              <a:buNone/>
            </a:pPr>
            <a:r>
              <a:rPr lang="en-US"/>
              <a:t> </a:t>
            </a:r>
            <a:endParaRPr/>
          </a:p>
        </p:txBody>
      </p:sp>
      <p:sp>
        <p:nvSpPr>
          <p:cNvPr id="152" name="Google Shape;152;g36d93ed5fe9_0_5"/>
          <p:cNvSpPr txBox="1">
            <a:spLocks noGrp="1"/>
          </p:cNvSpPr>
          <p:nvPr>
            <p:ph type="subTitle" idx="1"/>
          </p:nvPr>
        </p:nvSpPr>
        <p:spPr>
          <a:xfrm>
            <a:off x="1100050" y="5205126"/>
            <a:ext cx="10058400" cy="5829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140"/>
              <a:buNone/>
            </a:pPr>
            <a:r>
              <a:rPr lang="en-US" sz="2340" b="1" dirty="0">
                <a:latin typeface="Arial"/>
                <a:ea typeface="Arial"/>
                <a:cs typeface="Arial"/>
                <a:sym typeface="Arial"/>
              </a:rPr>
              <a:t>Top frequent ingredients in training data</a:t>
            </a:r>
            <a:endParaRPr sz="2340" b="0" i="0" dirty="0">
              <a:latin typeface="Arial"/>
              <a:ea typeface="Arial"/>
              <a:cs typeface="Arial"/>
              <a:sym typeface="Arial"/>
            </a:endParaRPr>
          </a:p>
          <a:p>
            <a:pPr marL="0" lvl="0" indent="0" algn="l" rtl="0">
              <a:lnSpc>
                <a:spcPct val="90000"/>
              </a:lnSpc>
              <a:spcBef>
                <a:spcPts val="1400"/>
              </a:spcBef>
              <a:spcAft>
                <a:spcPts val="0"/>
              </a:spcAft>
              <a:buSzPts val="1140"/>
              <a:buNone/>
            </a:pPr>
            <a:endParaRPr sz="1140" dirty="0"/>
          </a:p>
        </p:txBody>
      </p:sp>
      <p:pic>
        <p:nvPicPr>
          <p:cNvPr id="153" name="Google Shape;153;g36d93ed5fe9_0_5"/>
          <p:cNvPicPr preferRelativeResize="0"/>
          <p:nvPr/>
        </p:nvPicPr>
        <p:blipFill>
          <a:blip r:embed="rId3">
            <a:alphaModFix/>
          </a:blip>
          <a:stretch>
            <a:fillRect/>
          </a:stretch>
        </p:blipFill>
        <p:spPr>
          <a:xfrm>
            <a:off x="592063" y="274113"/>
            <a:ext cx="11007874" cy="4535774"/>
          </a:xfrm>
          <a:prstGeom prst="rect">
            <a:avLst/>
          </a:prstGeom>
          <a:noFill/>
          <a:ln>
            <a:noFill/>
          </a:ln>
        </p:spPr>
      </p:pic>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a:themeElements>
    <a:clrScheme name="Custom 34">
      <a:dk1>
        <a:srgbClr val="000000"/>
      </a:dk1>
      <a:lt1>
        <a:srgbClr val="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975</Words>
  <Application>Microsoft Office PowerPoint</Application>
  <PresentationFormat>Widescreen</PresentationFormat>
  <Paragraphs>73</Paragraphs>
  <Slides>12</Slides>
  <Notes>12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12</vt:i4>
      </vt:variant>
    </vt:vector>
  </HeadingPairs>
  <TitlesOfParts>
    <vt:vector size="23" baseType="lpstr">
      <vt:lpstr>MS Shell Dlg 2</vt:lpstr>
      <vt:lpstr>Wingdings</vt:lpstr>
      <vt:lpstr>Libre Franklin</vt:lpstr>
      <vt:lpstr>Playfair Display</vt:lpstr>
      <vt:lpstr>Arial</vt:lpstr>
      <vt:lpstr>Wingdings 3</vt:lpstr>
      <vt:lpstr>Lato</vt:lpstr>
      <vt:lpstr>Calibri</vt:lpstr>
      <vt:lpstr>Bookman Old Style</vt:lpstr>
      <vt:lpstr>Custom</vt:lpstr>
      <vt:lpstr>Madison</vt:lpstr>
      <vt:lpstr>Identifying Key Entities in Recipe Data</vt:lpstr>
      <vt:lpstr>Problem Statement</vt:lpstr>
      <vt:lpstr>Python Code</vt:lpstr>
      <vt:lpstr>Project Summary</vt:lpstr>
      <vt:lpstr>Methodology</vt:lpstr>
      <vt:lpstr>Techniques</vt:lpstr>
      <vt:lpstr>Visualisations</vt:lpstr>
      <vt:lpstr> </vt:lpstr>
      <vt:lpstr> </vt:lpstr>
      <vt:lpstr>Key Insights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Bikash Sarkar</dc:creator>
  <cp:lastModifiedBy>Bikash Sarkar</cp:lastModifiedBy>
  <cp:revision>5</cp:revision>
  <cp:lastPrinted>2025-07-09T18:13:18Z</cp:lastPrinted>
  <dcterms:created xsi:type="dcterms:W3CDTF">2025-04-23T15:10:08Z</dcterms:created>
  <dcterms:modified xsi:type="dcterms:W3CDTF">2025-07-09T18:24:49Z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