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B68A2-8BED-49C1-AB03-9575688D48F8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27C45-5304-4056-8398-C7ADA4C4C6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89D5-8F3D-4015-B5FC-18EF478F9D9F}" type="datetime1">
              <a:rPr lang="en-US" smtClean="0"/>
              <a:t>11/28/2010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866C-37D3-4423-B27E-41821CA8B30E}" type="datetime1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9C51-2668-4651-AAF9-04FD60119B57}" type="datetime1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993A-3E4D-4027-B734-6F60915DFFF8}" type="datetime1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855C-DBC7-4125-A9ED-72E7155F4AAD}" type="datetime1">
              <a:rPr lang="en-US" smtClean="0"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BEF7-256B-43CA-9042-B330F9A3846D}" type="datetime1">
              <a:rPr lang="en-US" smtClean="0"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035-1C8B-4E7A-992B-92162B8A7DA7}" type="datetime1">
              <a:rPr lang="en-US" smtClean="0"/>
              <a:t>11/28/2010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7B26-A745-4491-AF20-EC90A63D8024}" type="datetime1">
              <a:rPr lang="en-US" smtClean="0"/>
              <a:t>11/28/2010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DFE0-254A-4132-A2AD-23F7BBFBEA2E}" type="datetime1">
              <a:rPr lang="en-US" smtClean="0"/>
              <a:t>11/28/2010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AFBD-7074-4F13-AA70-DCD50AC49286}" type="datetime1">
              <a:rPr lang="en-US" smtClean="0"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F2DA104-8602-468F-84E5-FF4299D7063E}" type="datetime1">
              <a:rPr lang="en-US" smtClean="0"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65871E-068B-4B01-8D3E-F70B6CEE6E05}" type="datetime1">
              <a:rPr lang="en-US" smtClean="0"/>
              <a:t>11/28/2010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Rushdi Shams, Lecturer, Dept of CSE, KUET, Bangladesh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http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CSE 2200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of method that was used to request a </a:t>
            </a:r>
            <a:r>
              <a:rPr lang="en-US" dirty="0" err="1" smtClean="0"/>
              <a:t>PHP</a:t>
            </a:r>
            <a:r>
              <a:rPr lang="en-US" dirty="0" smtClean="0"/>
              <a:t> page is available through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$_SERVER['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REQUEST_METHOD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'].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($_SERVER['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REQUEST_METHOD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'] == 'GET') {      // handle a GET request    } else {      die("You may only GET this page.");  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runs on HTTP, or </a:t>
            </a:r>
            <a:r>
              <a:rPr lang="en-US" dirty="0" err="1" smtClean="0"/>
              <a:t>HyperText</a:t>
            </a:r>
            <a:r>
              <a:rPr lang="en-US" dirty="0" smtClean="0"/>
              <a:t> Transfer Protocol. </a:t>
            </a:r>
          </a:p>
          <a:p>
            <a:r>
              <a:rPr lang="en-US" dirty="0" smtClean="0"/>
              <a:t>This protocol governs how web browsers request files from web servers and how the servers send the files back.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web browser requests a web page, it sends an HTTP request message to a web server. </a:t>
            </a:r>
          </a:p>
          <a:p>
            <a:r>
              <a:rPr lang="en-US" dirty="0" smtClean="0"/>
              <a:t>The request message always includes some header information, and it sometimes also includes a body. </a:t>
            </a:r>
          </a:p>
          <a:p>
            <a:r>
              <a:rPr lang="en-US" dirty="0" smtClean="0"/>
              <a:t>The web server responds with a reply message, which always includes header information and usually contains a body.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line of an HTTP request looks like this: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 /index.html HTTP/1.1</a:t>
            </a:r>
          </a:p>
          <a:p>
            <a:r>
              <a:rPr lang="en-US" dirty="0" smtClean="0"/>
              <a:t>This line specifies </a:t>
            </a:r>
          </a:p>
          <a:p>
            <a:pPr lvl="1"/>
            <a:r>
              <a:rPr lang="en-US" dirty="0" smtClean="0"/>
              <a:t>an HTTP command, called a method,</a:t>
            </a:r>
          </a:p>
          <a:p>
            <a:pPr lvl="1"/>
            <a:r>
              <a:rPr lang="en-US" dirty="0" smtClean="0"/>
              <a:t>followed by the address of a document and</a:t>
            </a:r>
          </a:p>
          <a:p>
            <a:pPr lvl="1"/>
            <a:r>
              <a:rPr lang="en-US" dirty="0" smtClean="0"/>
              <a:t>the version of the HTTP protocol being used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this initial line, the request can contain optional header information that gives the server additional data about the request. For example: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User-Agent: Mozilla/5.0 (Windows 2000; U) Opera 10.0  [en]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Accept: image/gif, image/jpeg, text/*, */*</a:t>
            </a:r>
          </a:p>
          <a:p>
            <a:r>
              <a:rPr lang="en-US" dirty="0" smtClean="0"/>
              <a:t>After any headers, the request contains a blank line to indicate the end of the header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web server receives the request, processes it, and sends a response. The first line of an HTTP response looks like this: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r>
              <a:rPr lang="en-US" dirty="0" smtClean="0"/>
              <a:t>This line specifies </a:t>
            </a:r>
          </a:p>
          <a:p>
            <a:pPr lvl="1"/>
            <a:r>
              <a:rPr lang="en-US" dirty="0" smtClean="0"/>
              <a:t>the protocol version, </a:t>
            </a:r>
          </a:p>
          <a:p>
            <a:pPr lvl="1"/>
            <a:r>
              <a:rPr lang="en-US" dirty="0" smtClean="0"/>
              <a:t>a status code, and </a:t>
            </a:r>
          </a:p>
          <a:p>
            <a:pPr lvl="1"/>
            <a:r>
              <a:rPr lang="en-US" dirty="0" smtClean="0"/>
              <a:t>a description of that code. In this case, the status code is "200," meaning that the request was successful (hence the description "OK").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the status line, the response contains headers that give the client additional information about the response. For example: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Date: Sat, 22 Jan 2006 20:25:12 GMT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Server: Apache 1.3.33 (Unix)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mod_perl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/1.26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/5.0.4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Content-Type: text/html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Content-Length: 141</a:t>
            </a:r>
          </a:p>
          <a:p>
            <a:r>
              <a:rPr lang="en-US" dirty="0" smtClean="0"/>
              <a:t>After the headers, </a:t>
            </a:r>
          </a:p>
          <a:p>
            <a:pPr lvl="1"/>
            <a:r>
              <a:rPr lang="en-US" dirty="0" smtClean="0"/>
              <a:t>the response contains a blank line, </a:t>
            </a:r>
          </a:p>
          <a:p>
            <a:pPr lvl="1"/>
            <a:r>
              <a:rPr lang="en-US" dirty="0" smtClean="0"/>
              <a:t>followed by the requested data if the request was successful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two most common HTTP methods are</a:t>
            </a:r>
          </a:p>
          <a:p>
            <a:pPr lvl="1"/>
            <a:r>
              <a:rPr lang="en-US" dirty="0" smtClean="0"/>
              <a:t>GET and POST. </a:t>
            </a:r>
          </a:p>
          <a:p>
            <a:r>
              <a:rPr lang="en-US" dirty="0" smtClean="0"/>
              <a:t>The GET method is designed for retrieving information, such as a document, an image, or the results of a database query, from the server. </a:t>
            </a:r>
          </a:p>
          <a:p>
            <a:r>
              <a:rPr lang="en-US" dirty="0" smtClean="0"/>
              <a:t>The POST method is meant for posting information, such as a credit card number or information that is to be stored in a database, to the server. </a:t>
            </a:r>
          </a:p>
          <a:p>
            <a:r>
              <a:rPr lang="en-US" dirty="0" smtClean="0"/>
              <a:t>The GET method is what a web browser uses when the user types in a URL or clicks on a link. </a:t>
            </a:r>
          </a:p>
          <a:p>
            <a:r>
              <a:rPr lang="en-US" dirty="0" smtClean="0"/>
              <a:t>When the user submits a form, either the GET or POST method can be used, as specified by the method attribute of the form tag.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visible difference between GET and POST is the URL line.</a:t>
            </a:r>
          </a:p>
          <a:p>
            <a:r>
              <a:rPr lang="en-US" dirty="0" smtClean="0"/>
              <a:t>Because all of a form's parameters are encoded in the URL with a GET request, users can bookmark GET queries. They cannot do this with POST requests.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</TotalTime>
  <Words>392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http basics</vt:lpstr>
      <vt:lpstr>HTTP Basics</vt:lpstr>
      <vt:lpstr>HTTP Basics</vt:lpstr>
      <vt:lpstr>HTTP request</vt:lpstr>
      <vt:lpstr>HTTP Request</vt:lpstr>
      <vt:lpstr>HTTP Reply</vt:lpstr>
      <vt:lpstr>HTTP Reply</vt:lpstr>
      <vt:lpstr>GET and POST</vt:lpstr>
      <vt:lpstr>GET and POST</vt:lpstr>
      <vt:lpstr>GET and POST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and post</dc:title>
  <dc:creator/>
  <cp:lastModifiedBy>G.M. Mashrur-E-Elahi</cp:lastModifiedBy>
  <cp:revision>12</cp:revision>
  <dcterms:created xsi:type="dcterms:W3CDTF">2006-08-16T00:00:00Z</dcterms:created>
  <dcterms:modified xsi:type="dcterms:W3CDTF">2010-11-28T04:06:05Z</dcterms:modified>
</cp:coreProperties>
</file>