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req_fiel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valid_emai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nim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3100</a:t>
            </a:r>
            <a:endParaRPr lang="en-US" dirty="0" smtClean="0"/>
          </a:p>
          <a:p>
            <a:r>
              <a:rPr lang="en-US" dirty="0" smtClean="0"/>
              <a:t>Dept of CSE, KUET</a:t>
            </a:r>
          </a:p>
          <a:p>
            <a:r>
              <a:rPr lang="en-US" dirty="0" smtClean="0"/>
              <a:t>Khulna-9203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was designed to add interactivity to HTML pages</a:t>
            </a:r>
          </a:p>
          <a:p>
            <a:r>
              <a:rPr lang="en-US" dirty="0" smtClean="0"/>
              <a:t>JavaScript is a scripting language</a:t>
            </a:r>
          </a:p>
          <a:p>
            <a:r>
              <a:rPr lang="en-US" dirty="0" smtClean="0"/>
              <a:t>A scripting language is a light weight programming language</a:t>
            </a:r>
          </a:p>
          <a:p>
            <a:r>
              <a:rPr lang="en-US" dirty="0" smtClean="0"/>
              <a:t>JavaScript is usually embedded directly into HTML pages</a:t>
            </a:r>
          </a:p>
          <a:p>
            <a:r>
              <a:rPr lang="en-US" dirty="0" smtClean="0"/>
              <a:t>JavaScript is an interpreted language (means that scripts execute without preliminary compilation)</a:t>
            </a:r>
          </a:p>
          <a:p>
            <a:r>
              <a:rPr lang="en-US" dirty="0" smtClean="0"/>
              <a:t>Everyone can use JavaScript without purchasing a license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can a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 gives HTML designers a programming tool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JavaScript can put dynamic text into an HTML page </a:t>
            </a:r>
            <a:r>
              <a:rPr lang="en-US" b="1" dirty="0" smtClean="0"/>
              <a:t>- </a:t>
            </a:r>
            <a:r>
              <a:rPr lang="en-US" dirty="0" smtClean="0"/>
              <a:t>A JavaScript statement like this: </a:t>
            </a:r>
            <a:r>
              <a:rPr lang="en-US" dirty="0" err="1" smtClean="0"/>
              <a:t>document.write</a:t>
            </a:r>
            <a:r>
              <a:rPr lang="en-US" dirty="0" smtClean="0"/>
              <a:t>("&lt;h1&gt;" + name + "&lt;/h1&gt;") can write a variable text into an HTML page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JavaScript can react to events </a:t>
            </a:r>
            <a:r>
              <a:rPr lang="en-US" b="1" dirty="0" smtClean="0"/>
              <a:t>- </a:t>
            </a:r>
            <a:r>
              <a:rPr lang="en-US" dirty="0" smtClean="0"/>
              <a:t>A JavaScript can be set to execute when something happens, like when a page has finished loading or when a user clicks on an HTML element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JavaScript can read and write HTML elements </a:t>
            </a:r>
            <a:r>
              <a:rPr lang="en-US" b="1" dirty="0" smtClean="0"/>
              <a:t>- </a:t>
            </a:r>
            <a:r>
              <a:rPr lang="en-US" dirty="0" smtClean="0"/>
              <a:t>A JavaScript can read and change the content of an HTML element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can a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 can be used to validate data </a:t>
            </a:r>
            <a:r>
              <a:rPr lang="en-US" b="1" dirty="0" smtClean="0"/>
              <a:t>- </a:t>
            </a:r>
            <a:r>
              <a:rPr lang="en-US" dirty="0" smtClean="0"/>
              <a:t>A JavaScript can be used to validate form data before it is submitted to a server. This saves the server from extra processing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JavaScript can be used to detect the visitor's browser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A JavaScript can be used to detect the visitor's browser, and - depending on the browser - load another page specifically designed for that browser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JavaScript can be used to create cookies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A JavaScript can be used to store and retrieve information on the visitor's computer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 Form Validation</a:t>
            </a:r>
          </a:p>
          <a:p>
            <a:r>
              <a:rPr lang="en-US" dirty="0" smtClean="0"/>
              <a:t>JavaScript can be used to validate data in HTML forms before sending off the content to a server.</a:t>
            </a:r>
          </a:p>
          <a:p>
            <a:r>
              <a:rPr lang="en-US" dirty="0" smtClean="0"/>
              <a:t>Form data that typically are checked by a JavaScript could be:</a:t>
            </a:r>
          </a:p>
          <a:p>
            <a:pPr lvl="1"/>
            <a:r>
              <a:rPr lang="en-US" dirty="0" smtClean="0"/>
              <a:t>has the user left </a:t>
            </a:r>
            <a:r>
              <a:rPr lang="en-US" dirty="0" smtClean="0">
                <a:solidFill>
                  <a:srgbClr val="FF0000"/>
                </a:solidFill>
              </a:rPr>
              <a:t>required fields empty?</a:t>
            </a:r>
          </a:p>
          <a:p>
            <a:pPr lvl="1"/>
            <a:r>
              <a:rPr lang="en-US" dirty="0" smtClean="0"/>
              <a:t>has the user entered a </a:t>
            </a:r>
            <a:r>
              <a:rPr lang="en-US" dirty="0" smtClean="0">
                <a:solidFill>
                  <a:srgbClr val="FF0000"/>
                </a:solidFill>
              </a:rPr>
              <a:t>valid e-mail address?</a:t>
            </a:r>
          </a:p>
          <a:p>
            <a:pPr lvl="1"/>
            <a:r>
              <a:rPr lang="en-US" dirty="0" smtClean="0"/>
              <a:t>has the user entered a </a:t>
            </a:r>
            <a:r>
              <a:rPr lang="en-US" dirty="0" smtClean="0">
                <a:solidFill>
                  <a:srgbClr val="FF0000"/>
                </a:solidFill>
              </a:rPr>
              <a:t>valid date?</a:t>
            </a:r>
          </a:p>
          <a:p>
            <a:pPr lvl="1"/>
            <a:r>
              <a:rPr lang="en-US" dirty="0" smtClean="0"/>
              <a:t>has the user entered </a:t>
            </a:r>
            <a:r>
              <a:rPr lang="en-US" dirty="0" smtClean="0">
                <a:solidFill>
                  <a:srgbClr val="FF0000"/>
                </a:solidFill>
              </a:rPr>
              <a:t>text in a numeric field?</a:t>
            </a:r>
          </a:p>
          <a:p>
            <a:pPr lvl="1"/>
            <a:r>
              <a:rPr lang="en-US" dirty="0" smtClean="0"/>
              <a:t>etc……….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 Form Validation</a:t>
            </a:r>
          </a:p>
          <a:p>
            <a:pPr lvl="1"/>
            <a:r>
              <a:rPr lang="en-US" dirty="0" smtClean="0"/>
              <a:t>has the user left required fields empty?</a:t>
            </a:r>
          </a:p>
          <a:p>
            <a:pPr lvl="1">
              <a:buNone/>
            </a:pPr>
            <a:r>
              <a:rPr lang="en-US" dirty="0" smtClean="0"/>
              <a:t>	Example:	</a:t>
            </a:r>
          </a:p>
          <a:p>
            <a:pPr lvl="1">
              <a:buNone/>
            </a:pPr>
            <a:r>
              <a:rPr lang="en-US" dirty="0" smtClean="0"/>
              <a:t>	[</a:t>
            </a:r>
            <a:r>
              <a:rPr lang="en-US" dirty="0" smtClean="0">
                <a:solidFill>
                  <a:srgbClr val="FF0000"/>
                </a:solidFill>
                <a:hlinkClick r:id="rId2" action="ppaction://hlinkfile"/>
              </a:rPr>
              <a:t>req_field.html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 Form Validation</a:t>
            </a:r>
          </a:p>
          <a:p>
            <a:pPr lvl="1"/>
            <a:r>
              <a:rPr lang="en-US" dirty="0" smtClean="0"/>
              <a:t>has the user entered a valid e-mail address?</a:t>
            </a:r>
          </a:p>
          <a:p>
            <a:pPr lvl="1">
              <a:buNone/>
            </a:pPr>
            <a:r>
              <a:rPr lang="en-US" dirty="0" smtClean="0"/>
              <a:t>	Example:	</a:t>
            </a:r>
          </a:p>
          <a:p>
            <a:pPr lvl="1">
              <a:buNone/>
            </a:pPr>
            <a:r>
              <a:rPr lang="en-US" dirty="0" smtClean="0"/>
              <a:t>	[</a:t>
            </a:r>
            <a:r>
              <a:rPr lang="en-US" dirty="0" smtClean="0">
                <a:solidFill>
                  <a:srgbClr val="FF0000"/>
                </a:solidFill>
                <a:hlinkClick r:id="rId2" action="ppaction://hlinkfile"/>
              </a:rPr>
              <a:t>valid_email.html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Javascript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 Form Validation</a:t>
            </a:r>
          </a:p>
          <a:p>
            <a:pPr lvl="1"/>
            <a:r>
              <a:rPr lang="en-US" dirty="0" smtClean="0"/>
              <a:t>Animation</a:t>
            </a:r>
          </a:p>
          <a:p>
            <a:pPr lvl="1">
              <a:buNone/>
            </a:pPr>
            <a:r>
              <a:rPr lang="en-US" dirty="0" smtClean="0"/>
              <a:t>	Example:	</a:t>
            </a:r>
          </a:p>
          <a:p>
            <a:pPr lvl="1">
              <a:buNone/>
            </a:pPr>
            <a:r>
              <a:rPr lang="en-US" dirty="0" smtClean="0"/>
              <a:t>	[</a:t>
            </a:r>
            <a:r>
              <a:rPr lang="en-US" dirty="0" smtClean="0">
                <a:solidFill>
                  <a:srgbClr val="FF0000"/>
                </a:solidFill>
                <a:hlinkClick r:id="rId2" action="ppaction://hlinkfile"/>
              </a:rPr>
              <a:t>animation.html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</TotalTime>
  <Words>369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JavaScript</vt:lpstr>
      <vt:lpstr>What is JavaScript?</vt:lpstr>
      <vt:lpstr>What can a JavaScript do?</vt:lpstr>
      <vt:lpstr>What can a JavaScript do?</vt:lpstr>
      <vt:lpstr>JavaScript Example</vt:lpstr>
      <vt:lpstr>JavaScript Example</vt:lpstr>
      <vt:lpstr>JavaScript Example</vt:lpstr>
      <vt:lpstr>Javascript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Basics</dc:title>
  <dc:creator>HP</dc:creator>
  <cp:lastModifiedBy>dell</cp:lastModifiedBy>
  <cp:revision>42</cp:revision>
  <dcterms:created xsi:type="dcterms:W3CDTF">2006-08-16T00:00:00Z</dcterms:created>
  <dcterms:modified xsi:type="dcterms:W3CDTF">2017-05-02T04:50:18Z</dcterms:modified>
</cp:coreProperties>
</file>