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7918-CB02-4432-9546-39AC5A0D14E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6987-807C-463D-9200-44A76A07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hatis.techtarget.com/definition/3-D-three-dimensions-or-three-dimension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Texture Mapping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 it’s Stretched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7" y="1909373"/>
            <a:ext cx="8214860" cy="44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 Now?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1931421"/>
            <a:ext cx="7854500" cy="41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 Now?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7" y="1825625"/>
            <a:ext cx="82411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 Now?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18" y="1690688"/>
            <a:ext cx="5847896" cy="51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 Now?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81" y="1825625"/>
            <a:ext cx="6421438" cy="47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Problem(Transformation)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9" y="1825625"/>
            <a:ext cx="9836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Problem(Transformation)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Texture is distorted to match the distortion of quadrilateral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of </a:t>
            </a:r>
            <a:r>
              <a:rPr lang="en-US" dirty="0" err="1" smtClean="0"/>
              <a:t>texels</a:t>
            </a:r>
            <a:r>
              <a:rPr lang="en-US" dirty="0" smtClean="0"/>
              <a:t> mapped to more than one fragment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fragments covered by multiple </a:t>
            </a:r>
            <a:r>
              <a:rPr lang="en-US" dirty="0" err="1" smtClean="0"/>
              <a:t>texels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 map </a:t>
            </a:r>
            <a:r>
              <a:rPr lang="en-US" dirty="0" err="1" smtClean="0"/>
              <a:t>texels</a:t>
            </a:r>
            <a:r>
              <a:rPr lang="en-US" dirty="0" smtClean="0"/>
              <a:t> to fragments, filter operation must be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in Texture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Specify the texture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Indicated how the texture is to applied to each pixel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Enable texture mapping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Draw the scene, supplying both texture and geometric coordinates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Texture Mapping works only in RGB mode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Specify the Texture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texture is a single image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Thought of as being two-dimensional but it can be one-dimensional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Four elements per </a:t>
            </a:r>
            <a:r>
              <a:rPr lang="en-US" dirty="0" err="1" smtClean="0"/>
              <a:t>texels</a:t>
            </a:r>
            <a:r>
              <a:rPr lang="en-US" dirty="0" smtClean="0"/>
              <a:t> (R, G, B, A)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Specify a single texture at many different resolution called </a:t>
            </a:r>
            <a:r>
              <a:rPr lang="en-US" b="1" i="1" dirty="0" err="1" smtClean="0"/>
              <a:t>mipmapping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884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Indicated how the texture is to applied to each pixel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Three possible functions for computing RGBA value</a:t>
            </a:r>
          </a:p>
          <a:p>
            <a:pPr marL="1597025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Simply use texture color as the final color- </a:t>
            </a:r>
            <a:r>
              <a:rPr lang="en-US" b="1" i="1" dirty="0" smtClean="0"/>
              <a:t>decal</a:t>
            </a:r>
            <a:r>
              <a:rPr lang="en-US" dirty="0" smtClean="0"/>
              <a:t> mode </a:t>
            </a:r>
          </a:p>
          <a:p>
            <a:pPr marL="1597025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Combining the effect of lighting with texturing</a:t>
            </a:r>
          </a:p>
          <a:p>
            <a:pPr marL="1597025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 constant color can be blended based on texture value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Texture Mapping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50"/>
            <a:ext cx="11163300" cy="4351338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graphic design process in which a two-dimensional (2-D) surface, called a </a:t>
            </a:r>
            <a:r>
              <a:rPr lang="en-US" i="1" dirty="0"/>
              <a:t>texture map</a:t>
            </a:r>
            <a:r>
              <a:rPr lang="en-US" dirty="0"/>
              <a:t>, is "wrapped around" a three-dimensional (</a:t>
            </a:r>
            <a:r>
              <a:rPr lang="en-US" u="sng" dirty="0">
                <a:hlinkClick r:id="rId2"/>
              </a:rPr>
              <a:t>3-D</a:t>
            </a:r>
            <a:r>
              <a:rPr lang="en-US" dirty="0"/>
              <a:t>)object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3-D </a:t>
            </a:r>
            <a:r>
              <a:rPr lang="en-US" dirty="0"/>
              <a:t>object acquires a surface texture similar to that of the 2-D surface. </a:t>
            </a:r>
            <a:endParaRPr lang="en-US" dirty="0" smtClean="0"/>
          </a:p>
          <a:p>
            <a:pPr algn="just"/>
            <a:r>
              <a:rPr lang="en-US" dirty="0" smtClean="0"/>
              <a:t>Texture </a:t>
            </a:r>
            <a:r>
              <a:rPr lang="en-US" dirty="0"/>
              <a:t>mapping is the electronic equivalent of applying wallpaper, </a:t>
            </a:r>
            <a:r>
              <a:rPr lang="en-US" dirty="0" smtClean="0"/>
              <a:t>paint, or </a:t>
            </a:r>
            <a:r>
              <a:rPr lang="en-US" dirty="0"/>
              <a:t>veneer to a real object.</a:t>
            </a:r>
          </a:p>
        </p:txBody>
      </p:sp>
      <p:sp>
        <p:nvSpPr>
          <p:cNvPr id="4" name="AutoShape 2" descr="Image result for what is texture mapping"/>
          <p:cNvSpPr>
            <a:spLocks noChangeAspect="1" noChangeArrowheads="1"/>
          </p:cNvSpPr>
          <p:nvPr/>
        </p:nvSpPr>
        <p:spPr bwMode="auto">
          <a:xfrm>
            <a:off x="-2913052" y="-144463"/>
            <a:ext cx="3373427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8541"/>
            <a:ext cx="511092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Enable texture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Enable or disable using </a:t>
            </a:r>
            <a:r>
              <a:rPr lang="en-US" b="1" dirty="0" err="1" smtClean="0"/>
              <a:t>glEnable</a:t>
            </a:r>
            <a:r>
              <a:rPr lang="en-US" b="1" dirty="0" smtClean="0"/>
              <a:t>(constant) </a:t>
            </a:r>
            <a:r>
              <a:rPr lang="en-US" dirty="0" smtClean="0"/>
              <a:t>or </a:t>
            </a:r>
            <a:r>
              <a:rPr lang="en-US" b="1" dirty="0" err="1" smtClean="0"/>
              <a:t>glDisable</a:t>
            </a:r>
            <a:r>
              <a:rPr lang="en-US" b="1" dirty="0" smtClean="0"/>
              <a:t>(constant)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With symbolic constant </a:t>
            </a:r>
            <a:r>
              <a:rPr lang="en-US" b="1" dirty="0" smtClean="0"/>
              <a:t>GL_TEXTURE_1D,</a:t>
            </a:r>
            <a:r>
              <a:rPr lang="en-US" b="1" dirty="0" smtClean="0"/>
              <a:t> GL_TEXTURE_2D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6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Draw the scene, supplying both texture and geometric coordinates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Specify both texture co-ordinates and geometric coordinate</a:t>
            </a:r>
          </a:p>
          <a:p>
            <a:r>
              <a:rPr lang="en-US" dirty="0" smtClean="0"/>
              <a:t>Texture coordinate range </a:t>
            </a:r>
            <a:r>
              <a:rPr lang="en-US" b="1" dirty="0" smtClean="0"/>
              <a:t>0.0-1.0</a:t>
            </a:r>
            <a:r>
              <a:rPr lang="en-US" dirty="0" smtClean="0"/>
              <a:t> in both directions</a:t>
            </a:r>
          </a:p>
          <a:p>
            <a:r>
              <a:rPr lang="en-US" smtClean="0"/>
              <a:t>But geometric coordinate </a:t>
            </a:r>
            <a:r>
              <a:rPr lang="en-US" dirty="0" smtClean="0"/>
              <a:t>can be anything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91" y="1818536"/>
            <a:ext cx="7069818" cy="43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Generation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07" y="1493276"/>
            <a:ext cx="8001365" cy="53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633"/>
            <a:ext cx="10188238" cy="52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8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5" y="1690688"/>
            <a:ext cx="10752782" cy="37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8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8723" cy="39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85111" cy="35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5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94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6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848"/>
            <a:ext cx="10515600" cy="1325563"/>
          </a:xfrm>
        </p:spPr>
        <p:txBody>
          <a:bodyPr/>
          <a:lstStyle/>
          <a:p>
            <a:r>
              <a:rPr lang="en-US" b="1" dirty="0" smtClean="0"/>
              <a:t>Why Texture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411"/>
            <a:ext cx="10515600" cy="4351338"/>
          </a:xfrm>
        </p:spPr>
        <p:txBody>
          <a:bodyPr/>
          <a:lstStyle/>
          <a:p>
            <a:r>
              <a:rPr lang="en-US" dirty="0" smtClean="0"/>
              <a:t>Adds realism to the scene</a:t>
            </a:r>
          </a:p>
          <a:p>
            <a:r>
              <a:rPr lang="en-US" dirty="0" smtClean="0"/>
              <a:t>Draw a large brick wall without texturing, each brick must be drawn as a separate polygon</a:t>
            </a:r>
          </a:p>
          <a:p>
            <a:r>
              <a:rPr lang="en-US" dirty="0" smtClean="0"/>
              <a:t>But With texturing a large flat wall is just a single polygon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3291795"/>
            <a:ext cx="5095875" cy="3275920"/>
          </a:xfrm>
          <a:prstGeom prst="rect">
            <a:avLst/>
          </a:prstGeom>
          <a:effectLst>
            <a:reflection blurRad="1270000" stA="0" dist="127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87173" cy="35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36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104998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2" y="365125"/>
            <a:ext cx="840254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06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62" y="365125"/>
            <a:ext cx="8498795" cy="64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83" y="0"/>
            <a:ext cx="883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90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90" y="0"/>
            <a:ext cx="8994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6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97" y="0"/>
            <a:ext cx="910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50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178143" cy="6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94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08" y="-8315"/>
            <a:ext cx="9634991" cy="68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96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9118600" cy="6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Textures are simply rectangle arrays of data- color data, luminance data</a:t>
            </a:r>
          </a:p>
          <a:p>
            <a:r>
              <a:rPr lang="en-US" dirty="0" smtClean="0"/>
              <a:t>The individual values in a texture array are often called </a:t>
            </a:r>
            <a:r>
              <a:rPr lang="en-US" b="1" i="1" dirty="0" err="1" smtClean="0"/>
              <a:t>texels</a:t>
            </a:r>
            <a:endParaRPr lang="en-US" b="1" i="1" dirty="0" smtClean="0"/>
          </a:p>
          <a:p>
            <a:r>
              <a:rPr lang="en-US" dirty="0" smtClean="0"/>
              <a:t>A vertex can have </a:t>
            </a:r>
          </a:p>
          <a:p>
            <a:pPr marL="1887538" indent="-514350">
              <a:buFont typeface="+mj-lt"/>
              <a:buAutoNum type="arabicPeriod"/>
            </a:pPr>
            <a:r>
              <a:rPr lang="en-US" dirty="0" smtClean="0"/>
              <a:t>A 3D position (x, y, z)</a:t>
            </a:r>
          </a:p>
          <a:p>
            <a:pPr marL="1887538" indent="-514350">
              <a:buFont typeface="+mj-lt"/>
              <a:buAutoNum type="arabicPeriod"/>
            </a:pPr>
            <a:r>
              <a:rPr lang="en-US" dirty="0" smtClean="0"/>
              <a:t>Normal (x, y, z)</a:t>
            </a:r>
          </a:p>
          <a:p>
            <a:pPr marL="1887538" indent="-514350">
              <a:buFont typeface="+mj-lt"/>
              <a:buAutoNum type="arabicPeriod"/>
            </a:pPr>
            <a:r>
              <a:rPr lang="en-US" dirty="0" smtClean="0"/>
              <a:t>Color?</a:t>
            </a:r>
          </a:p>
          <a:p>
            <a:pPr marL="1887538" indent="-514350">
              <a:buFont typeface="+mj-lt"/>
              <a:buAutoNum type="arabicPeriod"/>
            </a:pPr>
            <a:r>
              <a:rPr lang="en-US" dirty="0" smtClean="0"/>
              <a:t>A UV coordinate(s, t)- texture coordinate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82" y="-599"/>
            <a:ext cx="10003517" cy="68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52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2" y="0"/>
            <a:ext cx="10861221" cy="68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4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54902" cy="39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5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66" y="1825625"/>
            <a:ext cx="7963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50" y="1698485"/>
            <a:ext cx="8899299" cy="46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72" y="1960562"/>
            <a:ext cx="92124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80" y="1825625"/>
            <a:ext cx="8158162" cy="42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 it’s Stretched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2" y="1825625"/>
            <a:ext cx="8348282" cy="46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385</Words>
  <Application>Microsoft Office PowerPoint</Application>
  <PresentationFormat>Widescreen</PresentationFormat>
  <Paragraphs>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Texture Mapping</vt:lpstr>
      <vt:lpstr>What is Texture Mapping </vt:lpstr>
      <vt:lpstr>Why Texture Mapping </vt:lpstr>
      <vt:lpstr>Texture Mapping </vt:lpstr>
      <vt:lpstr>The Problem</vt:lpstr>
      <vt:lpstr>The Problem</vt:lpstr>
      <vt:lpstr>The Problem</vt:lpstr>
      <vt:lpstr>The Problem</vt:lpstr>
      <vt:lpstr>What if it’s Stretched</vt:lpstr>
      <vt:lpstr>What if it’s Stretched</vt:lpstr>
      <vt:lpstr>What Happen Now?</vt:lpstr>
      <vt:lpstr>What Happen Now?</vt:lpstr>
      <vt:lpstr>What Happen Now?</vt:lpstr>
      <vt:lpstr>What Happen Now?</vt:lpstr>
      <vt:lpstr>Another Problem(Transformation)</vt:lpstr>
      <vt:lpstr>Another Problem(Transformation)</vt:lpstr>
      <vt:lpstr>Steps in Texture Mapping</vt:lpstr>
      <vt:lpstr>Specify the Texture</vt:lpstr>
      <vt:lpstr>Indicated how the texture is to applied to each pixel</vt:lpstr>
      <vt:lpstr>Enable texture mapping</vt:lpstr>
      <vt:lpstr>Draw the scene, supplying both texture and geometric coordinates</vt:lpstr>
      <vt:lpstr>Sample Example</vt:lpstr>
      <vt:lpstr>Texture Generation</vt:lpstr>
      <vt:lpstr>Texture Mapping Initialization</vt:lpstr>
      <vt:lpstr>Texture Mapping Initialization</vt:lpstr>
      <vt:lpstr>Texture Mapping Initialization</vt:lpstr>
      <vt:lpstr>Texture Mapping Initialization</vt:lpstr>
      <vt:lpstr>Texture Mapping Initialization</vt:lpstr>
      <vt:lpstr>Texture Mapping Initialization</vt:lpstr>
      <vt:lpstr>Texture Mapping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Shamim</dc:creator>
  <cp:lastModifiedBy>Shamim</cp:lastModifiedBy>
  <cp:revision>62</cp:revision>
  <dcterms:created xsi:type="dcterms:W3CDTF">2016-11-27T17:47:14Z</dcterms:created>
  <dcterms:modified xsi:type="dcterms:W3CDTF">2016-11-28T07:52:07Z</dcterms:modified>
</cp:coreProperties>
</file>