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E59E-B021-218C-D552-F0DC34C85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98963-B27B-F730-84C1-BBB862BF9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6CBC-F4C2-6F3A-132A-2885A21C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259F-C5DD-142B-91FA-27005EE3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AB7B-CEDD-4E08-F894-1318CC81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3EEA-0BEE-EBB3-2BD4-F9DF45A8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50C10-8911-48C0-05F6-F19BE86A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3863-9D2F-7107-C440-8F1073E4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D6F48-C0ED-A7EC-257F-07C3A884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BB6D9-19CE-8D4A-0753-F8F1E158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A23E9-2ED2-9316-352A-9E48188E8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F1501-61A6-CD0B-52DD-ADDE84E3A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0D465-06CA-1FE5-CB5A-A69A6BA0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26B5-429C-F4D4-C869-974D06D2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0C077-B2A9-D9B7-C898-34CAF3BE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5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098B-DEEE-CAE9-8D6D-D1B9BEBD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B6A5-A8C0-9EBD-5A53-A078E761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D514-1457-4EBA-C34F-F110B222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6EFB-55D8-741D-5CB9-B173D96E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3F18-ECCA-FBE0-A6EB-F143E54E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9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AB72-D0AB-5A66-A6AA-CCF0BE69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1F7CC-2692-8B3C-ED12-2AB6C1C21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C3FD-0246-C6F9-3EBF-BDD6F9E1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9D17-497A-9123-8DE2-F9FAA94B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2545-82D0-533D-5D97-02E9B5F3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3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5A53-5A92-4118-4D04-99217A1E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919E-C965-C15D-A19D-2B22B7E2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B0DCF-DD23-ABB7-D476-DC88FD54F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AA33A-C37B-12DC-7AAC-145FF9B6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125C-20E9-B1A0-30E8-CF645B52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5959C-21F3-DBE8-CE4C-A03BA285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9DA2-4C90-7D17-A4C9-E94E2CE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99074-90F3-8D14-A0A6-C80E8154F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B4598-5B41-CABE-6544-5B8DE9DD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D24C8-BF8C-5209-C81A-E5D5498D0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2AA1-515F-BA57-8A90-ACBDCD4E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908F3-2E29-50E1-23C4-FB4BC4F8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3EEE7-E90D-0F97-718C-FA49D9A9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82EB6-F97F-70A3-FB1D-D36B234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6A23-4A07-E385-C42F-3EBCAAD4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9AD04-8416-968F-716E-523012C7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35AE-B546-D19B-722C-6D439F78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D06F-A0EB-67A3-CCB8-C77D9C20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EE5CC-86FA-0451-4766-8FC7FE3D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AF52E4-0568-30F3-24D9-2D227963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C3484-3E0D-AF5C-EAD5-9BF1291C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AE85-3706-E9A9-A0FC-ACD7E460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3D5B-06BC-A1AB-80FC-2709092F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AD675-91FA-B122-EFB1-2A8B50B9E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8DA1-105F-8634-480D-BFA21ED5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D688-34CA-4135-3CBC-9C91380E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E4167-DC62-0CE1-6E3E-4B2E74AC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7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EAAC-DF25-7A2A-6EF4-3B2D1DAF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54005-887C-3878-63C4-982FBE053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E4C17-E146-DF18-8FE3-600868752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E5EA-3BD0-0995-0925-6FA23A58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6EF8D-B444-C691-D358-BB7AA6DB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C6A3A-21BD-44E7-E0EA-6827053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5C373-9AF4-D52B-6905-43D05336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EF991-C3C9-AAC2-412D-21D713A3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4140-04DE-ECBD-8C32-3A29CD9F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E8F9-FFD4-4A47-90D2-0613F48BEF87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5D74-7513-28E5-3E69-FE43241BF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2924D-F2F5-CE6B-334F-384EE8341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463A9-224A-4BB9-A5F8-C1697C3C9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4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98A8-A3C0-7CF0-8DE9-A27C7E811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</p:spTree>
    <p:extLst>
      <p:ext uri="{BB962C8B-B14F-4D97-AF65-F5344CB8AC3E}">
        <p14:creationId xmlns:p14="http://schemas.microsoft.com/office/powerpoint/2010/main" val="162207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5ABCED-E75A-FFEA-B7FC-452DA74391FA}"/>
              </a:ext>
            </a:extLst>
          </p:cNvPr>
          <p:cNvSpPr txBox="1"/>
          <p:nvPr/>
        </p:nvSpPr>
        <p:spPr>
          <a:xfrm>
            <a:off x="848299" y="1068636"/>
            <a:ext cx="992619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  <a:p>
            <a:endParaRPr lang="en-US" sz="2800" b="1" dirty="0"/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Every HTML element has a default display value, depending on what type of element it is.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two display values: block and inline.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800" b="0" i="0" dirty="0">
                <a:effectLst/>
                <a:latin typeface="Times New Roman" panose="02020603050405020304" pitchFamily="18" charset="0"/>
              </a:rPr>
              <a:t>- </a:t>
            </a:r>
            <a:r>
              <a:rPr lang="en-US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Block Elements - &lt;h&gt;, &lt;p&gt;, &lt;div&gt;, &lt;</a:t>
            </a:r>
            <a:r>
              <a:rPr lang="en-US" sz="18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hr</a:t>
            </a:r>
            <a:r>
              <a:rPr lang="en-US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br>
              <a:rPr lang="en-US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&lt;header&gt;, &lt;footer&gt;</a:t>
            </a:r>
            <a:br>
              <a:rPr lang="en-US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AD2726-1474-59C8-6DB9-958A2D1E82DE}"/>
              </a:ext>
            </a:extLst>
          </p:cNvPr>
          <p:cNvSpPr txBox="1"/>
          <p:nvPr/>
        </p:nvSpPr>
        <p:spPr>
          <a:xfrm>
            <a:off x="892366" y="1035586"/>
            <a:ext cx="8240617" cy="2500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E726B6-37DE-0A04-80D8-58C2248DD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0" y="465661"/>
            <a:ext cx="10488058" cy="49807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Block-level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Always starts on a new line, and the browsers automatically add some space (a margin) before and after the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Always takes up the full width available (stretches out to the left and right as far as it can).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Two commonly used block elements are: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paragraph in an HTML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division or a section in an HTML document.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4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CD2443-FC54-5534-417F-40538CF38AED}"/>
              </a:ext>
            </a:extLst>
          </p:cNvPr>
          <p:cNvSpPr txBox="1"/>
          <p:nvPr/>
        </p:nvSpPr>
        <p:spPr>
          <a:xfrm>
            <a:off x="713934" y="764024"/>
            <a:ext cx="1042767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&lt;header&gt;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Represents the header of the webpage and can contain headings, navigation menus, logos,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rgbClr val="374151"/>
              </a:solidFill>
              <a:latin typeface="Söhne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&lt;div&gt;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A generic container used to group elements together and apply styles.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&lt;h1&gt;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&lt;h2&gt;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Heading elements for creating different levels of headings.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Paragraph elements for text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solidFill>
                <a:srgbClr val="37415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hr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Represents a thematic break or horizontal rule.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&lt;footer&gt;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Represents the footer of the webpage and can contain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latin typeface="Söhne"/>
              </a:rPr>
              <a:t>copyright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information, links,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918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9A979-7D7A-ABC5-9BC1-2E995C08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4" y="1392084"/>
            <a:ext cx="5810250" cy="3743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C61B5-DB24-94C3-9EB5-F5D90848C82B}"/>
              </a:ext>
            </a:extLst>
          </p:cNvPr>
          <p:cNvSpPr txBox="1"/>
          <p:nvPr/>
        </p:nvSpPr>
        <p:spPr>
          <a:xfrm>
            <a:off x="1013552" y="727113"/>
            <a:ext cx="394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Practical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5102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Söhne</vt:lpstr>
      <vt:lpstr>Söhne Mono</vt:lpstr>
      <vt:lpstr>Times New Roman</vt:lpstr>
      <vt:lpstr>Verdana</vt:lpstr>
      <vt:lpstr>Office Theme</vt:lpstr>
      <vt:lpstr>Block Elements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Elements</dc:title>
  <dc:creator>DCSN</dc:creator>
  <cp:lastModifiedBy>DCSN</cp:lastModifiedBy>
  <cp:revision>1</cp:revision>
  <dcterms:created xsi:type="dcterms:W3CDTF">2023-08-28T03:56:11Z</dcterms:created>
  <dcterms:modified xsi:type="dcterms:W3CDTF">2023-08-28T04:01:37Z</dcterms:modified>
</cp:coreProperties>
</file>