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0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2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27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5697-A0BD-4E84-895A-10C371AFF68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1328B2-DBA1-4137-86CA-152B93CD9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5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CD40A-8F3B-FB22-2D13-21D95AAAEB73}"/>
              </a:ext>
            </a:extLst>
          </p:cNvPr>
          <p:cNvSpPr txBox="1"/>
          <p:nvPr/>
        </p:nvSpPr>
        <p:spPr>
          <a:xfrm>
            <a:off x="2875402" y="630553"/>
            <a:ext cx="5949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b="1" dirty="0"/>
          </a:p>
          <a:p>
            <a:r>
              <a:rPr lang="en-US" sz="4800" b="1" dirty="0"/>
              <a:t>HTML</a:t>
            </a:r>
          </a:p>
          <a:p>
            <a:r>
              <a:rPr lang="en-US" sz="4800" b="1" dirty="0"/>
              <a:t>Class Attribute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8CF4C-4F7C-E07C-1F63-5EE8E80C9A24}"/>
              </a:ext>
            </a:extLst>
          </p:cNvPr>
          <p:cNvSpPr txBox="1"/>
          <p:nvPr/>
        </p:nvSpPr>
        <p:spPr>
          <a:xfrm>
            <a:off x="7744857" y="4748270"/>
            <a:ext cx="594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Nidup Zangmo</a:t>
            </a:r>
          </a:p>
          <a:p>
            <a:r>
              <a:rPr lang="en-US" dirty="0"/>
              <a:t>Student Number: 05220172</a:t>
            </a:r>
          </a:p>
          <a:p>
            <a:r>
              <a:rPr lang="en-US" dirty="0"/>
              <a:t>Module: WTD</a:t>
            </a:r>
          </a:p>
          <a:p>
            <a:r>
              <a:rPr lang="en-US" dirty="0"/>
              <a:t>Module code: SYS204</a:t>
            </a:r>
          </a:p>
        </p:txBody>
      </p:sp>
    </p:spTree>
    <p:extLst>
      <p:ext uri="{BB962C8B-B14F-4D97-AF65-F5344CB8AC3E}">
        <p14:creationId xmlns:p14="http://schemas.microsoft.com/office/powerpoint/2010/main" val="265128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DEB2D2-FC0E-BAF3-85CB-41079B9AD3B8}"/>
              </a:ext>
            </a:extLst>
          </p:cNvPr>
          <p:cNvSpPr txBox="1"/>
          <p:nvPr/>
        </p:nvSpPr>
        <p:spPr>
          <a:xfrm>
            <a:off x="188258" y="623340"/>
            <a:ext cx="12003741" cy="5194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 Attribute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Allows to apply consistent styles to multiple elements across webpage without repeating each element’s styling rules.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class; write a period (.) character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Followed by a class name.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the styling properties within curly braces {}.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41BDEA-0F1C-4F8B-13FE-69F4D87FCEC2}"/>
              </a:ext>
            </a:extLst>
          </p:cNvPr>
          <p:cNvSpPr txBox="1"/>
          <p:nvPr/>
        </p:nvSpPr>
        <p:spPr>
          <a:xfrm>
            <a:off x="1407404" y="535361"/>
            <a:ext cx="10248442" cy="7041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Using multiple classes: </a:t>
            </a:r>
          </a:p>
          <a:p>
            <a:pPr algn="just">
              <a:lnSpc>
                <a:spcPct val="150000"/>
              </a:lnSpc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 elements can have more than one class name, where a space must separate each class name. e.g. &lt;div class="city main"&gt;.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element will be styled according to all the classes specified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e.g. class="class1 class2  class3"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83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FFD7A-2311-F2DC-8E09-DA18E5F1041F}"/>
              </a:ext>
            </a:extLst>
          </p:cNvPr>
          <p:cNvSpPr txBox="1"/>
          <p:nvPr/>
        </p:nvSpPr>
        <p:spPr>
          <a:xfrm>
            <a:off x="544526" y="926399"/>
            <a:ext cx="10829580" cy="2424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the same class in different tags/sharing a single class</a:t>
            </a:r>
          </a:p>
          <a:p>
            <a:pPr algn="just">
              <a:lnSpc>
                <a:spcPct val="150000"/>
              </a:lnSpc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Different tags, like &lt;h2&gt; and &lt;p&gt;, can have the same class name and share the same style.</a:t>
            </a:r>
          </a:p>
        </p:txBody>
      </p:sp>
    </p:spTree>
    <p:extLst>
      <p:ext uri="{BB962C8B-B14F-4D97-AF65-F5344CB8AC3E}">
        <p14:creationId xmlns:p14="http://schemas.microsoft.com/office/powerpoint/2010/main" val="2616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>
            <a:extLst>
              <a:ext uri="{FF2B5EF4-FFF2-40B4-BE49-F238E27FC236}">
                <a16:creationId xmlns:a16="http://schemas.microsoft.com/office/drawing/2014/main" id="{C3CAE2AF-2E3B-5455-6253-E19B5B7029B9}"/>
              </a:ext>
            </a:extLst>
          </p:cNvPr>
          <p:cNvSpPr/>
          <p:nvPr/>
        </p:nvSpPr>
        <p:spPr>
          <a:xfrm>
            <a:off x="2688116" y="1432193"/>
            <a:ext cx="7116896" cy="2335576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47EE8-3B90-761A-3E12-A63BDE5BBD7A}"/>
              </a:ext>
            </a:extLst>
          </p:cNvPr>
          <p:cNvSpPr txBox="1"/>
          <p:nvPr/>
        </p:nvSpPr>
        <p:spPr>
          <a:xfrm>
            <a:off x="2787267" y="2045983"/>
            <a:ext cx="6918593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600" dirty="0"/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55668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409</TotalTime>
  <Words>162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Nidup Zangmo</dc:creator>
  <cp:lastModifiedBy>Nidup Zangmo</cp:lastModifiedBy>
  <cp:revision>15</cp:revision>
  <dcterms:created xsi:type="dcterms:W3CDTF">2023-08-28T16:44:41Z</dcterms:created>
  <dcterms:modified xsi:type="dcterms:W3CDTF">2023-09-04T17:25:54Z</dcterms:modified>
</cp:coreProperties>
</file>