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2" r:id="rId10"/>
    <p:sldId id="266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6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40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6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9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D941F3-0AF9-4926-B7E6-E71886C41D7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26439A-5752-462C-9658-540FBE20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7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5065-EE4E-AC07-2BC9-1296BAFA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50572"/>
            <a:ext cx="6815669" cy="1122435"/>
          </a:xfrm>
        </p:spPr>
        <p:txBody>
          <a:bodyPr/>
          <a:lstStyle/>
          <a:p>
            <a:r>
              <a:rPr lang="en-US" b="1" dirty="0"/>
              <a:t>Lists in HTML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F1693-1274-C922-31BD-518C2122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3766455"/>
            <a:ext cx="2802467" cy="1320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Name: Dendup Tshering</a:t>
            </a:r>
          </a:p>
          <a:p>
            <a:pPr algn="l"/>
            <a:r>
              <a:rPr lang="en-US" b="1" dirty="0"/>
              <a:t>Student No: 05220170</a:t>
            </a:r>
          </a:p>
          <a:p>
            <a:pPr algn="l"/>
            <a:r>
              <a:rPr lang="en-US" b="1" dirty="0"/>
              <a:t>Module Code: </a:t>
            </a:r>
            <a:r>
              <a:rPr lang="en-US" b="1" dirty="0" smtClean="0"/>
              <a:t>SYS207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840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7FD6E-B33C-5039-756F-0DF9B3AFC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8" y="1538243"/>
            <a:ext cx="7173683" cy="3781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8028E-D3A7-3C40-0C65-598C97AF4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73" y="2293915"/>
            <a:ext cx="3882951" cy="22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C224-0804-FB17-7F72-26834B8D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Nested HTML Lists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F022-F024-0F0C-3E06-90D520A5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unordered/ordered lists can be nested inside an unordered/ordered lists. Either way is possible.</a:t>
            </a:r>
          </a:p>
          <a:p>
            <a:r>
              <a:rPr lang="en-US" dirty="0"/>
              <a:t>Example of nesting an ordered lists inside an unordered lists: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85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6B8A9-D3EE-E38B-A31B-76DAC59E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3" y="1481775"/>
            <a:ext cx="6811527" cy="3894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81B37-F9EF-00B6-EB47-A4923A199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66" y="2012015"/>
            <a:ext cx="4753491" cy="28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23D-CFEA-8359-6F4E-E28CA386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2066"/>
            <a:ext cx="9601196" cy="1303867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279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2B9A-C80F-24A6-3D2F-5C7B0E48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73275"/>
            <a:ext cx="9601196" cy="1303867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1025-5598-C45F-BBA4-CBD7A0DD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57125"/>
          </a:xfrm>
        </p:spPr>
        <p:txBody>
          <a:bodyPr/>
          <a:lstStyle/>
          <a:p>
            <a:r>
              <a:rPr lang="en-US" dirty="0"/>
              <a:t>HTML lists allow web developers to group a set of related items in lists.</a:t>
            </a:r>
          </a:p>
          <a:p>
            <a:r>
              <a:rPr lang="en-US" dirty="0"/>
              <a:t>Each list item starts with &lt;li&gt; tag.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4805D-BFBB-333B-CAFC-5F83B71DC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67" y="3707302"/>
            <a:ext cx="4935929" cy="227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BFD21-DB35-B83A-1140-CC2BE6B17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66" y="3707301"/>
            <a:ext cx="3226211" cy="18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F331-6675-DD70-C18C-80BB131E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Unordered Lists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0E11-B1E3-5248-FCCC-7100E3AB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00668"/>
          </a:xfrm>
        </p:spPr>
        <p:txBody>
          <a:bodyPr/>
          <a:lstStyle/>
          <a:p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tag.</a:t>
            </a:r>
          </a:p>
          <a:p>
            <a:r>
              <a:rPr lang="en-US" dirty="0"/>
              <a:t>The list items will be marked with bullets (small back circle) by default.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070F5-DBDD-D99F-24B5-964DFDF3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30" y="3581400"/>
            <a:ext cx="4820213" cy="268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0E9EA-BC57-5BCF-C77A-E4CB032EB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85" y="3581400"/>
            <a:ext cx="4286341" cy="24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E13C-486E-913A-C964-6FE61B5D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Unordered List – Choosing List Item Marker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C298-A979-A623-3F1A-D58B6E4B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list-style-type property is used to define the style of the list item marker.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8F4A5-1FAA-A3B2-6253-DDFFF2ED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15" y="3029334"/>
            <a:ext cx="542405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AFEC4-315F-741F-1452-7CAA2C86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7" y="1607654"/>
            <a:ext cx="6426538" cy="3642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BF0EA-2BC9-A420-9E8D-5030E7FBC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79" y="2151618"/>
            <a:ext cx="4157751" cy="25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1EB4-4A66-AF12-066F-1F241E1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Ordered Lists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A779-2ED5-9129-CA36-0AF7B926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98639"/>
          </a:xfrm>
        </p:spPr>
        <p:txBody>
          <a:bodyPr/>
          <a:lstStyle/>
          <a:p>
            <a:r>
              <a:rPr lang="en-US" dirty="0"/>
              <a:t>An ordered list starts with the &lt;</a:t>
            </a:r>
            <a:r>
              <a:rPr lang="en-US" dirty="0" err="1"/>
              <a:t>ol</a:t>
            </a:r>
            <a:r>
              <a:rPr lang="en-US" dirty="0"/>
              <a:t>&gt; tag.</a:t>
            </a:r>
          </a:p>
          <a:p>
            <a:r>
              <a:rPr lang="en-US" dirty="0"/>
              <a:t>The list items will be marked with numbers by default.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7EC2-20EC-3F32-A658-4145C3E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585419"/>
            <a:ext cx="5452157" cy="278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AD81E-FFBF-3050-B0C0-B924BEF3E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120" y="3788228"/>
            <a:ext cx="3994533" cy="20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4493-9F81-5262-3D16-00DD265B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33789"/>
            <a:ext cx="9601196" cy="824898"/>
          </a:xfrm>
        </p:spPr>
        <p:txBody>
          <a:bodyPr/>
          <a:lstStyle/>
          <a:p>
            <a:r>
              <a:rPr lang="en-US" dirty="0"/>
              <a:t>Ordered List – The Type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F4DB-8D59-9814-5364-BE41FBAC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1" y="1849361"/>
            <a:ext cx="9601196" cy="665239"/>
          </a:xfrm>
        </p:spPr>
        <p:txBody>
          <a:bodyPr/>
          <a:lstStyle/>
          <a:p>
            <a:r>
              <a:rPr lang="en-US" dirty="0"/>
              <a:t>The type attribute of the &lt;</a:t>
            </a:r>
            <a:r>
              <a:rPr lang="en-US" dirty="0" err="1"/>
              <a:t>ol</a:t>
            </a:r>
            <a:r>
              <a:rPr lang="en-US" dirty="0"/>
              <a:t>&gt; tag defines the type of the list item marker.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B708-1EBA-819A-B611-A42D5003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56" y="2514600"/>
            <a:ext cx="5192485" cy="42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B2390-6DCE-764C-4553-ED46F602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5" y="1517846"/>
            <a:ext cx="6872130" cy="3822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E21F6-F087-14BF-BA34-AAB7F064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80" y="2253095"/>
            <a:ext cx="4456058" cy="23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6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0DEE-82DF-085D-2AA3-424E1CCC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List Counting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1067-298C-0633-63C3-3488A9AE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 ordered list will start counting from 1.</a:t>
            </a:r>
          </a:p>
          <a:p>
            <a:r>
              <a:rPr lang="en-US" dirty="0"/>
              <a:t>If you want to start counting from a specific number, you can use the start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51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212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Lists in HTML</vt:lpstr>
      <vt:lpstr>Introduction</vt:lpstr>
      <vt:lpstr>1. Unordered Lists</vt:lpstr>
      <vt:lpstr>Unordered List – Choosing List Item Marker</vt:lpstr>
      <vt:lpstr>PowerPoint Presentation</vt:lpstr>
      <vt:lpstr>2. Ordered Lists</vt:lpstr>
      <vt:lpstr>Ordered List – The Type Attribute</vt:lpstr>
      <vt:lpstr>PowerPoint Presentation</vt:lpstr>
      <vt:lpstr>Control List Counting</vt:lpstr>
      <vt:lpstr>PowerPoint Presentation</vt:lpstr>
      <vt:lpstr>3. Nested HTML Lists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Dendup Tshering</dc:creator>
  <cp:lastModifiedBy>DCSN</cp:lastModifiedBy>
  <cp:revision>8</cp:revision>
  <dcterms:created xsi:type="dcterms:W3CDTF">2023-09-05T15:31:56Z</dcterms:created>
  <dcterms:modified xsi:type="dcterms:W3CDTF">2023-09-06T02:58:05Z</dcterms:modified>
</cp:coreProperties>
</file>