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3856" y="6234286"/>
            <a:ext cx="7854142" cy="4052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461950" cy="48207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1234" y="4046061"/>
            <a:ext cx="10645530" cy="1821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B000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048A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B000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16776"/>
            <a:ext cx="5946587" cy="35702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3500" y="0"/>
            <a:ext cx="10244499" cy="835864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54492" y="8371244"/>
            <a:ext cx="3733507" cy="191575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42655" y="444587"/>
            <a:ext cx="3050355" cy="30503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3983843" y="485775"/>
            <a:ext cx="2967990" cy="2967990"/>
          </a:xfrm>
          <a:custGeom>
            <a:avLst/>
            <a:gdLst/>
            <a:ahLst/>
            <a:cxnLst/>
            <a:rect l="l" t="t" r="r" b="b"/>
            <a:pathLst>
              <a:path w="2967990" h="2967990">
                <a:moveTo>
                  <a:pt x="1483990" y="2967978"/>
                </a:moveTo>
                <a:lnTo>
                  <a:pt x="1435962" y="2967216"/>
                </a:lnTo>
                <a:lnTo>
                  <a:pt x="1388315" y="2964944"/>
                </a:lnTo>
                <a:lnTo>
                  <a:pt x="1341072" y="2961185"/>
                </a:lnTo>
                <a:lnTo>
                  <a:pt x="1294256" y="2955963"/>
                </a:lnTo>
                <a:lnTo>
                  <a:pt x="1247890" y="2949300"/>
                </a:lnTo>
                <a:lnTo>
                  <a:pt x="1201997" y="2941220"/>
                </a:lnTo>
                <a:lnTo>
                  <a:pt x="1156600" y="2931745"/>
                </a:lnTo>
                <a:lnTo>
                  <a:pt x="1111723" y="2920899"/>
                </a:lnTo>
                <a:lnTo>
                  <a:pt x="1067388" y="2908705"/>
                </a:lnTo>
                <a:lnTo>
                  <a:pt x="1023618" y="2895185"/>
                </a:lnTo>
                <a:lnTo>
                  <a:pt x="980436" y="2880362"/>
                </a:lnTo>
                <a:lnTo>
                  <a:pt x="937866" y="2864261"/>
                </a:lnTo>
                <a:lnTo>
                  <a:pt x="895930" y="2846903"/>
                </a:lnTo>
                <a:lnTo>
                  <a:pt x="854652" y="2828312"/>
                </a:lnTo>
                <a:lnTo>
                  <a:pt x="814054" y="2808511"/>
                </a:lnTo>
                <a:lnTo>
                  <a:pt x="774159" y="2787523"/>
                </a:lnTo>
                <a:lnTo>
                  <a:pt x="734991" y="2765370"/>
                </a:lnTo>
                <a:lnTo>
                  <a:pt x="696573" y="2742077"/>
                </a:lnTo>
                <a:lnTo>
                  <a:pt x="658927" y="2717665"/>
                </a:lnTo>
                <a:lnTo>
                  <a:pt x="622076" y="2692159"/>
                </a:lnTo>
                <a:lnTo>
                  <a:pt x="586045" y="2665580"/>
                </a:lnTo>
                <a:lnTo>
                  <a:pt x="550855" y="2637953"/>
                </a:lnTo>
                <a:lnTo>
                  <a:pt x="516529" y="2609299"/>
                </a:lnTo>
                <a:lnTo>
                  <a:pt x="483092" y="2579643"/>
                </a:lnTo>
                <a:lnTo>
                  <a:pt x="450565" y="2549006"/>
                </a:lnTo>
                <a:lnTo>
                  <a:pt x="418972" y="2517413"/>
                </a:lnTo>
                <a:lnTo>
                  <a:pt x="388335" y="2484887"/>
                </a:lnTo>
                <a:lnTo>
                  <a:pt x="358679" y="2451449"/>
                </a:lnTo>
                <a:lnTo>
                  <a:pt x="330025" y="2417124"/>
                </a:lnTo>
                <a:lnTo>
                  <a:pt x="302398" y="2381934"/>
                </a:lnTo>
                <a:lnTo>
                  <a:pt x="275819" y="2345902"/>
                </a:lnTo>
                <a:lnTo>
                  <a:pt x="250313" y="2309051"/>
                </a:lnTo>
                <a:lnTo>
                  <a:pt x="225901" y="2271406"/>
                </a:lnTo>
                <a:lnTo>
                  <a:pt x="202608" y="2232987"/>
                </a:lnTo>
                <a:lnTo>
                  <a:pt x="180455" y="2193819"/>
                </a:lnTo>
                <a:lnTo>
                  <a:pt x="159467" y="2153924"/>
                </a:lnTo>
                <a:lnTo>
                  <a:pt x="139666" y="2113326"/>
                </a:lnTo>
                <a:lnTo>
                  <a:pt x="121075" y="2072048"/>
                </a:lnTo>
                <a:lnTo>
                  <a:pt x="103717" y="2030112"/>
                </a:lnTo>
                <a:lnTo>
                  <a:pt x="87615" y="1987542"/>
                </a:lnTo>
                <a:lnTo>
                  <a:pt x="72793" y="1944360"/>
                </a:lnTo>
                <a:lnTo>
                  <a:pt x="59273" y="1900591"/>
                </a:lnTo>
                <a:lnTo>
                  <a:pt x="47079" y="1856256"/>
                </a:lnTo>
                <a:lnTo>
                  <a:pt x="36233" y="1811378"/>
                </a:lnTo>
                <a:lnTo>
                  <a:pt x="26758" y="1765982"/>
                </a:lnTo>
                <a:lnTo>
                  <a:pt x="18678" y="1720089"/>
                </a:lnTo>
                <a:lnTo>
                  <a:pt x="12015" y="1673723"/>
                </a:lnTo>
                <a:lnTo>
                  <a:pt x="6793" y="1626907"/>
                </a:lnTo>
                <a:lnTo>
                  <a:pt x="3034" y="1579664"/>
                </a:lnTo>
                <a:lnTo>
                  <a:pt x="762" y="1532017"/>
                </a:lnTo>
                <a:lnTo>
                  <a:pt x="0" y="1483989"/>
                </a:lnTo>
                <a:lnTo>
                  <a:pt x="762" y="1435961"/>
                </a:lnTo>
                <a:lnTo>
                  <a:pt x="3034" y="1388314"/>
                </a:lnTo>
                <a:lnTo>
                  <a:pt x="6793" y="1341071"/>
                </a:lnTo>
                <a:lnTo>
                  <a:pt x="12015" y="1294255"/>
                </a:lnTo>
                <a:lnTo>
                  <a:pt x="18678" y="1247889"/>
                </a:lnTo>
                <a:lnTo>
                  <a:pt x="26758" y="1201997"/>
                </a:lnTo>
                <a:lnTo>
                  <a:pt x="36233" y="1156600"/>
                </a:lnTo>
                <a:lnTo>
                  <a:pt x="47079" y="1111723"/>
                </a:lnTo>
                <a:lnTo>
                  <a:pt x="59273" y="1067388"/>
                </a:lnTo>
                <a:lnTo>
                  <a:pt x="72793" y="1023618"/>
                </a:lnTo>
                <a:lnTo>
                  <a:pt x="87615" y="980436"/>
                </a:lnTo>
                <a:lnTo>
                  <a:pt x="103717" y="937866"/>
                </a:lnTo>
                <a:lnTo>
                  <a:pt x="121075" y="895930"/>
                </a:lnTo>
                <a:lnTo>
                  <a:pt x="139666" y="854652"/>
                </a:lnTo>
                <a:lnTo>
                  <a:pt x="159467" y="814054"/>
                </a:lnTo>
                <a:lnTo>
                  <a:pt x="180455" y="774159"/>
                </a:lnTo>
                <a:lnTo>
                  <a:pt x="202608" y="734991"/>
                </a:lnTo>
                <a:lnTo>
                  <a:pt x="225901" y="696573"/>
                </a:lnTo>
                <a:lnTo>
                  <a:pt x="250313" y="658927"/>
                </a:lnTo>
                <a:lnTo>
                  <a:pt x="275819" y="622076"/>
                </a:lnTo>
                <a:lnTo>
                  <a:pt x="302398" y="586045"/>
                </a:lnTo>
                <a:lnTo>
                  <a:pt x="330025" y="550855"/>
                </a:lnTo>
                <a:lnTo>
                  <a:pt x="358679" y="516529"/>
                </a:lnTo>
                <a:lnTo>
                  <a:pt x="388335" y="483092"/>
                </a:lnTo>
                <a:lnTo>
                  <a:pt x="418972" y="450565"/>
                </a:lnTo>
                <a:lnTo>
                  <a:pt x="450565" y="418972"/>
                </a:lnTo>
                <a:lnTo>
                  <a:pt x="483092" y="388335"/>
                </a:lnTo>
                <a:lnTo>
                  <a:pt x="516529" y="358679"/>
                </a:lnTo>
                <a:lnTo>
                  <a:pt x="550855" y="330025"/>
                </a:lnTo>
                <a:lnTo>
                  <a:pt x="586045" y="302398"/>
                </a:lnTo>
                <a:lnTo>
                  <a:pt x="622076" y="275819"/>
                </a:lnTo>
                <a:lnTo>
                  <a:pt x="658927" y="250313"/>
                </a:lnTo>
                <a:lnTo>
                  <a:pt x="696573" y="225901"/>
                </a:lnTo>
                <a:lnTo>
                  <a:pt x="734991" y="202608"/>
                </a:lnTo>
                <a:lnTo>
                  <a:pt x="774159" y="180455"/>
                </a:lnTo>
                <a:lnTo>
                  <a:pt x="814054" y="159467"/>
                </a:lnTo>
                <a:lnTo>
                  <a:pt x="854652" y="139666"/>
                </a:lnTo>
                <a:lnTo>
                  <a:pt x="895930" y="121075"/>
                </a:lnTo>
                <a:lnTo>
                  <a:pt x="937866" y="103717"/>
                </a:lnTo>
                <a:lnTo>
                  <a:pt x="980436" y="87615"/>
                </a:lnTo>
                <a:lnTo>
                  <a:pt x="1023618" y="72793"/>
                </a:lnTo>
                <a:lnTo>
                  <a:pt x="1067388" y="59273"/>
                </a:lnTo>
                <a:lnTo>
                  <a:pt x="1111723" y="47079"/>
                </a:lnTo>
                <a:lnTo>
                  <a:pt x="1156600" y="36233"/>
                </a:lnTo>
                <a:lnTo>
                  <a:pt x="1201997" y="26758"/>
                </a:lnTo>
                <a:lnTo>
                  <a:pt x="1247890" y="18678"/>
                </a:lnTo>
                <a:lnTo>
                  <a:pt x="1294256" y="12015"/>
                </a:lnTo>
                <a:lnTo>
                  <a:pt x="1341072" y="6793"/>
                </a:lnTo>
                <a:lnTo>
                  <a:pt x="1388315" y="3034"/>
                </a:lnTo>
                <a:lnTo>
                  <a:pt x="1435962" y="762"/>
                </a:lnTo>
                <a:lnTo>
                  <a:pt x="1483990" y="0"/>
                </a:lnTo>
                <a:lnTo>
                  <a:pt x="1532018" y="762"/>
                </a:lnTo>
                <a:lnTo>
                  <a:pt x="1579665" y="3034"/>
                </a:lnTo>
                <a:lnTo>
                  <a:pt x="1626908" y="6793"/>
                </a:lnTo>
                <a:lnTo>
                  <a:pt x="1673724" y="12015"/>
                </a:lnTo>
                <a:lnTo>
                  <a:pt x="1720090" y="18678"/>
                </a:lnTo>
                <a:lnTo>
                  <a:pt x="1765982" y="26758"/>
                </a:lnTo>
                <a:lnTo>
                  <a:pt x="1811379" y="36233"/>
                </a:lnTo>
                <a:lnTo>
                  <a:pt x="1856256" y="47079"/>
                </a:lnTo>
                <a:lnTo>
                  <a:pt x="1900591" y="59273"/>
                </a:lnTo>
                <a:lnTo>
                  <a:pt x="1944361" y="72793"/>
                </a:lnTo>
                <a:lnTo>
                  <a:pt x="1987543" y="87615"/>
                </a:lnTo>
                <a:lnTo>
                  <a:pt x="2030113" y="103717"/>
                </a:lnTo>
                <a:lnTo>
                  <a:pt x="2072049" y="121075"/>
                </a:lnTo>
                <a:lnTo>
                  <a:pt x="2113327" y="139666"/>
                </a:lnTo>
                <a:lnTo>
                  <a:pt x="2153925" y="159467"/>
                </a:lnTo>
                <a:lnTo>
                  <a:pt x="2193820" y="180455"/>
                </a:lnTo>
                <a:lnTo>
                  <a:pt x="2232988" y="202608"/>
                </a:lnTo>
                <a:lnTo>
                  <a:pt x="2271406" y="225901"/>
                </a:lnTo>
                <a:lnTo>
                  <a:pt x="2309052" y="250313"/>
                </a:lnTo>
                <a:lnTo>
                  <a:pt x="2345902" y="275819"/>
                </a:lnTo>
                <a:lnTo>
                  <a:pt x="2381934" y="302398"/>
                </a:lnTo>
                <a:lnTo>
                  <a:pt x="2417124" y="330025"/>
                </a:lnTo>
                <a:lnTo>
                  <a:pt x="2451449" y="358679"/>
                </a:lnTo>
                <a:lnTo>
                  <a:pt x="2484887" y="388335"/>
                </a:lnTo>
                <a:lnTo>
                  <a:pt x="2517414" y="418972"/>
                </a:lnTo>
                <a:lnTo>
                  <a:pt x="2549007" y="450565"/>
                </a:lnTo>
                <a:lnTo>
                  <a:pt x="2579643" y="483092"/>
                </a:lnTo>
                <a:lnTo>
                  <a:pt x="2609300" y="516529"/>
                </a:lnTo>
                <a:lnTo>
                  <a:pt x="2637953" y="550855"/>
                </a:lnTo>
                <a:lnTo>
                  <a:pt x="2665581" y="586045"/>
                </a:lnTo>
                <a:lnTo>
                  <a:pt x="2692159" y="622076"/>
                </a:lnTo>
                <a:lnTo>
                  <a:pt x="2717666" y="658927"/>
                </a:lnTo>
                <a:lnTo>
                  <a:pt x="2742077" y="696573"/>
                </a:lnTo>
                <a:lnTo>
                  <a:pt x="2765371" y="734991"/>
                </a:lnTo>
                <a:lnTo>
                  <a:pt x="2787523" y="774159"/>
                </a:lnTo>
                <a:lnTo>
                  <a:pt x="2808512" y="814054"/>
                </a:lnTo>
                <a:lnTo>
                  <a:pt x="2828313" y="854652"/>
                </a:lnTo>
                <a:lnTo>
                  <a:pt x="2846904" y="895930"/>
                </a:lnTo>
                <a:lnTo>
                  <a:pt x="2864262" y="937866"/>
                </a:lnTo>
                <a:lnTo>
                  <a:pt x="2880363" y="980436"/>
                </a:lnTo>
                <a:lnTo>
                  <a:pt x="2895185" y="1023618"/>
                </a:lnTo>
                <a:lnTo>
                  <a:pt x="2908705" y="1067388"/>
                </a:lnTo>
                <a:lnTo>
                  <a:pt x="2920900" y="1111723"/>
                </a:lnTo>
                <a:lnTo>
                  <a:pt x="2931746" y="1156600"/>
                </a:lnTo>
                <a:lnTo>
                  <a:pt x="2941220" y="1201997"/>
                </a:lnTo>
                <a:lnTo>
                  <a:pt x="2949301" y="1247889"/>
                </a:lnTo>
                <a:lnTo>
                  <a:pt x="2955963" y="1294255"/>
                </a:lnTo>
                <a:lnTo>
                  <a:pt x="2961186" y="1341071"/>
                </a:lnTo>
                <a:lnTo>
                  <a:pt x="2964944" y="1388314"/>
                </a:lnTo>
                <a:lnTo>
                  <a:pt x="2967216" y="1435961"/>
                </a:lnTo>
                <a:lnTo>
                  <a:pt x="2967979" y="1483989"/>
                </a:lnTo>
                <a:lnTo>
                  <a:pt x="2967216" y="1532017"/>
                </a:lnTo>
                <a:lnTo>
                  <a:pt x="2964944" y="1579664"/>
                </a:lnTo>
                <a:lnTo>
                  <a:pt x="2961186" y="1626907"/>
                </a:lnTo>
                <a:lnTo>
                  <a:pt x="2955963" y="1673723"/>
                </a:lnTo>
                <a:lnTo>
                  <a:pt x="2949301" y="1720089"/>
                </a:lnTo>
                <a:lnTo>
                  <a:pt x="2941220" y="1765982"/>
                </a:lnTo>
                <a:lnTo>
                  <a:pt x="2931746" y="1811378"/>
                </a:lnTo>
                <a:lnTo>
                  <a:pt x="2920900" y="1856256"/>
                </a:lnTo>
                <a:lnTo>
                  <a:pt x="2908705" y="1900591"/>
                </a:lnTo>
                <a:lnTo>
                  <a:pt x="2895185" y="1944360"/>
                </a:lnTo>
                <a:lnTo>
                  <a:pt x="2880363" y="1987542"/>
                </a:lnTo>
                <a:lnTo>
                  <a:pt x="2864262" y="2030112"/>
                </a:lnTo>
                <a:lnTo>
                  <a:pt x="2846904" y="2072048"/>
                </a:lnTo>
                <a:lnTo>
                  <a:pt x="2828313" y="2113326"/>
                </a:lnTo>
                <a:lnTo>
                  <a:pt x="2808512" y="2153924"/>
                </a:lnTo>
                <a:lnTo>
                  <a:pt x="2787523" y="2193819"/>
                </a:lnTo>
                <a:lnTo>
                  <a:pt x="2765371" y="2232987"/>
                </a:lnTo>
                <a:lnTo>
                  <a:pt x="2742077" y="2271406"/>
                </a:lnTo>
                <a:lnTo>
                  <a:pt x="2717666" y="2309051"/>
                </a:lnTo>
                <a:lnTo>
                  <a:pt x="2692159" y="2345902"/>
                </a:lnTo>
                <a:lnTo>
                  <a:pt x="2665581" y="2381934"/>
                </a:lnTo>
                <a:lnTo>
                  <a:pt x="2637953" y="2417124"/>
                </a:lnTo>
                <a:lnTo>
                  <a:pt x="2609300" y="2451449"/>
                </a:lnTo>
                <a:lnTo>
                  <a:pt x="2579643" y="2484887"/>
                </a:lnTo>
                <a:lnTo>
                  <a:pt x="2549007" y="2517413"/>
                </a:lnTo>
                <a:lnTo>
                  <a:pt x="2517414" y="2549006"/>
                </a:lnTo>
                <a:lnTo>
                  <a:pt x="2484887" y="2579643"/>
                </a:lnTo>
                <a:lnTo>
                  <a:pt x="2451449" y="2609299"/>
                </a:lnTo>
                <a:lnTo>
                  <a:pt x="2417124" y="2637953"/>
                </a:lnTo>
                <a:lnTo>
                  <a:pt x="2381934" y="2665580"/>
                </a:lnTo>
                <a:lnTo>
                  <a:pt x="2345902" y="2692159"/>
                </a:lnTo>
                <a:lnTo>
                  <a:pt x="2309052" y="2717665"/>
                </a:lnTo>
                <a:lnTo>
                  <a:pt x="2271406" y="2742077"/>
                </a:lnTo>
                <a:lnTo>
                  <a:pt x="2232988" y="2765370"/>
                </a:lnTo>
                <a:lnTo>
                  <a:pt x="2193820" y="2787523"/>
                </a:lnTo>
                <a:lnTo>
                  <a:pt x="2153925" y="2808511"/>
                </a:lnTo>
                <a:lnTo>
                  <a:pt x="2113327" y="2828312"/>
                </a:lnTo>
                <a:lnTo>
                  <a:pt x="2072049" y="2846903"/>
                </a:lnTo>
                <a:lnTo>
                  <a:pt x="2030113" y="2864261"/>
                </a:lnTo>
                <a:lnTo>
                  <a:pt x="1987543" y="2880362"/>
                </a:lnTo>
                <a:lnTo>
                  <a:pt x="1944361" y="2895185"/>
                </a:lnTo>
                <a:lnTo>
                  <a:pt x="1900591" y="2908705"/>
                </a:lnTo>
                <a:lnTo>
                  <a:pt x="1856256" y="2920899"/>
                </a:lnTo>
                <a:lnTo>
                  <a:pt x="1811379" y="2931745"/>
                </a:lnTo>
                <a:lnTo>
                  <a:pt x="1765982" y="2941220"/>
                </a:lnTo>
                <a:lnTo>
                  <a:pt x="1720090" y="2949300"/>
                </a:lnTo>
                <a:lnTo>
                  <a:pt x="1673724" y="2955963"/>
                </a:lnTo>
                <a:lnTo>
                  <a:pt x="1626908" y="2961185"/>
                </a:lnTo>
                <a:lnTo>
                  <a:pt x="1579665" y="2964944"/>
                </a:lnTo>
                <a:lnTo>
                  <a:pt x="1532018" y="2967216"/>
                </a:lnTo>
                <a:lnTo>
                  <a:pt x="1483990" y="2967978"/>
                </a:lnTo>
                <a:close/>
              </a:path>
            </a:pathLst>
          </a:custGeom>
          <a:solidFill>
            <a:srgbClr val="2A15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58177" y="560108"/>
            <a:ext cx="2819312" cy="28193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086100" cy="31318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B000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1843" y="1047515"/>
            <a:ext cx="6404312" cy="72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B000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295" y="4132560"/>
            <a:ext cx="15025409" cy="483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048A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hyperlink" Target="http://www.pictory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487" y="3468446"/>
            <a:ext cx="12191365" cy="4070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5"/>
              </a:spcBef>
            </a:pPr>
            <a:r>
              <a:rPr dirty="0" sz="10000" spc="420">
                <a:solidFill>
                  <a:srgbClr val="FF904D"/>
                </a:solidFill>
              </a:rPr>
              <a:t>&lt;SPAN&gt;, </a:t>
            </a:r>
            <a:r>
              <a:rPr dirty="0" sz="10000" spc="440">
                <a:solidFill>
                  <a:srgbClr val="FF904D"/>
                </a:solidFill>
              </a:rPr>
              <a:t>&lt;BR&gt;, </a:t>
            </a:r>
            <a:r>
              <a:rPr dirty="0" sz="10000" spc="445">
                <a:solidFill>
                  <a:srgbClr val="FF904D"/>
                </a:solidFill>
              </a:rPr>
              <a:t> </a:t>
            </a:r>
            <a:r>
              <a:rPr dirty="0" sz="10000" spc="-819">
                <a:solidFill>
                  <a:srgbClr val="FF904D"/>
                </a:solidFill>
              </a:rPr>
              <a:t>T</a:t>
            </a:r>
            <a:r>
              <a:rPr dirty="0" sz="10000" spc="450">
                <a:solidFill>
                  <a:srgbClr val="FF904D"/>
                </a:solidFill>
              </a:rPr>
              <a:t>I</a:t>
            </a:r>
            <a:r>
              <a:rPr dirty="0" sz="10000" spc="-819">
                <a:solidFill>
                  <a:srgbClr val="FF904D"/>
                </a:solidFill>
              </a:rPr>
              <a:t>T</a:t>
            </a:r>
            <a:r>
              <a:rPr dirty="0" sz="10000" spc="-1220">
                <a:solidFill>
                  <a:srgbClr val="FF904D"/>
                </a:solidFill>
              </a:rPr>
              <a:t>L</a:t>
            </a:r>
            <a:r>
              <a:rPr dirty="0" sz="10000" spc="-855">
                <a:solidFill>
                  <a:srgbClr val="FF904D"/>
                </a:solidFill>
              </a:rPr>
              <a:t>E</a:t>
            </a:r>
            <a:r>
              <a:rPr dirty="0" sz="10000" spc="15">
                <a:solidFill>
                  <a:srgbClr val="FF904D"/>
                </a:solidFill>
              </a:rPr>
              <a:t>&amp;</a:t>
            </a:r>
            <a:r>
              <a:rPr dirty="0" sz="10000" spc="1440">
                <a:solidFill>
                  <a:srgbClr val="FF904D"/>
                </a:solidFill>
              </a:rPr>
              <a:t>M</a:t>
            </a:r>
            <a:r>
              <a:rPr dirty="0" sz="10000" spc="400">
                <a:solidFill>
                  <a:srgbClr val="FF904D"/>
                </a:solidFill>
              </a:rPr>
              <a:t>U</a:t>
            </a:r>
            <a:r>
              <a:rPr dirty="0" sz="10000" spc="-1220">
                <a:solidFill>
                  <a:srgbClr val="FF904D"/>
                </a:solidFill>
              </a:rPr>
              <a:t>L</a:t>
            </a:r>
            <a:r>
              <a:rPr dirty="0" sz="10000" spc="-819">
                <a:solidFill>
                  <a:srgbClr val="FF904D"/>
                </a:solidFill>
              </a:rPr>
              <a:t>T</a:t>
            </a:r>
            <a:r>
              <a:rPr dirty="0" sz="10000" spc="450">
                <a:solidFill>
                  <a:srgbClr val="FF904D"/>
                </a:solidFill>
              </a:rPr>
              <a:t>I</a:t>
            </a:r>
            <a:r>
              <a:rPr dirty="0" sz="10000" spc="1440">
                <a:solidFill>
                  <a:srgbClr val="FF904D"/>
                </a:solidFill>
              </a:rPr>
              <a:t>M</a:t>
            </a:r>
            <a:r>
              <a:rPr dirty="0" sz="10000" spc="-855">
                <a:solidFill>
                  <a:srgbClr val="FF904D"/>
                </a:solidFill>
              </a:rPr>
              <a:t>E</a:t>
            </a:r>
            <a:r>
              <a:rPr dirty="0" sz="10000" spc="190">
                <a:solidFill>
                  <a:srgbClr val="FF904D"/>
                </a:solidFill>
              </a:rPr>
              <a:t>D</a:t>
            </a:r>
            <a:r>
              <a:rPr dirty="0" sz="10000" spc="450">
                <a:solidFill>
                  <a:srgbClr val="FF904D"/>
                </a:solidFill>
              </a:rPr>
              <a:t>I</a:t>
            </a:r>
            <a:r>
              <a:rPr dirty="0" sz="10000" spc="-305">
                <a:solidFill>
                  <a:srgbClr val="FF904D"/>
                </a:solidFill>
              </a:rPr>
              <a:t>A</a:t>
            </a:r>
            <a:endParaRPr sz="10000"/>
          </a:p>
          <a:p>
            <a:pPr marL="466090">
              <a:lnSpc>
                <a:spcPct val="100000"/>
              </a:lnSpc>
              <a:spcBef>
                <a:spcPts val="805"/>
              </a:spcBef>
            </a:pPr>
            <a:r>
              <a:rPr dirty="0" sz="2900" spc="55" i="1">
                <a:solidFill>
                  <a:srgbClr val="048AFF"/>
                </a:solidFill>
                <a:latin typeface="Arial"/>
                <a:cs typeface="Arial"/>
              </a:rPr>
              <a:t>Presented</a:t>
            </a:r>
            <a:r>
              <a:rPr dirty="0" sz="2900" spc="-65" i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900" spc="-20" i="1">
                <a:solidFill>
                  <a:srgbClr val="048AFF"/>
                </a:solidFill>
                <a:latin typeface="Arial"/>
                <a:cs typeface="Arial"/>
              </a:rPr>
              <a:t>by:</a:t>
            </a:r>
            <a:r>
              <a:rPr dirty="0" sz="2900" spc="-65" i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900" i="1">
                <a:solidFill>
                  <a:srgbClr val="048AFF"/>
                </a:solidFill>
                <a:latin typeface="Arial"/>
                <a:cs typeface="Arial"/>
              </a:rPr>
              <a:t>Bholanath</a:t>
            </a:r>
            <a:r>
              <a:rPr dirty="0" sz="2900" spc="-65" i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900" spc="45" i="1">
                <a:solidFill>
                  <a:srgbClr val="048AFF"/>
                </a:solidFill>
                <a:latin typeface="Arial"/>
                <a:cs typeface="Arial"/>
              </a:rPr>
              <a:t>Bhattarai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29151"/>
            <a:ext cx="14996794" cy="9458325"/>
            <a:chOff x="0" y="829151"/>
            <a:chExt cx="14996794" cy="94583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82242"/>
              <a:ext cx="6813488" cy="75047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62191" y="867258"/>
              <a:ext cx="9896475" cy="8677275"/>
            </a:xfrm>
            <a:custGeom>
              <a:avLst/>
              <a:gdLst/>
              <a:ahLst/>
              <a:cxnLst/>
              <a:rect l="l" t="t" r="r" b="b"/>
              <a:pathLst>
                <a:path w="9896475" h="8677275">
                  <a:moveTo>
                    <a:pt x="0" y="0"/>
                  </a:moveTo>
                  <a:lnTo>
                    <a:pt x="9896447" y="0"/>
                  </a:lnTo>
                  <a:lnTo>
                    <a:pt x="9896447" y="8677274"/>
                  </a:lnTo>
                  <a:lnTo>
                    <a:pt x="0" y="8677274"/>
                  </a:lnTo>
                  <a:lnTo>
                    <a:pt x="0" y="0"/>
                  </a:lnTo>
                  <a:close/>
                </a:path>
              </a:pathLst>
            </a:custGeom>
            <a:ln w="76213">
              <a:solidFill>
                <a:srgbClr val="048A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84679" y="7831473"/>
            <a:ext cx="1769726" cy="17128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159510">
              <a:lnSpc>
                <a:spcPct val="100000"/>
              </a:lnSpc>
              <a:spcBef>
                <a:spcPts val="135"/>
              </a:spcBef>
              <a:tabLst>
                <a:tab pos="2522220" algn="l"/>
                <a:tab pos="5216525" algn="l"/>
              </a:tabLst>
            </a:pPr>
            <a:r>
              <a:rPr dirty="0" spc="-40"/>
              <a:t>T</a:t>
            </a:r>
            <a:r>
              <a:rPr dirty="0" spc="360"/>
              <a:t>h</a:t>
            </a:r>
            <a:r>
              <a:rPr dirty="0" spc="310"/>
              <a:t>e</a:t>
            </a:r>
            <a:r>
              <a:rPr dirty="0"/>
              <a:t>	</a:t>
            </a:r>
            <a:r>
              <a:rPr dirty="0" spc="1000"/>
              <a:t>&lt;</a:t>
            </a:r>
            <a:r>
              <a:rPr dirty="0" spc="-204"/>
              <a:t>s</a:t>
            </a:r>
            <a:r>
              <a:rPr dirty="0" spc="560"/>
              <a:t>p</a:t>
            </a:r>
            <a:r>
              <a:rPr dirty="0" spc="860"/>
              <a:t>a</a:t>
            </a:r>
            <a:r>
              <a:rPr dirty="0" spc="365"/>
              <a:t>n</a:t>
            </a:r>
            <a:r>
              <a:rPr dirty="0" spc="690"/>
              <a:t>&gt;</a:t>
            </a:r>
            <a:r>
              <a:rPr dirty="0"/>
              <a:t>	</a:t>
            </a:r>
            <a:r>
              <a:rPr dirty="0" spc="-40"/>
              <a:t>T</a:t>
            </a:r>
            <a:r>
              <a:rPr dirty="0" spc="860"/>
              <a:t>a</a:t>
            </a:r>
            <a:r>
              <a:rPr dirty="0" spc="330"/>
              <a:t>g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69501" y="0"/>
            <a:ext cx="2218498" cy="23471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4127" y="2647921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2162" y="4818052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80661" y="2350519"/>
            <a:ext cx="8801100" cy="616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3690" marR="5080">
              <a:lnSpc>
                <a:spcPct val="115799"/>
              </a:lnSpc>
              <a:spcBef>
                <a:spcPts val="95"/>
              </a:spcBef>
            </a:pPr>
            <a:r>
              <a:rPr dirty="0" sz="3400" spc="40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048AFF"/>
                </a:solidFill>
                <a:latin typeface="Arial"/>
                <a:cs typeface="Arial"/>
              </a:rPr>
              <a:t>span&gt;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5" b="1">
                <a:solidFill>
                  <a:srgbClr val="048AFF"/>
                </a:solidFill>
                <a:latin typeface="Arial"/>
                <a:cs typeface="Arial"/>
              </a:rPr>
              <a:t>tag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80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048AFF"/>
                </a:solidFill>
                <a:latin typeface="Arial"/>
                <a:cs typeface="Arial"/>
              </a:rPr>
              <a:t>an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048AFF"/>
                </a:solidFill>
                <a:latin typeface="Arial"/>
                <a:cs typeface="Arial"/>
              </a:rPr>
              <a:t>inline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048AFF"/>
                </a:solidFill>
                <a:latin typeface="Arial"/>
                <a:cs typeface="Arial"/>
              </a:rPr>
              <a:t>HTML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35" b="1">
                <a:solidFill>
                  <a:srgbClr val="048AFF"/>
                </a:solidFill>
                <a:latin typeface="Arial"/>
                <a:cs typeface="Arial"/>
              </a:rPr>
              <a:t>element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75" b="1">
                <a:solidFill>
                  <a:srgbClr val="048AFF"/>
                </a:solidFill>
                <a:latin typeface="Arial"/>
                <a:cs typeface="Arial"/>
              </a:rPr>
              <a:t>that </a:t>
            </a:r>
            <a:r>
              <a:rPr dirty="0" sz="3400" spc="-80" b="1">
                <a:solidFill>
                  <a:srgbClr val="048AFF"/>
                </a:solidFill>
                <a:latin typeface="Arial"/>
                <a:cs typeface="Arial"/>
              </a:rPr>
              <a:t>is </a:t>
            </a:r>
            <a:r>
              <a:rPr dirty="0" sz="3400" spc="15" b="1">
                <a:solidFill>
                  <a:srgbClr val="048AFF"/>
                </a:solidFill>
                <a:latin typeface="Arial"/>
                <a:cs typeface="Arial"/>
              </a:rPr>
              <a:t>used </a:t>
            </a:r>
            <a:r>
              <a:rPr dirty="0" sz="3400" spc="175" b="1">
                <a:solidFill>
                  <a:srgbClr val="048AFF"/>
                </a:solidFill>
                <a:latin typeface="Arial"/>
                <a:cs typeface="Arial"/>
              </a:rPr>
              <a:t>to </a:t>
            </a:r>
            <a:r>
              <a:rPr dirty="0" sz="3400" spc="25" b="1">
                <a:solidFill>
                  <a:srgbClr val="048AFF"/>
                </a:solidFill>
                <a:latin typeface="Arial"/>
                <a:cs typeface="Arial"/>
              </a:rPr>
              <a:t>organize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and </a:t>
            </a:r>
            <a:r>
              <a:rPr dirty="0" sz="3400" spc="75" b="1">
                <a:solidFill>
                  <a:srgbClr val="048AFF"/>
                </a:solidFill>
                <a:latin typeface="Arial"/>
                <a:cs typeface="Arial"/>
              </a:rPr>
              <a:t>style </a:t>
            </a:r>
            <a:r>
              <a:rPr dirty="0" sz="3400" spc="70" b="1">
                <a:solidFill>
                  <a:srgbClr val="048AFF"/>
                </a:solidFill>
                <a:latin typeface="Arial"/>
                <a:cs typeface="Arial"/>
              </a:rPr>
              <a:t>inline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elements.</a:t>
            </a:r>
            <a:endParaRPr sz="3400">
              <a:latin typeface="Arial"/>
              <a:cs typeface="Arial"/>
            </a:endParaRPr>
          </a:p>
          <a:p>
            <a:pPr algn="ctr" marL="702310" marR="391795">
              <a:lnSpc>
                <a:spcPct val="115799"/>
              </a:lnSpc>
              <a:spcBef>
                <a:spcPts val="2915"/>
              </a:spcBef>
            </a:pPr>
            <a:r>
              <a:rPr dirty="0" sz="3400" spc="235" b="1">
                <a:solidFill>
                  <a:srgbClr val="048AFF"/>
                </a:solidFill>
                <a:latin typeface="Arial"/>
                <a:cs typeface="Arial"/>
              </a:rPr>
              <a:t>It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048AFF"/>
                </a:solidFill>
                <a:latin typeface="Arial"/>
                <a:cs typeface="Arial"/>
              </a:rPr>
              <a:t>frequently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048AFF"/>
                </a:solidFill>
                <a:latin typeface="Arial"/>
                <a:cs typeface="Arial"/>
              </a:rPr>
              <a:t>used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048AFF"/>
                </a:solidFill>
                <a:latin typeface="Arial"/>
                <a:cs typeface="Arial"/>
              </a:rPr>
              <a:t>to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048AFF"/>
                </a:solidFill>
                <a:latin typeface="Arial"/>
                <a:cs typeface="Arial"/>
              </a:rPr>
              <a:t>add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048AFF"/>
                </a:solidFill>
                <a:latin typeface="Arial"/>
                <a:cs typeface="Arial"/>
              </a:rPr>
              <a:t>styles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048AFF"/>
                </a:solidFill>
                <a:latin typeface="Arial"/>
                <a:cs typeface="Arial"/>
              </a:rPr>
              <a:t>or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048AFF"/>
                </a:solidFill>
                <a:latin typeface="Arial"/>
                <a:cs typeface="Arial"/>
              </a:rPr>
              <a:t>scripting</a:t>
            </a:r>
            <a:r>
              <a:rPr dirty="0" sz="34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80" b="1">
                <a:solidFill>
                  <a:srgbClr val="048AFF"/>
                </a:solidFill>
                <a:latin typeface="Arial"/>
                <a:cs typeface="Arial"/>
              </a:rPr>
              <a:t>to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5" b="1">
                <a:solidFill>
                  <a:srgbClr val="048AFF"/>
                </a:solidFill>
                <a:latin typeface="Arial"/>
                <a:cs typeface="Arial"/>
              </a:rPr>
              <a:t>individual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048AFF"/>
                </a:solidFill>
                <a:latin typeface="Arial"/>
                <a:cs typeface="Arial"/>
              </a:rPr>
              <a:t>paragraphs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048AFF"/>
                </a:solidFill>
                <a:latin typeface="Arial"/>
                <a:cs typeface="Arial"/>
              </a:rPr>
              <a:t>of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14" b="1">
                <a:solidFill>
                  <a:srgbClr val="048AFF"/>
                </a:solidFill>
                <a:latin typeface="Arial"/>
                <a:cs typeface="Arial"/>
              </a:rPr>
              <a:t>text.</a:t>
            </a:r>
            <a:endParaRPr sz="3400">
              <a:latin typeface="Arial"/>
              <a:cs typeface="Arial"/>
            </a:endParaRPr>
          </a:p>
          <a:p>
            <a:pPr algn="ctr" marL="12065" marR="60960">
              <a:lnSpc>
                <a:spcPct val="115799"/>
              </a:lnSpc>
              <a:spcBef>
                <a:spcPts val="2915"/>
              </a:spcBef>
            </a:pPr>
            <a:r>
              <a:rPr dirty="0" sz="3400" spc="20">
                <a:solidFill>
                  <a:srgbClr val="FF904D"/>
                </a:solidFill>
                <a:latin typeface="Microsoft Sans Serif"/>
                <a:cs typeface="Microsoft Sans Serif"/>
              </a:rPr>
              <a:t>&lt;p&gt;This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60">
                <a:solidFill>
                  <a:srgbClr val="FF904D"/>
                </a:solidFill>
                <a:latin typeface="Microsoft Sans Serif"/>
                <a:cs typeface="Microsoft Sans Serif"/>
              </a:rPr>
              <a:t>is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>
                <a:solidFill>
                  <a:srgbClr val="FF904D"/>
                </a:solidFill>
                <a:latin typeface="Microsoft Sans Serif"/>
                <a:cs typeface="Microsoft Sans Serif"/>
              </a:rPr>
              <a:t>a</a:t>
            </a:r>
            <a:r>
              <a:rPr dirty="0" sz="3400" spc="-70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60">
                <a:solidFill>
                  <a:srgbClr val="FF904D"/>
                </a:solidFill>
                <a:latin typeface="Microsoft Sans Serif"/>
                <a:cs typeface="Microsoft Sans Serif"/>
              </a:rPr>
              <a:t>&lt;span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60">
                <a:solidFill>
                  <a:srgbClr val="FF904D"/>
                </a:solidFill>
                <a:latin typeface="Microsoft Sans Serif"/>
                <a:cs typeface="Microsoft Sans Serif"/>
              </a:rPr>
              <a:t>style="color: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40">
                <a:solidFill>
                  <a:srgbClr val="FF904D"/>
                </a:solidFill>
                <a:latin typeface="Microsoft Sans Serif"/>
                <a:cs typeface="Microsoft Sans Serif"/>
              </a:rPr>
              <a:t>blue;</a:t>
            </a:r>
            <a:r>
              <a:rPr dirty="0" sz="3400" spc="-70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270">
                <a:solidFill>
                  <a:srgbClr val="FF904D"/>
                </a:solidFill>
                <a:latin typeface="Microsoft Sans Serif"/>
                <a:cs typeface="Microsoft Sans Serif"/>
              </a:rPr>
              <a:t>font- </a:t>
            </a:r>
            <a:r>
              <a:rPr dirty="0" sz="3400" spc="-890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40">
                <a:solidFill>
                  <a:srgbClr val="FF904D"/>
                </a:solidFill>
                <a:latin typeface="Microsoft Sans Serif"/>
                <a:cs typeface="Microsoft Sans Serif"/>
              </a:rPr>
              <a:t>weight:</a:t>
            </a:r>
            <a:r>
              <a:rPr dirty="0" sz="3400" spc="-80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60">
                <a:solidFill>
                  <a:srgbClr val="FF904D"/>
                </a:solidFill>
                <a:latin typeface="Microsoft Sans Serif"/>
                <a:cs typeface="Microsoft Sans Serif"/>
              </a:rPr>
              <a:t>bold;"&gt;blue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65">
                <a:solidFill>
                  <a:srgbClr val="FF904D"/>
                </a:solidFill>
                <a:latin typeface="Microsoft Sans Serif"/>
                <a:cs typeface="Microsoft Sans Serif"/>
              </a:rPr>
              <a:t>and</a:t>
            </a:r>
            <a:r>
              <a:rPr dirty="0" sz="3400" spc="-80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35">
                <a:solidFill>
                  <a:srgbClr val="FF904D"/>
                </a:solidFill>
                <a:latin typeface="Microsoft Sans Serif"/>
                <a:cs typeface="Microsoft Sans Serif"/>
              </a:rPr>
              <a:t>bold&lt;/span&gt;</a:t>
            </a:r>
            <a:r>
              <a:rPr dirty="0" sz="3400" spc="-75">
                <a:solidFill>
                  <a:srgbClr val="FF904D"/>
                </a:solidFill>
                <a:latin typeface="Microsoft Sans Serif"/>
                <a:cs typeface="Microsoft Sans Serif"/>
              </a:rPr>
              <a:t> </a:t>
            </a:r>
            <a:r>
              <a:rPr dirty="0" sz="3400" spc="175">
                <a:solidFill>
                  <a:srgbClr val="FF904D"/>
                </a:solidFill>
                <a:latin typeface="Microsoft Sans Serif"/>
                <a:cs typeface="Microsoft Sans Serif"/>
              </a:rPr>
              <a:t>text.</a:t>
            </a:r>
            <a:endParaRPr sz="3400">
              <a:latin typeface="Microsoft Sans Serif"/>
              <a:cs typeface="Microsoft Sans Serif"/>
            </a:endParaRPr>
          </a:p>
          <a:p>
            <a:pPr algn="ctr" marR="48260">
              <a:lnSpc>
                <a:spcPct val="100000"/>
              </a:lnSpc>
              <a:spcBef>
                <a:spcPts val="645"/>
              </a:spcBef>
            </a:pPr>
            <a:r>
              <a:rPr dirty="0" sz="3400" spc="70">
                <a:solidFill>
                  <a:srgbClr val="FF904D"/>
                </a:solidFill>
                <a:latin typeface="Microsoft Sans Serif"/>
                <a:cs typeface="Microsoft Sans Serif"/>
              </a:rPr>
              <a:t>&lt;/p&gt;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4507" y="1304916"/>
            <a:ext cx="4970780" cy="9004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50" spc="-30"/>
              <a:t>The</a:t>
            </a:r>
            <a:r>
              <a:rPr dirty="0" sz="5750" spc="80"/>
              <a:t> </a:t>
            </a:r>
            <a:r>
              <a:rPr dirty="0" sz="5750" spc="515"/>
              <a:t>&lt;br&gt;</a:t>
            </a:r>
            <a:r>
              <a:rPr dirty="0" sz="5750" spc="85"/>
              <a:t> </a:t>
            </a:r>
            <a:r>
              <a:rPr dirty="0" sz="5750" spc="185"/>
              <a:t>Tag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7337" y="3360870"/>
            <a:ext cx="161924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270" y="7256322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795" y="5363208"/>
            <a:ext cx="161924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0583" y="3023044"/>
            <a:ext cx="10209530" cy="5213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74625" marR="431165">
              <a:lnSpc>
                <a:spcPct val="116599"/>
              </a:lnSpc>
              <a:spcBef>
                <a:spcPts val="95"/>
              </a:spcBef>
            </a:pPr>
            <a:r>
              <a:rPr dirty="0" sz="3700" spc="30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30" b="1">
                <a:solidFill>
                  <a:srgbClr val="048AFF"/>
                </a:solidFill>
                <a:latin typeface="Arial"/>
                <a:cs typeface="Arial"/>
              </a:rPr>
              <a:t>&lt;br&gt;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50" b="1">
                <a:solidFill>
                  <a:srgbClr val="048AFF"/>
                </a:solidFill>
                <a:latin typeface="Arial"/>
                <a:cs typeface="Arial"/>
              </a:rPr>
              <a:t>tag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90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7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40" b="1">
                <a:solidFill>
                  <a:srgbClr val="048AFF"/>
                </a:solidFill>
                <a:latin typeface="Arial"/>
                <a:cs typeface="Arial"/>
              </a:rPr>
              <a:t>a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85" b="1">
                <a:solidFill>
                  <a:srgbClr val="048AFF"/>
                </a:solidFill>
                <a:latin typeface="Arial"/>
                <a:cs typeface="Arial"/>
              </a:rPr>
              <a:t>line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60" b="1">
                <a:solidFill>
                  <a:srgbClr val="048AFF"/>
                </a:solidFill>
                <a:latin typeface="Arial"/>
                <a:cs typeface="Arial"/>
              </a:rPr>
              <a:t>break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35" b="1">
                <a:solidFill>
                  <a:srgbClr val="048AFF"/>
                </a:solidFill>
                <a:latin typeface="Arial"/>
                <a:cs typeface="Arial"/>
              </a:rPr>
              <a:t>element</a:t>
            </a:r>
            <a:r>
              <a:rPr dirty="0" sz="37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80" b="1">
                <a:solidFill>
                  <a:srgbClr val="048AFF"/>
                </a:solidFill>
                <a:latin typeface="Arial"/>
                <a:cs typeface="Arial"/>
              </a:rPr>
              <a:t>that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90" b="1">
                <a:solidFill>
                  <a:srgbClr val="048AFF"/>
                </a:solidFill>
                <a:latin typeface="Arial"/>
                <a:cs typeface="Arial"/>
              </a:rPr>
              <a:t>is </a:t>
            </a:r>
            <a:r>
              <a:rPr dirty="0" sz="3700" spc="-101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0" b="1">
                <a:solidFill>
                  <a:srgbClr val="048AFF"/>
                </a:solidFill>
                <a:latin typeface="Arial"/>
                <a:cs typeface="Arial"/>
              </a:rPr>
              <a:t>used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80" b="1">
                <a:solidFill>
                  <a:srgbClr val="048AFF"/>
                </a:solidFill>
                <a:latin typeface="Arial"/>
                <a:cs typeface="Arial"/>
              </a:rPr>
              <a:t>to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70" b="1">
                <a:solidFill>
                  <a:srgbClr val="048AFF"/>
                </a:solidFill>
                <a:latin typeface="Arial"/>
                <a:cs typeface="Arial"/>
              </a:rPr>
              <a:t>insert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5" b="1">
                <a:solidFill>
                  <a:srgbClr val="048AFF"/>
                </a:solidFill>
                <a:latin typeface="Arial"/>
                <a:cs typeface="Arial"/>
              </a:rPr>
              <a:t>breaks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55" b="1">
                <a:solidFill>
                  <a:srgbClr val="048AFF"/>
                </a:solidFill>
                <a:latin typeface="Arial"/>
                <a:cs typeface="Arial"/>
              </a:rPr>
              <a:t>in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110" b="1">
                <a:solidFill>
                  <a:srgbClr val="048AFF"/>
                </a:solidFill>
                <a:latin typeface="Arial"/>
                <a:cs typeface="Arial"/>
              </a:rPr>
              <a:t>text.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>
              <a:latin typeface="Arial"/>
              <a:cs typeface="Arial"/>
            </a:endParaRPr>
          </a:p>
          <a:p>
            <a:pPr algn="ctr" marL="226695" marR="642620">
              <a:lnSpc>
                <a:spcPct val="116599"/>
              </a:lnSpc>
            </a:pPr>
            <a:r>
              <a:rPr dirty="0" sz="3700" spc="245" b="1">
                <a:solidFill>
                  <a:srgbClr val="048AFF"/>
                </a:solidFill>
                <a:latin typeface="Arial"/>
                <a:cs typeface="Arial"/>
              </a:rPr>
              <a:t>It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90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40" b="1">
                <a:solidFill>
                  <a:srgbClr val="048AFF"/>
                </a:solidFill>
                <a:latin typeface="Arial"/>
                <a:cs typeface="Arial"/>
              </a:rPr>
              <a:t>a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20" b="1">
                <a:solidFill>
                  <a:srgbClr val="048AFF"/>
                </a:solidFill>
                <a:latin typeface="Arial"/>
                <a:cs typeface="Arial"/>
              </a:rPr>
              <a:t>self-closing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35" b="1">
                <a:solidFill>
                  <a:srgbClr val="048AFF"/>
                </a:solidFill>
                <a:latin typeface="Arial"/>
                <a:cs typeface="Arial"/>
              </a:rPr>
              <a:t>tag,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85" b="1">
                <a:solidFill>
                  <a:srgbClr val="048AFF"/>
                </a:solidFill>
                <a:latin typeface="Arial"/>
                <a:cs typeface="Arial"/>
              </a:rPr>
              <a:t>so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60" b="1">
                <a:solidFill>
                  <a:srgbClr val="048AFF"/>
                </a:solidFill>
                <a:latin typeface="Arial"/>
                <a:cs typeface="Arial"/>
              </a:rPr>
              <a:t>no</a:t>
            </a:r>
            <a:r>
              <a:rPr dirty="0" sz="37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20" b="1">
                <a:solidFill>
                  <a:srgbClr val="048AFF"/>
                </a:solidFill>
                <a:latin typeface="Arial"/>
                <a:cs typeface="Arial"/>
              </a:rPr>
              <a:t>closing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50" b="1">
                <a:solidFill>
                  <a:srgbClr val="048AFF"/>
                </a:solidFill>
                <a:latin typeface="Arial"/>
                <a:cs typeface="Arial"/>
              </a:rPr>
              <a:t>tag</a:t>
            </a:r>
            <a:r>
              <a:rPr dirty="0" sz="3700" spc="-16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-90" b="1">
                <a:solidFill>
                  <a:srgbClr val="048AFF"/>
                </a:solidFill>
                <a:latin typeface="Arial"/>
                <a:cs typeface="Arial"/>
              </a:rPr>
              <a:t>is </a:t>
            </a:r>
            <a:r>
              <a:rPr dirty="0" sz="3700" spc="-101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700" spc="85" b="1">
                <a:solidFill>
                  <a:srgbClr val="048AFF"/>
                </a:solidFill>
                <a:latin typeface="Arial"/>
                <a:cs typeface="Arial"/>
              </a:rPr>
              <a:t>required.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Arial"/>
              <a:cs typeface="Arial"/>
            </a:endParaRPr>
          </a:p>
          <a:p>
            <a:pPr marL="2101215" marR="5080" indent="-2089150">
              <a:lnSpc>
                <a:spcPct val="116300"/>
              </a:lnSpc>
            </a:pPr>
            <a:r>
              <a:rPr dirty="0" sz="3600" spc="-50" b="1">
                <a:solidFill>
                  <a:srgbClr val="048AFF"/>
                </a:solidFill>
                <a:latin typeface="Arial"/>
                <a:cs typeface="Arial"/>
              </a:rPr>
              <a:t>This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-90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6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40" b="1">
                <a:solidFill>
                  <a:srgbClr val="048AFF"/>
                </a:solidFill>
                <a:latin typeface="Arial"/>
                <a:cs typeface="Arial"/>
              </a:rPr>
              <a:t>useful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120" b="1">
                <a:solidFill>
                  <a:srgbClr val="048AFF"/>
                </a:solidFill>
                <a:latin typeface="Arial"/>
                <a:cs typeface="Arial"/>
              </a:rPr>
              <a:t>for</a:t>
            </a:r>
            <a:r>
              <a:rPr dirty="0" sz="36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048AFF"/>
                </a:solidFill>
                <a:latin typeface="Arial"/>
                <a:cs typeface="Arial"/>
              </a:rPr>
              <a:t>dividing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140" b="1">
                <a:solidFill>
                  <a:srgbClr val="048AFF"/>
                </a:solidFill>
                <a:latin typeface="Arial"/>
                <a:cs typeface="Arial"/>
              </a:rPr>
              <a:t>text</a:t>
            </a:r>
            <a:r>
              <a:rPr dirty="0" sz="36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114" b="1">
                <a:solidFill>
                  <a:srgbClr val="048AFF"/>
                </a:solidFill>
                <a:latin typeface="Arial"/>
                <a:cs typeface="Arial"/>
              </a:rPr>
              <a:t>into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80" b="1">
                <a:solidFill>
                  <a:srgbClr val="048AFF"/>
                </a:solidFill>
                <a:latin typeface="Arial"/>
                <a:cs typeface="Arial"/>
              </a:rPr>
              <a:t>many</a:t>
            </a:r>
            <a:r>
              <a:rPr dirty="0" sz="36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048AFF"/>
                </a:solidFill>
                <a:latin typeface="Arial"/>
                <a:cs typeface="Arial"/>
              </a:rPr>
              <a:t>lines, </a:t>
            </a:r>
            <a:r>
              <a:rPr dirty="0" sz="3600" spc="-98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45" b="1">
                <a:solidFill>
                  <a:srgbClr val="048AFF"/>
                </a:solidFill>
                <a:latin typeface="Arial"/>
                <a:cs typeface="Arial"/>
              </a:rPr>
              <a:t>like</a:t>
            </a:r>
            <a:r>
              <a:rPr dirty="0" sz="36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55" b="1">
                <a:solidFill>
                  <a:srgbClr val="048AFF"/>
                </a:solidFill>
                <a:latin typeface="Arial"/>
                <a:cs typeface="Arial"/>
              </a:rPr>
              <a:t>in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048AFF"/>
                </a:solidFill>
                <a:latin typeface="Arial"/>
                <a:cs typeface="Arial"/>
              </a:rPr>
              <a:t>addresses</a:t>
            </a:r>
            <a:r>
              <a:rPr dirty="0" sz="3600" spc="-15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80" b="1">
                <a:solidFill>
                  <a:srgbClr val="048AFF"/>
                </a:solidFill>
                <a:latin typeface="Arial"/>
                <a:cs typeface="Arial"/>
              </a:rPr>
              <a:t>or</a:t>
            </a:r>
            <a:r>
              <a:rPr dirty="0" sz="3600" spc="-16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048AFF"/>
                </a:solidFill>
                <a:latin typeface="Arial"/>
                <a:cs typeface="Arial"/>
              </a:rPr>
              <a:t>poems.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0913" y="1250237"/>
            <a:ext cx="6611620" cy="9004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50" spc="-30"/>
              <a:t>The</a:t>
            </a:r>
            <a:r>
              <a:rPr dirty="0" sz="5750" spc="85"/>
              <a:t> </a:t>
            </a:r>
            <a:r>
              <a:rPr dirty="0" sz="5750" spc="120"/>
              <a:t>Title</a:t>
            </a:r>
            <a:r>
              <a:rPr dirty="0" sz="5750" spc="90"/>
              <a:t> </a:t>
            </a:r>
            <a:r>
              <a:rPr dirty="0" sz="5750" spc="200"/>
              <a:t>Attribute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3190407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4781546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6340200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35869" y="2883061"/>
            <a:ext cx="15925165" cy="637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5080">
              <a:lnSpc>
                <a:spcPct val="115799"/>
              </a:lnSpc>
              <a:spcBef>
                <a:spcPts val="100"/>
              </a:spcBef>
            </a:pPr>
            <a:r>
              <a:rPr dirty="0" sz="3400" spc="30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60" b="1">
                <a:solidFill>
                  <a:srgbClr val="048AFF"/>
                </a:solidFill>
                <a:latin typeface="Arial"/>
                <a:cs typeface="Arial"/>
              </a:rPr>
              <a:t>title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0" b="1">
                <a:solidFill>
                  <a:srgbClr val="048AFF"/>
                </a:solidFill>
                <a:latin typeface="Arial"/>
                <a:cs typeface="Arial"/>
              </a:rPr>
              <a:t>attribute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85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048AFF"/>
                </a:solidFill>
                <a:latin typeface="Arial"/>
                <a:cs typeface="Arial"/>
              </a:rPr>
              <a:t>used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65" b="1">
                <a:solidFill>
                  <a:srgbClr val="048AFF"/>
                </a:solidFill>
                <a:latin typeface="Arial"/>
                <a:cs typeface="Arial"/>
              </a:rPr>
              <a:t>to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provide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048AFF"/>
                </a:solidFill>
                <a:latin typeface="Arial"/>
                <a:cs typeface="Arial"/>
              </a:rPr>
              <a:t>additional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95" b="1">
                <a:solidFill>
                  <a:srgbClr val="048AFF"/>
                </a:solidFill>
                <a:latin typeface="Arial"/>
                <a:cs typeface="Arial"/>
              </a:rPr>
              <a:t>information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0" b="1">
                <a:solidFill>
                  <a:srgbClr val="048AFF"/>
                </a:solidFill>
                <a:latin typeface="Arial"/>
                <a:cs typeface="Arial"/>
              </a:rPr>
              <a:t>about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048AFF"/>
                </a:solidFill>
                <a:latin typeface="Arial"/>
                <a:cs typeface="Arial"/>
              </a:rPr>
              <a:t>an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HTML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048AFF"/>
                </a:solidFill>
                <a:latin typeface="Arial"/>
                <a:cs typeface="Arial"/>
              </a:rPr>
              <a:t>element.</a:t>
            </a:r>
            <a:endParaRPr sz="3400">
              <a:latin typeface="Arial"/>
              <a:cs typeface="Arial"/>
            </a:endParaRPr>
          </a:p>
          <a:p>
            <a:pPr marL="126364" marR="2162810">
              <a:lnSpc>
                <a:spcPct val="115799"/>
              </a:lnSpc>
              <a:spcBef>
                <a:spcPts val="3080"/>
              </a:spcBef>
            </a:pPr>
            <a:r>
              <a:rPr dirty="0" sz="3400" spc="225" b="1">
                <a:solidFill>
                  <a:srgbClr val="048AFF"/>
                </a:solidFill>
                <a:latin typeface="Arial"/>
                <a:cs typeface="Arial"/>
              </a:rPr>
              <a:t>It </a:t>
            </a:r>
            <a:r>
              <a:rPr dirty="0" sz="3400" spc="-85" b="1">
                <a:solidFill>
                  <a:srgbClr val="048AFF"/>
                </a:solidFill>
                <a:latin typeface="Arial"/>
                <a:cs typeface="Arial"/>
              </a:rPr>
              <a:t>is </a:t>
            </a:r>
            <a:r>
              <a:rPr dirty="0" sz="3400" spc="114" b="1">
                <a:solidFill>
                  <a:srgbClr val="048AFF"/>
                </a:solidFill>
                <a:latin typeface="Arial"/>
                <a:cs typeface="Arial"/>
              </a:rPr>
              <a:t>frequently </a:t>
            </a:r>
            <a:r>
              <a:rPr dirty="0" sz="3400" spc="10" b="1">
                <a:solidFill>
                  <a:srgbClr val="048AFF"/>
                </a:solidFill>
                <a:latin typeface="Arial"/>
                <a:cs typeface="Arial"/>
              </a:rPr>
              <a:t>used </a:t>
            </a:r>
            <a:r>
              <a:rPr dirty="0" sz="3400" spc="105" b="1">
                <a:solidFill>
                  <a:srgbClr val="048AFF"/>
                </a:solidFill>
                <a:latin typeface="Arial"/>
                <a:cs typeface="Arial"/>
              </a:rPr>
              <a:t>with </a:t>
            </a:r>
            <a:r>
              <a:rPr dirty="0" sz="3400" spc="145" b="1">
                <a:solidFill>
                  <a:srgbClr val="048AFF"/>
                </a:solidFill>
                <a:latin typeface="Arial"/>
                <a:cs typeface="Arial"/>
              </a:rPr>
              <a:t>the </a:t>
            </a:r>
            <a:r>
              <a:rPr dirty="0" sz="3400" spc="-95" b="1">
                <a:solidFill>
                  <a:srgbClr val="048AFF"/>
                </a:solidFill>
                <a:latin typeface="Arial"/>
                <a:cs typeface="Arial"/>
              </a:rPr>
              <a:t>&lt;a&gt; </a:t>
            </a:r>
            <a:r>
              <a:rPr dirty="0" sz="3400" spc="55" b="1">
                <a:solidFill>
                  <a:srgbClr val="048AFF"/>
                </a:solidFill>
                <a:latin typeface="Arial"/>
                <a:cs typeface="Arial"/>
              </a:rPr>
              <a:t>(anchor) </a:t>
            </a:r>
            <a:r>
              <a:rPr dirty="0" sz="3400" spc="70" b="1">
                <a:solidFill>
                  <a:srgbClr val="048AFF"/>
                </a:solidFill>
                <a:latin typeface="Arial"/>
                <a:cs typeface="Arial"/>
              </a:rPr>
              <a:t>and </a:t>
            </a:r>
            <a:r>
              <a:rPr dirty="0" sz="3400" spc="-65" b="1">
                <a:solidFill>
                  <a:srgbClr val="048AFF"/>
                </a:solidFill>
                <a:latin typeface="Arial"/>
                <a:cs typeface="Arial"/>
              </a:rPr>
              <a:t>&lt;img&gt; </a:t>
            </a:r>
            <a:r>
              <a:rPr dirty="0" sz="3400" spc="35" b="1">
                <a:solidFill>
                  <a:srgbClr val="048AFF"/>
                </a:solidFill>
                <a:latin typeface="Arial"/>
                <a:cs typeface="Arial"/>
              </a:rPr>
              <a:t>(image) </a:t>
            </a:r>
            <a:r>
              <a:rPr dirty="0" sz="3400" spc="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elements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65" b="1">
                <a:solidFill>
                  <a:srgbClr val="048AFF"/>
                </a:solidFill>
                <a:latin typeface="Arial"/>
                <a:cs typeface="Arial"/>
              </a:rPr>
              <a:t>to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5" b="1">
                <a:solidFill>
                  <a:srgbClr val="048AFF"/>
                </a:solidFill>
                <a:latin typeface="Arial"/>
                <a:cs typeface="Arial"/>
              </a:rPr>
              <a:t>generate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90" b="1">
                <a:solidFill>
                  <a:srgbClr val="048AFF"/>
                </a:solidFill>
                <a:latin typeface="Arial"/>
                <a:cs typeface="Arial"/>
              </a:rPr>
              <a:t>tooltips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048AFF"/>
                </a:solidFill>
                <a:latin typeface="Arial"/>
                <a:cs typeface="Arial"/>
              </a:rPr>
              <a:t>when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5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25" b="1">
                <a:solidFill>
                  <a:srgbClr val="048AFF"/>
                </a:solidFill>
                <a:latin typeface="Arial"/>
                <a:cs typeface="Arial"/>
              </a:rPr>
              <a:t>element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85" b="1">
                <a:solidFill>
                  <a:srgbClr val="048AFF"/>
                </a:solidFill>
                <a:latin typeface="Arial"/>
                <a:cs typeface="Arial"/>
              </a:rPr>
              <a:t>is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048AFF"/>
                </a:solidFill>
                <a:latin typeface="Arial"/>
                <a:cs typeface="Arial"/>
              </a:rPr>
              <a:t>hovered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048AFF"/>
                </a:solidFill>
                <a:latin typeface="Arial"/>
                <a:cs typeface="Arial"/>
              </a:rPr>
              <a:t>over.</a:t>
            </a:r>
            <a:endParaRPr sz="3400">
              <a:latin typeface="Arial"/>
              <a:cs typeface="Arial"/>
            </a:endParaRPr>
          </a:p>
          <a:p>
            <a:pPr marL="12700" marR="7664450">
              <a:lnSpc>
                <a:spcPct val="116199"/>
              </a:lnSpc>
              <a:spcBef>
                <a:spcPts val="3160"/>
              </a:spcBef>
            </a:pPr>
            <a:r>
              <a:rPr dirty="0" sz="2850" spc="50" b="1">
                <a:solidFill>
                  <a:srgbClr val="048AFF"/>
                </a:solidFill>
                <a:latin typeface="Arial"/>
                <a:cs typeface="Arial"/>
              </a:rPr>
              <a:t>When</a:t>
            </a:r>
            <a:r>
              <a:rPr dirty="0" sz="2850" spc="-12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55" b="1">
                <a:solidFill>
                  <a:srgbClr val="048AFF"/>
                </a:solidFill>
                <a:latin typeface="Arial"/>
                <a:cs typeface="Arial"/>
              </a:rPr>
              <a:t>you</a:t>
            </a:r>
            <a:r>
              <a:rPr dirty="0" sz="2850" spc="-12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75" b="1">
                <a:solidFill>
                  <a:srgbClr val="048AFF"/>
                </a:solidFill>
                <a:latin typeface="Arial"/>
                <a:cs typeface="Arial"/>
              </a:rPr>
              <a:t>hover</a:t>
            </a:r>
            <a:r>
              <a:rPr dirty="0" sz="2850" spc="-12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135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2850" spc="-12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30" b="1">
                <a:solidFill>
                  <a:srgbClr val="048AFF"/>
                </a:solidFill>
                <a:latin typeface="Arial"/>
                <a:cs typeface="Arial"/>
              </a:rPr>
              <a:t>mouse</a:t>
            </a:r>
            <a:r>
              <a:rPr dirty="0" sz="2850" spc="-12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75" b="1">
                <a:solidFill>
                  <a:srgbClr val="048AFF"/>
                </a:solidFill>
                <a:latin typeface="Arial"/>
                <a:cs typeface="Arial"/>
              </a:rPr>
              <a:t>over</a:t>
            </a:r>
            <a:r>
              <a:rPr dirty="0" sz="2850" spc="-12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135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2850" spc="-12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30" b="1">
                <a:solidFill>
                  <a:srgbClr val="048AFF"/>
                </a:solidFill>
                <a:latin typeface="Arial"/>
                <a:cs typeface="Arial"/>
              </a:rPr>
              <a:t>link,</a:t>
            </a:r>
            <a:r>
              <a:rPr dirty="0" sz="2850" spc="-12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65" b="1">
                <a:solidFill>
                  <a:srgbClr val="048AFF"/>
                </a:solidFill>
                <a:latin typeface="Arial"/>
                <a:cs typeface="Arial"/>
              </a:rPr>
              <a:t>most </a:t>
            </a:r>
            <a:r>
              <a:rPr dirty="0" sz="2850" spc="-77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80" b="1">
                <a:solidFill>
                  <a:srgbClr val="048AFF"/>
                </a:solidFill>
                <a:latin typeface="Arial"/>
                <a:cs typeface="Arial"/>
              </a:rPr>
              <a:t>web </a:t>
            </a:r>
            <a:r>
              <a:rPr dirty="0" sz="2850" spc="20" b="1">
                <a:solidFill>
                  <a:srgbClr val="048AFF"/>
                </a:solidFill>
                <a:latin typeface="Arial"/>
                <a:cs typeface="Arial"/>
              </a:rPr>
              <a:t>browsers </a:t>
            </a:r>
            <a:r>
              <a:rPr dirty="0" sz="2850" spc="40" b="1">
                <a:solidFill>
                  <a:srgbClr val="048AFF"/>
                </a:solidFill>
                <a:latin typeface="Arial"/>
                <a:cs typeface="Arial"/>
              </a:rPr>
              <a:t>display </a:t>
            </a:r>
            <a:r>
              <a:rPr dirty="0" sz="2850" spc="45" b="1">
                <a:solidFill>
                  <a:srgbClr val="048AFF"/>
                </a:solidFill>
                <a:latin typeface="Arial"/>
                <a:cs typeface="Arial"/>
              </a:rPr>
              <a:t>a </a:t>
            </a:r>
            <a:r>
              <a:rPr dirty="0" sz="2850" spc="114" b="1">
                <a:solidFill>
                  <a:srgbClr val="048AFF"/>
                </a:solidFill>
                <a:latin typeface="Arial"/>
                <a:cs typeface="Arial"/>
              </a:rPr>
              <a:t>tooltip </a:t>
            </a:r>
            <a:r>
              <a:rPr dirty="0" sz="2850" spc="95" b="1">
                <a:solidFill>
                  <a:srgbClr val="048AFF"/>
                </a:solidFill>
                <a:latin typeface="Arial"/>
                <a:cs typeface="Arial"/>
              </a:rPr>
              <a:t>with </a:t>
            </a:r>
            <a:r>
              <a:rPr dirty="0" sz="2850" spc="135" b="1">
                <a:solidFill>
                  <a:srgbClr val="048AFF"/>
                </a:solidFill>
                <a:latin typeface="Arial"/>
                <a:cs typeface="Arial"/>
              </a:rPr>
              <a:t>the </a:t>
            </a:r>
            <a:r>
              <a:rPr dirty="0" sz="2850" spc="120" b="1">
                <a:solidFill>
                  <a:srgbClr val="048AFF"/>
                </a:solidFill>
                <a:latin typeface="Arial"/>
                <a:cs typeface="Arial"/>
              </a:rPr>
              <a:t>text </a:t>
            </a:r>
            <a:r>
              <a:rPr dirty="0" sz="2850" spc="12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25" b="1">
                <a:solidFill>
                  <a:srgbClr val="048AFF"/>
                </a:solidFill>
                <a:latin typeface="Arial"/>
                <a:cs typeface="Arial"/>
              </a:rPr>
              <a:t>"Title’s</a:t>
            </a:r>
            <a:r>
              <a:rPr dirty="0" sz="2850" spc="-12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2850" spc="35" b="1">
                <a:solidFill>
                  <a:srgbClr val="048AFF"/>
                </a:solidFill>
                <a:latin typeface="Arial"/>
                <a:cs typeface="Arial"/>
              </a:rPr>
              <a:t>Value."</a:t>
            </a:r>
            <a:endParaRPr sz="2850">
              <a:latin typeface="Arial"/>
              <a:cs typeface="Arial"/>
            </a:endParaRPr>
          </a:p>
          <a:p>
            <a:pPr marL="5211445" marR="2398395" indent="-4857750">
              <a:lnSpc>
                <a:spcPct val="115799"/>
              </a:lnSpc>
              <a:spcBef>
                <a:spcPts val="3479"/>
              </a:spcBef>
            </a:pPr>
            <a:r>
              <a:rPr dirty="0" sz="3400" spc="-60" b="1">
                <a:solidFill>
                  <a:srgbClr val="FF904D"/>
                </a:solidFill>
                <a:latin typeface="Arial"/>
                <a:cs typeface="Arial"/>
              </a:rPr>
              <a:t>&lt;a</a:t>
            </a:r>
            <a:r>
              <a:rPr dirty="0" sz="3400" spc="-160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FF904D"/>
                </a:solidFill>
                <a:latin typeface="Arial"/>
                <a:cs typeface="Arial"/>
              </a:rPr>
              <a:t>href="https://</a:t>
            </a:r>
            <a:r>
              <a:rPr dirty="0" sz="3400" spc="80" b="1">
                <a:solidFill>
                  <a:srgbClr val="FF904D"/>
                </a:solidFill>
                <a:latin typeface="Arial"/>
                <a:cs typeface="Arial"/>
                <a:hlinkClick r:id="rId4"/>
              </a:rPr>
              <a:t>www.pictory.com</a:t>
            </a:r>
            <a:r>
              <a:rPr dirty="0" sz="3400" spc="80" b="1">
                <a:solidFill>
                  <a:srgbClr val="FF904D"/>
                </a:solidFill>
                <a:latin typeface="Arial"/>
                <a:cs typeface="Arial"/>
              </a:rPr>
              <a:t>"</a:t>
            </a:r>
            <a:r>
              <a:rPr dirty="0" sz="3400" spc="-15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F904D"/>
                </a:solidFill>
                <a:latin typeface="Arial"/>
                <a:cs typeface="Arial"/>
              </a:rPr>
              <a:t>title="PictoryAi.com"&gt;Visit </a:t>
            </a:r>
            <a:r>
              <a:rPr dirty="0" sz="3400" spc="-930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F904D"/>
                </a:solidFill>
                <a:latin typeface="Arial"/>
                <a:cs typeface="Arial"/>
              </a:rPr>
              <a:t>pictory.com&lt;/a&gt;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8433" y="1810224"/>
            <a:ext cx="6689725" cy="9004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50" spc="-30"/>
              <a:t>The</a:t>
            </a:r>
            <a:r>
              <a:rPr dirty="0" sz="5750" spc="80"/>
              <a:t> </a:t>
            </a:r>
            <a:r>
              <a:rPr dirty="0" sz="5750" spc="310"/>
              <a:t>lang</a:t>
            </a:r>
            <a:r>
              <a:rPr dirty="0" sz="5750" spc="80"/>
              <a:t> </a:t>
            </a:r>
            <a:r>
              <a:rPr dirty="0" sz="5750" spc="200"/>
              <a:t>Attribute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97" y="4050256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356" y="5814529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95201" y="3742910"/>
            <a:ext cx="15174594" cy="492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marR="5080">
              <a:lnSpc>
                <a:spcPct val="115799"/>
              </a:lnSpc>
              <a:spcBef>
                <a:spcPts val="100"/>
              </a:spcBef>
            </a:pPr>
            <a:r>
              <a:rPr dirty="0" sz="3400" spc="30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048AFF"/>
                </a:solidFill>
                <a:latin typeface="Arial"/>
                <a:cs typeface="Arial"/>
              </a:rPr>
              <a:t>lang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0" b="1">
                <a:solidFill>
                  <a:srgbClr val="048AFF"/>
                </a:solidFill>
                <a:latin typeface="Arial"/>
                <a:cs typeface="Arial"/>
              </a:rPr>
              <a:t>attribute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048AFF"/>
                </a:solidFill>
                <a:latin typeface="Arial"/>
                <a:cs typeface="Arial"/>
              </a:rPr>
              <a:t>specifies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5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048AFF"/>
                </a:solidFill>
                <a:latin typeface="Arial"/>
                <a:cs typeface="Arial"/>
              </a:rPr>
              <a:t>language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14" b="1">
                <a:solidFill>
                  <a:srgbClr val="048AFF"/>
                </a:solidFill>
                <a:latin typeface="Arial"/>
                <a:cs typeface="Arial"/>
              </a:rPr>
              <a:t>of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5" b="1">
                <a:solidFill>
                  <a:srgbClr val="048AFF"/>
                </a:solidFill>
                <a:latin typeface="Arial"/>
                <a:cs typeface="Arial"/>
              </a:rPr>
              <a:t>the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14" b="1">
                <a:solidFill>
                  <a:srgbClr val="048AFF"/>
                </a:solidFill>
                <a:latin typeface="Arial"/>
                <a:cs typeface="Arial"/>
              </a:rPr>
              <a:t>content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048AFF"/>
                </a:solidFill>
                <a:latin typeface="Arial"/>
                <a:cs typeface="Arial"/>
              </a:rPr>
              <a:t>included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5" b="1">
                <a:solidFill>
                  <a:srgbClr val="048AFF"/>
                </a:solidFill>
                <a:latin typeface="Arial"/>
                <a:cs typeface="Arial"/>
              </a:rPr>
              <a:t>within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048AFF"/>
                </a:solidFill>
                <a:latin typeface="Arial"/>
                <a:cs typeface="Arial"/>
              </a:rPr>
              <a:t>an</a:t>
            </a:r>
            <a:r>
              <a:rPr dirty="0" sz="34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80" b="1">
                <a:solidFill>
                  <a:srgbClr val="048AFF"/>
                </a:solidFill>
                <a:latin typeface="Arial"/>
                <a:cs typeface="Arial"/>
              </a:rPr>
              <a:t>HTML</a:t>
            </a:r>
            <a:r>
              <a:rPr dirty="0" sz="3400" spc="-14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5" b="1">
                <a:solidFill>
                  <a:srgbClr val="048AFF"/>
                </a:solidFill>
                <a:latin typeface="Arial"/>
                <a:cs typeface="Arial"/>
              </a:rPr>
              <a:t>element.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Arial"/>
              <a:cs typeface="Arial"/>
            </a:endParaRPr>
          </a:p>
          <a:p>
            <a:pPr marL="12700" marR="2004695">
              <a:lnSpc>
                <a:spcPct val="115799"/>
              </a:lnSpc>
            </a:pPr>
            <a:r>
              <a:rPr dirty="0" sz="3400" spc="225" b="1">
                <a:solidFill>
                  <a:srgbClr val="048AFF"/>
                </a:solidFill>
                <a:latin typeface="Arial"/>
                <a:cs typeface="Arial"/>
              </a:rPr>
              <a:t>It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48AFF"/>
                </a:solidFill>
                <a:latin typeface="Arial"/>
                <a:cs typeface="Arial"/>
              </a:rPr>
              <a:t>aids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048AFF"/>
                </a:solidFill>
                <a:latin typeface="Arial"/>
                <a:cs typeface="Arial"/>
              </a:rPr>
              <a:t>screen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048AFF"/>
                </a:solidFill>
                <a:latin typeface="Arial"/>
                <a:cs typeface="Arial"/>
              </a:rPr>
              <a:t>readers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048AFF"/>
                </a:solidFill>
                <a:latin typeface="Arial"/>
                <a:cs typeface="Arial"/>
              </a:rPr>
              <a:t>and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048AFF"/>
                </a:solidFill>
                <a:latin typeface="Arial"/>
                <a:cs typeface="Arial"/>
              </a:rPr>
              <a:t>search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048AFF"/>
                </a:solidFill>
                <a:latin typeface="Arial"/>
                <a:cs typeface="Arial"/>
              </a:rPr>
              <a:t>engines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048AFF"/>
                </a:solidFill>
                <a:latin typeface="Arial"/>
                <a:cs typeface="Arial"/>
              </a:rPr>
              <a:t>in</a:t>
            </a:r>
            <a:r>
              <a:rPr dirty="0" sz="3400" spc="-13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048AFF"/>
                </a:solidFill>
                <a:latin typeface="Arial"/>
                <a:cs typeface="Arial"/>
              </a:rPr>
              <a:t>understanding</a:t>
            </a:r>
            <a:r>
              <a:rPr dirty="0" sz="3400" spc="-14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145" b="1">
                <a:solidFill>
                  <a:srgbClr val="048AFF"/>
                </a:solidFill>
                <a:latin typeface="Arial"/>
                <a:cs typeface="Arial"/>
              </a:rPr>
              <a:t>the </a:t>
            </a:r>
            <a:r>
              <a:rPr dirty="0" sz="3400" spc="-93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spc="75" b="1">
                <a:solidFill>
                  <a:srgbClr val="048AFF"/>
                </a:solidFill>
                <a:latin typeface="Arial"/>
                <a:cs typeface="Arial"/>
              </a:rPr>
              <a:t>content's</a:t>
            </a:r>
            <a:r>
              <a:rPr dirty="0" sz="3400" spc="-15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048AFF"/>
                </a:solidFill>
                <a:latin typeface="Arial"/>
                <a:cs typeface="Arial"/>
              </a:rPr>
              <a:t>language.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50">
              <a:latin typeface="Arial"/>
              <a:cs typeface="Arial"/>
            </a:endParaRPr>
          </a:p>
          <a:p>
            <a:pPr marL="2644140">
              <a:lnSpc>
                <a:spcPct val="100000"/>
              </a:lnSpc>
            </a:pPr>
            <a:r>
              <a:rPr dirty="0" sz="3400" spc="85" b="1">
                <a:solidFill>
                  <a:srgbClr val="FF904D"/>
                </a:solidFill>
                <a:latin typeface="Arial"/>
                <a:cs typeface="Arial"/>
              </a:rPr>
              <a:t>&lt;html</a:t>
            </a:r>
            <a:r>
              <a:rPr dirty="0" sz="3400" spc="-15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F904D"/>
                </a:solidFill>
                <a:latin typeface="Arial"/>
                <a:cs typeface="Arial"/>
              </a:rPr>
              <a:t>lang="en"&gt;</a:t>
            </a:r>
            <a:r>
              <a:rPr dirty="0" sz="3400" spc="-150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110" b="1">
                <a:solidFill>
                  <a:srgbClr val="FF904D"/>
                </a:solidFill>
                <a:latin typeface="Arial"/>
                <a:cs typeface="Arial"/>
              </a:rPr>
              <a:t>for</a:t>
            </a:r>
            <a:r>
              <a:rPr dirty="0" sz="3400" spc="-15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F904D"/>
                </a:solidFill>
                <a:latin typeface="Arial"/>
                <a:cs typeface="Arial"/>
              </a:rPr>
              <a:t>English</a:t>
            </a:r>
            <a:endParaRPr sz="3400">
              <a:latin typeface="Arial"/>
              <a:cs typeface="Arial"/>
            </a:endParaRPr>
          </a:p>
          <a:p>
            <a:pPr marL="2540000">
              <a:lnSpc>
                <a:spcPct val="100000"/>
              </a:lnSpc>
              <a:spcBef>
                <a:spcPts val="645"/>
              </a:spcBef>
            </a:pPr>
            <a:r>
              <a:rPr dirty="0" sz="3400" spc="85" b="1">
                <a:solidFill>
                  <a:srgbClr val="FF904D"/>
                </a:solidFill>
                <a:latin typeface="Arial"/>
                <a:cs typeface="Arial"/>
              </a:rPr>
              <a:t>&lt;html</a:t>
            </a:r>
            <a:r>
              <a:rPr dirty="0" sz="3400" spc="-14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F904D"/>
                </a:solidFill>
                <a:latin typeface="Arial"/>
                <a:cs typeface="Arial"/>
              </a:rPr>
              <a:t>lang="es"&gt;</a:t>
            </a:r>
            <a:r>
              <a:rPr dirty="0" sz="3400" spc="-14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110" b="1">
                <a:solidFill>
                  <a:srgbClr val="FF904D"/>
                </a:solidFill>
                <a:latin typeface="Arial"/>
                <a:cs typeface="Arial"/>
              </a:rPr>
              <a:t>for</a:t>
            </a:r>
            <a:r>
              <a:rPr dirty="0" sz="3400" spc="-145" b="1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F904D"/>
                </a:solidFill>
                <a:latin typeface="Arial"/>
                <a:cs typeface="Arial"/>
              </a:rPr>
              <a:t>Spanish.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6390" y="1810224"/>
            <a:ext cx="6513830" cy="9004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50" spc="150"/>
              <a:t>Embedding</a:t>
            </a:r>
            <a:r>
              <a:rPr dirty="0" sz="5750" spc="65"/>
              <a:t> Audio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687" y="421209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162" y="6175452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9183" y="3908830"/>
            <a:ext cx="16226790" cy="490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53735" marR="5080" indent="-5319395">
              <a:lnSpc>
                <a:spcPct val="116199"/>
              </a:lnSpc>
              <a:spcBef>
                <a:spcPts val="95"/>
              </a:spcBef>
            </a:pPr>
            <a:r>
              <a:rPr dirty="0" sz="3550" spc="-45" b="1">
                <a:solidFill>
                  <a:srgbClr val="048AFF"/>
                </a:solidFill>
                <a:latin typeface="Tahoma"/>
                <a:cs typeface="Tahoma"/>
              </a:rPr>
              <a:t>The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300" b="1">
                <a:solidFill>
                  <a:srgbClr val="048AFF"/>
                </a:solidFill>
                <a:latin typeface="Tahoma"/>
                <a:cs typeface="Tahoma"/>
              </a:rPr>
              <a:t>&lt;audio&gt;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25" b="1">
                <a:solidFill>
                  <a:srgbClr val="048AFF"/>
                </a:solidFill>
                <a:latin typeface="Tahoma"/>
                <a:cs typeface="Tahoma"/>
              </a:rPr>
              <a:t>element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50" b="1">
                <a:solidFill>
                  <a:srgbClr val="048AFF"/>
                </a:solidFill>
                <a:latin typeface="Tahoma"/>
                <a:cs typeface="Tahoma"/>
              </a:rPr>
              <a:t>is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25" b="1">
                <a:solidFill>
                  <a:srgbClr val="048AFF"/>
                </a:solidFill>
                <a:latin typeface="Tahoma"/>
                <a:cs typeface="Tahoma"/>
              </a:rPr>
              <a:t>used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25" b="1">
                <a:solidFill>
                  <a:srgbClr val="048AFF"/>
                </a:solidFill>
                <a:latin typeface="Tahoma"/>
                <a:cs typeface="Tahoma"/>
              </a:rPr>
              <a:t>to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5" b="1">
                <a:solidFill>
                  <a:srgbClr val="048AFF"/>
                </a:solidFill>
                <a:latin typeface="Tahoma"/>
                <a:cs typeface="Tahoma"/>
              </a:rPr>
              <a:t>embed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25" b="1">
                <a:solidFill>
                  <a:srgbClr val="048AFF"/>
                </a:solidFill>
                <a:latin typeface="Tahoma"/>
                <a:cs typeface="Tahoma"/>
              </a:rPr>
              <a:t>audio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5" b="1">
                <a:solidFill>
                  <a:srgbClr val="048AFF"/>
                </a:solidFill>
                <a:latin typeface="Tahoma"/>
                <a:cs typeface="Tahoma"/>
              </a:rPr>
              <a:t>files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35" b="1">
                <a:solidFill>
                  <a:srgbClr val="048AFF"/>
                </a:solidFill>
                <a:latin typeface="Tahoma"/>
                <a:cs typeface="Tahoma"/>
              </a:rPr>
              <a:t>in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05" b="1">
                <a:solidFill>
                  <a:srgbClr val="048AFF"/>
                </a:solidFill>
                <a:latin typeface="Tahoma"/>
                <a:cs typeface="Tahoma"/>
              </a:rPr>
              <a:t>a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14" b="1">
                <a:solidFill>
                  <a:srgbClr val="048AFF"/>
                </a:solidFill>
                <a:latin typeface="Tahoma"/>
                <a:cs typeface="Tahoma"/>
              </a:rPr>
              <a:t>web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90" b="1">
                <a:solidFill>
                  <a:srgbClr val="048AFF"/>
                </a:solidFill>
                <a:latin typeface="Tahoma"/>
                <a:cs typeface="Tahoma"/>
              </a:rPr>
              <a:t>page,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5" b="1">
                <a:solidFill>
                  <a:srgbClr val="048AFF"/>
                </a:solidFill>
                <a:latin typeface="Tahoma"/>
                <a:cs typeface="Tahoma"/>
              </a:rPr>
              <a:t>such</a:t>
            </a:r>
            <a:r>
              <a:rPr dirty="0" sz="355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85" b="1">
                <a:solidFill>
                  <a:srgbClr val="048AFF"/>
                </a:solidFill>
                <a:latin typeface="Tahoma"/>
                <a:cs typeface="Tahoma"/>
              </a:rPr>
              <a:t>as </a:t>
            </a:r>
            <a:r>
              <a:rPr dirty="0" sz="3550" spc="-1025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30" b="1">
                <a:solidFill>
                  <a:srgbClr val="048AFF"/>
                </a:solidFill>
                <a:latin typeface="Tahoma"/>
                <a:cs typeface="Tahoma"/>
              </a:rPr>
              <a:t>music</a:t>
            </a:r>
            <a:r>
              <a:rPr dirty="0" sz="3550" spc="-21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5" b="1">
                <a:solidFill>
                  <a:srgbClr val="048AFF"/>
                </a:solidFill>
                <a:latin typeface="Tahoma"/>
                <a:cs typeface="Tahoma"/>
              </a:rPr>
              <a:t>or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5" b="1">
                <a:solidFill>
                  <a:srgbClr val="048AFF"/>
                </a:solidFill>
                <a:latin typeface="Tahoma"/>
                <a:cs typeface="Tahoma"/>
              </a:rPr>
              <a:t>sound</a:t>
            </a:r>
            <a:r>
              <a:rPr dirty="0" sz="355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50" spc="-10" b="1">
                <a:solidFill>
                  <a:srgbClr val="048AFF"/>
                </a:solidFill>
                <a:latin typeface="Tahoma"/>
                <a:cs typeface="Tahoma"/>
              </a:rPr>
              <a:t>effects.</a:t>
            </a:r>
            <a:endParaRPr sz="3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500" spc="-275" b="1">
                <a:solidFill>
                  <a:srgbClr val="048AFF"/>
                </a:solidFill>
                <a:latin typeface="Tahoma"/>
                <a:cs typeface="Tahoma"/>
              </a:rPr>
              <a:t>It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15" b="1">
                <a:solidFill>
                  <a:srgbClr val="048AFF"/>
                </a:solidFill>
                <a:latin typeface="Tahoma"/>
                <a:cs typeface="Tahoma"/>
              </a:rPr>
              <a:t>supports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110" b="1">
                <a:solidFill>
                  <a:srgbClr val="048AFF"/>
                </a:solidFill>
                <a:latin typeface="Tahoma"/>
                <a:cs typeface="Tahoma"/>
              </a:rPr>
              <a:t>a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35" b="1">
                <a:solidFill>
                  <a:srgbClr val="048AFF"/>
                </a:solidFill>
                <a:latin typeface="Tahoma"/>
                <a:cs typeface="Tahoma"/>
              </a:rPr>
              <a:t>variety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20" b="1">
                <a:solidFill>
                  <a:srgbClr val="048AFF"/>
                </a:solidFill>
                <a:latin typeface="Tahoma"/>
                <a:cs typeface="Tahoma"/>
              </a:rPr>
              <a:t>of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30" b="1">
                <a:solidFill>
                  <a:srgbClr val="048AFF"/>
                </a:solidFill>
                <a:latin typeface="Tahoma"/>
                <a:cs typeface="Tahoma"/>
              </a:rPr>
              <a:t>audio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50" b="1">
                <a:solidFill>
                  <a:srgbClr val="048AFF"/>
                </a:solidFill>
                <a:latin typeface="Tahoma"/>
                <a:cs typeface="Tahoma"/>
              </a:rPr>
              <a:t>formats,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35" b="1">
                <a:solidFill>
                  <a:srgbClr val="048AFF"/>
                </a:solidFill>
                <a:latin typeface="Tahoma"/>
                <a:cs typeface="Tahoma"/>
              </a:rPr>
              <a:t>including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55" b="1">
                <a:solidFill>
                  <a:srgbClr val="048AFF"/>
                </a:solidFill>
                <a:latin typeface="Tahoma"/>
                <a:cs typeface="Tahoma"/>
              </a:rPr>
              <a:t>MP3,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105" b="1">
                <a:solidFill>
                  <a:srgbClr val="048AFF"/>
                </a:solidFill>
                <a:latin typeface="Tahoma"/>
                <a:cs typeface="Tahoma"/>
              </a:rPr>
              <a:t>WAV,</a:t>
            </a:r>
            <a:r>
              <a:rPr dirty="0" sz="3500" spc="-204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35" b="1">
                <a:solidFill>
                  <a:srgbClr val="048AFF"/>
                </a:solidFill>
                <a:latin typeface="Tahoma"/>
                <a:cs typeface="Tahoma"/>
              </a:rPr>
              <a:t>and</a:t>
            </a:r>
            <a:r>
              <a:rPr dirty="0" sz="3500" spc="-200" b="1">
                <a:solidFill>
                  <a:srgbClr val="048AFF"/>
                </a:solidFill>
                <a:latin typeface="Tahoma"/>
                <a:cs typeface="Tahoma"/>
              </a:rPr>
              <a:t> </a:t>
            </a:r>
            <a:r>
              <a:rPr dirty="0" sz="3500" spc="-30" b="1">
                <a:solidFill>
                  <a:srgbClr val="048AFF"/>
                </a:solidFill>
                <a:latin typeface="Tahoma"/>
                <a:cs typeface="Tahoma"/>
              </a:rPr>
              <a:t>OGG.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ahoma"/>
              <a:cs typeface="Tahoma"/>
            </a:endParaRPr>
          </a:p>
          <a:p>
            <a:pPr algn="ctr" marR="2693035">
              <a:lnSpc>
                <a:spcPct val="100000"/>
              </a:lnSpc>
            </a:pPr>
            <a:r>
              <a:rPr dirty="0" sz="3400" spc="-960" b="1">
                <a:solidFill>
                  <a:srgbClr val="FF904D"/>
                </a:solidFill>
                <a:latin typeface="Tahoma"/>
                <a:cs typeface="Tahoma"/>
              </a:rPr>
              <a:t>&lt;</a:t>
            </a:r>
            <a:r>
              <a:rPr dirty="0" sz="3400" spc="-110" b="1">
                <a:solidFill>
                  <a:srgbClr val="FF904D"/>
                </a:solidFill>
                <a:latin typeface="Tahoma"/>
                <a:cs typeface="Tahoma"/>
              </a:rPr>
              <a:t>a</a:t>
            </a:r>
            <a:r>
              <a:rPr dirty="0" sz="3400" spc="-65" b="1">
                <a:solidFill>
                  <a:srgbClr val="FF904D"/>
                </a:solidFill>
                <a:latin typeface="Tahoma"/>
                <a:cs typeface="Tahoma"/>
              </a:rPr>
              <a:t>u</a:t>
            </a:r>
            <a:r>
              <a:rPr dirty="0" sz="3400" spc="45" b="1">
                <a:solidFill>
                  <a:srgbClr val="FF904D"/>
                </a:solidFill>
                <a:latin typeface="Tahoma"/>
                <a:cs typeface="Tahoma"/>
              </a:rPr>
              <a:t>d</a:t>
            </a:r>
            <a:r>
              <a:rPr dirty="0" sz="3400" spc="-40" b="1">
                <a:solidFill>
                  <a:srgbClr val="FF904D"/>
                </a:solidFill>
                <a:latin typeface="Tahoma"/>
                <a:cs typeface="Tahoma"/>
              </a:rPr>
              <a:t>i</a:t>
            </a:r>
            <a:r>
              <a:rPr dirty="0" sz="3400" spc="25" b="1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dirty="0" sz="3400" spc="-195" b="1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dirty="0" sz="3400" spc="85" b="1">
                <a:solidFill>
                  <a:srgbClr val="FF904D"/>
                </a:solidFill>
                <a:latin typeface="Tahoma"/>
                <a:cs typeface="Tahoma"/>
              </a:rPr>
              <a:t>c</a:t>
            </a:r>
            <a:r>
              <a:rPr dirty="0" sz="3400" spc="20" b="1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dirty="0" sz="3400" spc="-40" b="1">
                <a:solidFill>
                  <a:srgbClr val="FF904D"/>
                </a:solidFill>
                <a:latin typeface="Tahoma"/>
                <a:cs typeface="Tahoma"/>
              </a:rPr>
              <a:t>n</a:t>
            </a:r>
            <a:r>
              <a:rPr dirty="0" sz="3400" spc="5" b="1">
                <a:solidFill>
                  <a:srgbClr val="FF904D"/>
                </a:solidFill>
                <a:latin typeface="Tahoma"/>
                <a:cs typeface="Tahoma"/>
              </a:rPr>
              <a:t>t</a:t>
            </a:r>
            <a:r>
              <a:rPr dirty="0" sz="3400" spc="-45" b="1">
                <a:solidFill>
                  <a:srgbClr val="FF904D"/>
                </a:solidFill>
                <a:latin typeface="Tahoma"/>
                <a:cs typeface="Tahoma"/>
              </a:rPr>
              <a:t>r</a:t>
            </a:r>
            <a:r>
              <a:rPr dirty="0" sz="3400" spc="20" b="1">
                <a:solidFill>
                  <a:srgbClr val="FF904D"/>
                </a:solidFill>
                <a:latin typeface="Tahoma"/>
                <a:cs typeface="Tahoma"/>
              </a:rPr>
              <a:t>o</a:t>
            </a:r>
            <a:r>
              <a:rPr dirty="0" sz="3400" spc="25" b="1">
                <a:solidFill>
                  <a:srgbClr val="FF904D"/>
                </a:solidFill>
                <a:latin typeface="Tahoma"/>
                <a:cs typeface="Tahoma"/>
              </a:rPr>
              <a:t>l</a:t>
            </a:r>
            <a:r>
              <a:rPr dirty="0" sz="3400" spc="-70" b="1">
                <a:solidFill>
                  <a:srgbClr val="FF904D"/>
                </a:solidFill>
                <a:latin typeface="Tahoma"/>
                <a:cs typeface="Tahoma"/>
              </a:rPr>
              <a:t>s</a:t>
            </a:r>
            <a:r>
              <a:rPr dirty="0" sz="3400" spc="-955" b="1">
                <a:solidFill>
                  <a:srgbClr val="FF904D"/>
                </a:solidFill>
                <a:latin typeface="Tahoma"/>
                <a:cs typeface="Tahoma"/>
              </a:rPr>
              <a:t>&gt;</a:t>
            </a:r>
            <a:endParaRPr sz="3400">
              <a:latin typeface="Tahoma"/>
              <a:cs typeface="Tahoma"/>
            </a:endParaRPr>
          </a:p>
          <a:p>
            <a:pPr algn="ctr" marR="2489200">
              <a:lnSpc>
                <a:spcPct val="100000"/>
              </a:lnSpc>
              <a:spcBef>
                <a:spcPts val="645"/>
              </a:spcBef>
            </a:pPr>
            <a:r>
              <a:rPr dirty="0" sz="3400" spc="-150" b="1">
                <a:solidFill>
                  <a:srgbClr val="FF904D"/>
                </a:solidFill>
                <a:latin typeface="Tahoma"/>
                <a:cs typeface="Tahoma"/>
              </a:rPr>
              <a:t>&lt;source</a:t>
            </a:r>
            <a:r>
              <a:rPr dirty="0" sz="3400" spc="-195" b="1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dirty="0" sz="3400" spc="-110" b="1">
                <a:solidFill>
                  <a:srgbClr val="FF904D"/>
                </a:solidFill>
                <a:latin typeface="Tahoma"/>
                <a:cs typeface="Tahoma"/>
              </a:rPr>
              <a:t>src="audio.mp3"</a:t>
            </a:r>
            <a:r>
              <a:rPr dirty="0" sz="3400" spc="-190" b="1">
                <a:solidFill>
                  <a:srgbClr val="FF904D"/>
                </a:solidFill>
                <a:latin typeface="Tahoma"/>
                <a:cs typeface="Tahoma"/>
              </a:rPr>
              <a:t> </a:t>
            </a:r>
            <a:r>
              <a:rPr dirty="0" sz="3400" spc="-170" b="1">
                <a:solidFill>
                  <a:srgbClr val="FF904D"/>
                </a:solidFill>
                <a:latin typeface="Tahoma"/>
                <a:cs typeface="Tahoma"/>
              </a:rPr>
              <a:t>type="audio/mpeg"&gt;</a:t>
            </a:r>
            <a:endParaRPr sz="3400">
              <a:latin typeface="Tahoma"/>
              <a:cs typeface="Tahoma"/>
            </a:endParaRPr>
          </a:p>
          <a:p>
            <a:pPr algn="ctr" marR="2693035">
              <a:lnSpc>
                <a:spcPct val="100000"/>
              </a:lnSpc>
              <a:spcBef>
                <a:spcPts val="645"/>
              </a:spcBef>
            </a:pPr>
            <a:r>
              <a:rPr dirty="0" sz="3400" spc="-325" b="1">
                <a:solidFill>
                  <a:srgbClr val="FF904D"/>
                </a:solidFill>
                <a:latin typeface="Tahoma"/>
                <a:cs typeface="Tahoma"/>
              </a:rPr>
              <a:t>&lt;/audio&gt;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7758" y="1810224"/>
            <a:ext cx="6530975" cy="9004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50" spc="150"/>
              <a:t>Embedding</a:t>
            </a:r>
            <a:r>
              <a:rPr dirty="0" sz="5750" spc="80"/>
              <a:t> </a:t>
            </a:r>
            <a:r>
              <a:rPr dirty="0" sz="5750" spc="215"/>
              <a:t>Video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4365669"/>
            <a:ext cx="171450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084" y="5603149"/>
            <a:ext cx="171449" cy="171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The</a:t>
            </a:r>
            <a:r>
              <a:rPr dirty="0" spc="-215"/>
              <a:t> </a:t>
            </a:r>
            <a:r>
              <a:rPr dirty="0" spc="-300"/>
              <a:t>&lt;video&gt;</a:t>
            </a:r>
            <a:r>
              <a:rPr dirty="0" spc="-215"/>
              <a:t> </a:t>
            </a:r>
            <a:r>
              <a:rPr dirty="0" spc="-25"/>
              <a:t>element</a:t>
            </a:r>
            <a:r>
              <a:rPr dirty="0" spc="-215"/>
              <a:t> </a:t>
            </a:r>
            <a:r>
              <a:rPr dirty="0" spc="-55"/>
              <a:t>is</a:t>
            </a:r>
            <a:r>
              <a:rPr dirty="0" spc="-210"/>
              <a:t> </a:t>
            </a:r>
            <a:r>
              <a:rPr dirty="0" spc="-25"/>
              <a:t>used</a:t>
            </a:r>
            <a:r>
              <a:rPr dirty="0" spc="-215"/>
              <a:t> </a:t>
            </a:r>
            <a:r>
              <a:rPr dirty="0" spc="25"/>
              <a:t>to</a:t>
            </a:r>
            <a:r>
              <a:rPr dirty="0" spc="-215"/>
              <a:t> </a:t>
            </a:r>
            <a:r>
              <a:rPr dirty="0" spc="-5"/>
              <a:t>embed</a:t>
            </a:r>
            <a:r>
              <a:rPr dirty="0" spc="-215"/>
              <a:t> </a:t>
            </a:r>
            <a:r>
              <a:rPr dirty="0" spc="5"/>
              <a:t>video</a:t>
            </a:r>
            <a:r>
              <a:rPr dirty="0" spc="-210"/>
              <a:t> </a:t>
            </a:r>
            <a:r>
              <a:rPr dirty="0" spc="-20"/>
              <a:t>files</a:t>
            </a:r>
            <a:r>
              <a:rPr dirty="0" spc="-215"/>
              <a:t> </a:t>
            </a:r>
            <a:r>
              <a:rPr dirty="0" spc="-40"/>
              <a:t>in</a:t>
            </a:r>
            <a:r>
              <a:rPr dirty="0" spc="-215"/>
              <a:t> </a:t>
            </a:r>
            <a:r>
              <a:rPr dirty="0" spc="-110"/>
              <a:t>a</a:t>
            </a:r>
            <a:r>
              <a:rPr dirty="0" spc="-215"/>
              <a:t> </a:t>
            </a:r>
            <a:r>
              <a:rPr dirty="0" spc="-120"/>
              <a:t>web</a:t>
            </a:r>
            <a:r>
              <a:rPr dirty="0" spc="-210"/>
              <a:t> </a:t>
            </a:r>
            <a:r>
              <a:rPr dirty="0" spc="-100"/>
              <a:t>page.</a:t>
            </a:r>
          </a:p>
          <a:p>
            <a:pPr marL="198755">
              <a:lnSpc>
                <a:spcPct val="100000"/>
              </a:lnSpc>
            </a:pPr>
            <a:endParaRPr sz="4300"/>
          </a:p>
          <a:p>
            <a:pPr marL="321945">
              <a:lnSpc>
                <a:spcPct val="100000"/>
              </a:lnSpc>
              <a:spcBef>
                <a:spcPts val="5"/>
              </a:spcBef>
            </a:pPr>
            <a:r>
              <a:rPr dirty="0" sz="3800" spc="-600"/>
              <a:t>I</a:t>
            </a:r>
            <a:r>
              <a:rPr dirty="0" sz="3800" spc="10"/>
              <a:t>t</a:t>
            </a:r>
            <a:r>
              <a:rPr dirty="0" sz="3800" spc="-220"/>
              <a:t> </a:t>
            </a:r>
            <a:r>
              <a:rPr dirty="0" sz="3800" spc="-75"/>
              <a:t>s</a:t>
            </a:r>
            <a:r>
              <a:rPr dirty="0" sz="3800" spc="-70"/>
              <a:t>u</a:t>
            </a:r>
            <a:r>
              <a:rPr dirty="0" sz="3800" spc="50"/>
              <a:t>pp</a:t>
            </a:r>
            <a:r>
              <a:rPr dirty="0" sz="3800" spc="25"/>
              <a:t>o</a:t>
            </a:r>
            <a:r>
              <a:rPr dirty="0" sz="3800" spc="-50"/>
              <a:t>r</a:t>
            </a:r>
            <a:r>
              <a:rPr dirty="0" sz="3800" spc="5"/>
              <a:t>t</a:t>
            </a:r>
            <a:r>
              <a:rPr dirty="0" sz="3800" spc="-70"/>
              <a:t>s</a:t>
            </a:r>
            <a:r>
              <a:rPr dirty="0" sz="3800" spc="-220"/>
              <a:t> </a:t>
            </a:r>
            <a:r>
              <a:rPr dirty="0" sz="3800" spc="-5"/>
              <a:t>v</a:t>
            </a:r>
            <a:r>
              <a:rPr dirty="0" sz="3800" spc="-125"/>
              <a:t>a</a:t>
            </a:r>
            <a:r>
              <a:rPr dirty="0" sz="3800" spc="-50"/>
              <a:t>r</a:t>
            </a:r>
            <a:r>
              <a:rPr dirty="0" sz="3800" spc="-50"/>
              <a:t>i</a:t>
            </a:r>
            <a:r>
              <a:rPr dirty="0" sz="3800" spc="25"/>
              <a:t>o</a:t>
            </a:r>
            <a:r>
              <a:rPr dirty="0" sz="3800" spc="-70"/>
              <a:t>u</a:t>
            </a:r>
            <a:r>
              <a:rPr dirty="0" sz="3800" spc="-70"/>
              <a:t>s</a:t>
            </a:r>
            <a:r>
              <a:rPr dirty="0" sz="3800" spc="-220"/>
              <a:t> </a:t>
            </a:r>
            <a:r>
              <a:rPr dirty="0" sz="3800" spc="-5"/>
              <a:t>v</a:t>
            </a:r>
            <a:r>
              <a:rPr dirty="0" sz="3800" spc="-50"/>
              <a:t>i</a:t>
            </a:r>
            <a:r>
              <a:rPr dirty="0" sz="3800" spc="55"/>
              <a:t>d</a:t>
            </a:r>
            <a:r>
              <a:rPr dirty="0" sz="3800" spc="-40"/>
              <a:t>e</a:t>
            </a:r>
            <a:r>
              <a:rPr dirty="0" sz="3800" spc="30"/>
              <a:t>o</a:t>
            </a:r>
            <a:r>
              <a:rPr dirty="0" sz="3800" spc="-220"/>
              <a:t> </a:t>
            </a:r>
            <a:r>
              <a:rPr dirty="0" sz="3800" spc="15"/>
              <a:t>f</a:t>
            </a:r>
            <a:r>
              <a:rPr dirty="0" sz="3800" spc="25"/>
              <a:t>o</a:t>
            </a:r>
            <a:r>
              <a:rPr dirty="0" sz="3800" spc="-50"/>
              <a:t>r</a:t>
            </a:r>
            <a:r>
              <a:rPr dirty="0" sz="3800" spc="-90"/>
              <a:t>m</a:t>
            </a:r>
            <a:r>
              <a:rPr dirty="0" sz="3800" spc="-125"/>
              <a:t>a</a:t>
            </a:r>
            <a:r>
              <a:rPr dirty="0" sz="3800" spc="5"/>
              <a:t>t</a:t>
            </a:r>
            <a:r>
              <a:rPr dirty="0" sz="3800" spc="-70"/>
              <a:t>s</a:t>
            </a:r>
            <a:r>
              <a:rPr dirty="0" sz="3800" spc="-220"/>
              <a:t> </a:t>
            </a:r>
            <a:r>
              <a:rPr dirty="0" sz="3800" spc="20"/>
              <a:t>l</a:t>
            </a:r>
            <a:r>
              <a:rPr dirty="0" sz="3800" spc="-50"/>
              <a:t>i</a:t>
            </a:r>
            <a:r>
              <a:rPr dirty="0" sz="3800" spc="-245"/>
              <a:t>k</a:t>
            </a:r>
            <a:r>
              <a:rPr dirty="0" sz="3800" spc="-35"/>
              <a:t>e</a:t>
            </a:r>
            <a:r>
              <a:rPr dirty="0" sz="3800" spc="-220"/>
              <a:t> </a:t>
            </a:r>
            <a:r>
              <a:rPr dirty="0" sz="3800" spc="100"/>
              <a:t>M</a:t>
            </a:r>
            <a:r>
              <a:rPr dirty="0" sz="3800" spc="-25"/>
              <a:t>P</a:t>
            </a:r>
            <a:r>
              <a:rPr dirty="0" sz="3800" spc="-65"/>
              <a:t>4</a:t>
            </a:r>
            <a:r>
              <a:rPr dirty="0" sz="3800" spc="-135"/>
              <a:t>,</a:t>
            </a:r>
            <a:r>
              <a:rPr dirty="0" sz="3800" spc="-220"/>
              <a:t> </a:t>
            </a:r>
            <a:r>
              <a:rPr dirty="0" sz="3800" spc="-360"/>
              <a:t>W</a:t>
            </a:r>
            <a:r>
              <a:rPr dirty="0" sz="3800" spc="-40"/>
              <a:t>e</a:t>
            </a:r>
            <a:r>
              <a:rPr dirty="0" sz="3800" spc="45"/>
              <a:t>b</a:t>
            </a:r>
            <a:r>
              <a:rPr dirty="0" sz="3800" spc="100"/>
              <a:t>M</a:t>
            </a:r>
            <a:r>
              <a:rPr dirty="0" sz="3800" spc="-135"/>
              <a:t>,</a:t>
            </a:r>
            <a:r>
              <a:rPr dirty="0" sz="3800" spc="-220"/>
              <a:t> </a:t>
            </a:r>
            <a:r>
              <a:rPr dirty="0" sz="3800" spc="-125"/>
              <a:t>a</a:t>
            </a:r>
            <a:r>
              <a:rPr dirty="0" sz="3800" spc="-45"/>
              <a:t>n</a:t>
            </a:r>
            <a:r>
              <a:rPr dirty="0" sz="3800" spc="60"/>
              <a:t>d</a:t>
            </a:r>
            <a:r>
              <a:rPr dirty="0" sz="3800" spc="-220"/>
              <a:t> </a:t>
            </a:r>
            <a:r>
              <a:rPr dirty="0" sz="3800" spc="20"/>
              <a:t>O</a:t>
            </a:r>
            <a:r>
              <a:rPr dirty="0" sz="3800" spc="-10"/>
              <a:t>G</a:t>
            </a:r>
            <a:r>
              <a:rPr dirty="0" sz="3800" spc="-5"/>
              <a:t>G</a:t>
            </a:r>
            <a:endParaRPr sz="3800"/>
          </a:p>
          <a:p>
            <a:pPr marL="198755">
              <a:lnSpc>
                <a:spcPct val="100000"/>
              </a:lnSpc>
              <a:spcBef>
                <a:spcPts val="35"/>
              </a:spcBef>
            </a:pPr>
            <a:endParaRPr sz="4400"/>
          </a:p>
          <a:p>
            <a:pPr marL="2221230">
              <a:lnSpc>
                <a:spcPct val="100000"/>
              </a:lnSpc>
              <a:spcBef>
                <a:spcPts val="5"/>
              </a:spcBef>
            </a:pPr>
            <a:r>
              <a:rPr dirty="0" sz="3400" spc="-960">
                <a:solidFill>
                  <a:srgbClr val="FF904D"/>
                </a:solidFill>
              </a:rPr>
              <a:t>&lt;</a:t>
            </a:r>
            <a:r>
              <a:rPr dirty="0" sz="3400" spc="-5">
                <a:solidFill>
                  <a:srgbClr val="FF904D"/>
                </a:solidFill>
              </a:rPr>
              <a:t>v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25">
                <a:solidFill>
                  <a:srgbClr val="FF904D"/>
                </a:solidFill>
              </a:rPr>
              <a:t>o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85">
                <a:solidFill>
                  <a:srgbClr val="FF904D"/>
                </a:solidFill>
              </a:rPr>
              <a:t>c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40">
                <a:solidFill>
                  <a:srgbClr val="FF904D"/>
                </a:solidFill>
              </a:rPr>
              <a:t>n</a:t>
            </a:r>
            <a:r>
              <a:rPr dirty="0" sz="3400" spc="5">
                <a:solidFill>
                  <a:srgbClr val="FF904D"/>
                </a:solidFill>
              </a:rPr>
              <a:t>t</a:t>
            </a:r>
            <a:r>
              <a:rPr dirty="0" sz="3400" spc="-45">
                <a:solidFill>
                  <a:srgbClr val="FF904D"/>
                </a:solidFill>
              </a:rPr>
              <a:t>r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25">
                <a:solidFill>
                  <a:srgbClr val="FF904D"/>
                </a:solidFill>
              </a:rPr>
              <a:t>l</a:t>
            </a:r>
            <a:r>
              <a:rPr dirty="0" sz="3400" spc="-65">
                <a:solidFill>
                  <a:srgbClr val="FF904D"/>
                </a:solidFill>
              </a:rPr>
              <a:t>s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-355">
                <a:solidFill>
                  <a:srgbClr val="FF904D"/>
                </a:solidFill>
              </a:rPr>
              <a:t>w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5">
                <a:solidFill>
                  <a:srgbClr val="FF904D"/>
                </a:solidFill>
              </a:rPr>
              <a:t>t</a:t>
            </a:r>
            <a:r>
              <a:rPr dirty="0" sz="3400" spc="-40">
                <a:solidFill>
                  <a:srgbClr val="FF904D"/>
                </a:solidFill>
              </a:rPr>
              <a:t>h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30">
                <a:solidFill>
                  <a:srgbClr val="FF904D"/>
                </a:solidFill>
              </a:rPr>
              <a:t>6</a:t>
            </a:r>
            <a:r>
              <a:rPr dirty="0" sz="3400" spc="-55">
                <a:solidFill>
                  <a:srgbClr val="FF904D"/>
                </a:solidFill>
              </a:rPr>
              <a:t>4</a:t>
            </a:r>
            <a:r>
              <a:rPr dirty="0" sz="3400" spc="200">
                <a:solidFill>
                  <a:srgbClr val="FF904D"/>
                </a:solidFill>
              </a:rPr>
              <a:t>0</a:t>
            </a:r>
            <a:r>
              <a:rPr dirty="0" sz="3400" spc="-95">
                <a:solidFill>
                  <a:srgbClr val="FF904D"/>
                </a:solidFill>
              </a:rPr>
              <a:t>"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-40">
                <a:solidFill>
                  <a:srgbClr val="FF904D"/>
                </a:solidFill>
              </a:rPr>
              <a:t>h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-245">
                <a:solidFill>
                  <a:srgbClr val="FF904D"/>
                </a:solidFill>
              </a:rPr>
              <a:t>g</a:t>
            </a:r>
            <a:r>
              <a:rPr dirty="0" sz="3400" spc="-40">
                <a:solidFill>
                  <a:srgbClr val="FF904D"/>
                </a:solidFill>
              </a:rPr>
              <a:t>h</a:t>
            </a:r>
            <a:r>
              <a:rPr dirty="0" sz="3400" spc="5">
                <a:solidFill>
                  <a:srgbClr val="FF904D"/>
                </a:solidFill>
              </a:rPr>
              <a:t>t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165">
                <a:solidFill>
                  <a:srgbClr val="FF904D"/>
                </a:solidFill>
              </a:rPr>
              <a:t>3</a:t>
            </a:r>
            <a:r>
              <a:rPr dirty="0" sz="3400" spc="30">
                <a:solidFill>
                  <a:srgbClr val="FF904D"/>
                </a:solidFill>
              </a:rPr>
              <a:t>6</a:t>
            </a:r>
            <a:r>
              <a:rPr dirty="0" sz="3400" spc="200">
                <a:solidFill>
                  <a:srgbClr val="FF904D"/>
                </a:solidFill>
              </a:rPr>
              <a:t>0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955">
                <a:solidFill>
                  <a:srgbClr val="FF904D"/>
                </a:solidFill>
              </a:rPr>
              <a:t>&gt;</a:t>
            </a:r>
            <a:endParaRPr sz="3400"/>
          </a:p>
          <a:p>
            <a:pPr marL="2169160">
              <a:lnSpc>
                <a:spcPct val="100000"/>
              </a:lnSpc>
              <a:spcBef>
                <a:spcPts val="645"/>
              </a:spcBef>
            </a:pPr>
            <a:r>
              <a:rPr dirty="0" sz="3400" spc="-960">
                <a:solidFill>
                  <a:srgbClr val="FF904D"/>
                </a:solidFill>
              </a:rPr>
              <a:t>&lt;</a:t>
            </a:r>
            <a:r>
              <a:rPr dirty="0" sz="3400" spc="-70">
                <a:solidFill>
                  <a:srgbClr val="FF904D"/>
                </a:solidFill>
              </a:rPr>
              <a:t>s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65">
                <a:solidFill>
                  <a:srgbClr val="FF904D"/>
                </a:solidFill>
              </a:rPr>
              <a:t>u</a:t>
            </a:r>
            <a:r>
              <a:rPr dirty="0" sz="3400" spc="-45">
                <a:solidFill>
                  <a:srgbClr val="FF904D"/>
                </a:solidFill>
              </a:rPr>
              <a:t>r</a:t>
            </a:r>
            <a:r>
              <a:rPr dirty="0" sz="3400" spc="85">
                <a:solidFill>
                  <a:srgbClr val="FF904D"/>
                </a:solidFill>
              </a:rPr>
              <a:t>c</a:t>
            </a:r>
            <a:r>
              <a:rPr dirty="0" sz="3400" spc="-30">
                <a:solidFill>
                  <a:srgbClr val="FF904D"/>
                </a:solidFill>
              </a:rPr>
              <a:t>e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-70">
                <a:solidFill>
                  <a:srgbClr val="FF904D"/>
                </a:solidFill>
              </a:rPr>
              <a:t>s</a:t>
            </a:r>
            <a:r>
              <a:rPr dirty="0" sz="3400" spc="-45">
                <a:solidFill>
                  <a:srgbClr val="FF904D"/>
                </a:solidFill>
              </a:rPr>
              <a:t>r</a:t>
            </a:r>
            <a:r>
              <a:rPr dirty="0" sz="3400" spc="85">
                <a:solidFill>
                  <a:srgbClr val="FF904D"/>
                </a:solidFill>
              </a:rPr>
              <a:t>c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5">
                <a:solidFill>
                  <a:srgbClr val="FF904D"/>
                </a:solidFill>
              </a:rPr>
              <a:t>v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125">
                <a:solidFill>
                  <a:srgbClr val="FF904D"/>
                </a:solidFill>
              </a:rPr>
              <a:t>.</a:t>
            </a:r>
            <a:r>
              <a:rPr dirty="0" sz="3400" spc="-80">
                <a:solidFill>
                  <a:srgbClr val="FF904D"/>
                </a:solidFill>
              </a:rPr>
              <a:t>m</a:t>
            </a:r>
            <a:r>
              <a:rPr dirty="0" sz="3400" spc="45">
                <a:solidFill>
                  <a:srgbClr val="FF904D"/>
                </a:solidFill>
              </a:rPr>
              <a:t>p</a:t>
            </a:r>
            <a:r>
              <a:rPr dirty="0" sz="3400" spc="-55">
                <a:solidFill>
                  <a:srgbClr val="FF904D"/>
                </a:solidFill>
              </a:rPr>
              <a:t>4</a:t>
            </a:r>
            <a:r>
              <a:rPr dirty="0" sz="3400" spc="-95">
                <a:solidFill>
                  <a:srgbClr val="FF904D"/>
                </a:solidFill>
              </a:rPr>
              <a:t>"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5">
                <a:solidFill>
                  <a:srgbClr val="FF904D"/>
                </a:solidFill>
              </a:rPr>
              <a:t>t</a:t>
            </a:r>
            <a:r>
              <a:rPr dirty="0" sz="3400">
                <a:solidFill>
                  <a:srgbClr val="FF904D"/>
                </a:solidFill>
              </a:rPr>
              <a:t>y</a:t>
            </a:r>
            <a:r>
              <a:rPr dirty="0" sz="3400" spc="45">
                <a:solidFill>
                  <a:srgbClr val="FF904D"/>
                </a:solidFill>
              </a:rPr>
              <a:t>p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5">
                <a:solidFill>
                  <a:srgbClr val="FF904D"/>
                </a:solidFill>
              </a:rPr>
              <a:t>v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545">
                <a:solidFill>
                  <a:srgbClr val="FF904D"/>
                </a:solidFill>
              </a:rPr>
              <a:t>/</a:t>
            </a:r>
            <a:r>
              <a:rPr dirty="0" sz="3400" spc="-80">
                <a:solidFill>
                  <a:srgbClr val="FF904D"/>
                </a:solidFill>
              </a:rPr>
              <a:t>m</a:t>
            </a:r>
            <a:r>
              <a:rPr dirty="0" sz="3400" spc="45">
                <a:solidFill>
                  <a:srgbClr val="FF904D"/>
                </a:solidFill>
              </a:rPr>
              <a:t>p</a:t>
            </a:r>
            <a:r>
              <a:rPr dirty="0" sz="3400" spc="-55">
                <a:solidFill>
                  <a:srgbClr val="FF904D"/>
                </a:solidFill>
              </a:rPr>
              <a:t>4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955">
                <a:solidFill>
                  <a:srgbClr val="FF904D"/>
                </a:solidFill>
              </a:rPr>
              <a:t>&gt;</a:t>
            </a:r>
            <a:endParaRPr sz="3400"/>
          </a:p>
          <a:p>
            <a:pPr marL="1844675">
              <a:lnSpc>
                <a:spcPct val="100000"/>
              </a:lnSpc>
              <a:spcBef>
                <a:spcPts val="645"/>
              </a:spcBef>
            </a:pPr>
            <a:r>
              <a:rPr dirty="0" sz="3400" spc="-960">
                <a:solidFill>
                  <a:srgbClr val="FF904D"/>
                </a:solidFill>
              </a:rPr>
              <a:t>&lt;</a:t>
            </a:r>
            <a:r>
              <a:rPr dirty="0" sz="3400" spc="-70">
                <a:solidFill>
                  <a:srgbClr val="FF904D"/>
                </a:solidFill>
              </a:rPr>
              <a:t>s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65">
                <a:solidFill>
                  <a:srgbClr val="FF904D"/>
                </a:solidFill>
              </a:rPr>
              <a:t>u</a:t>
            </a:r>
            <a:r>
              <a:rPr dirty="0" sz="3400" spc="-45">
                <a:solidFill>
                  <a:srgbClr val="FF904D"/>
                </a:solidFill>
              </a:rPr>
              <a:t>r</a:t>
            </a:r>
            <a:r>
              <a:rPr dirty="0" sz="3400" spc="85">
                <a:solidFill>
                  <a:srgbClr val="FF904D"/>
                </a:solidFill>
              </a:rPr>
              <a:t>c</a:t>
            </a:r>
            <a:r>
              <a:rPr dirty="0" sz="3400" spc="-30">
                <a:solidFill>
                  <a:srgbClr val="FF904D"/>
                </a:solidFill>
              </a:rPr>
              <a:t>e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-70">
                <a:solidFill>
                  <a:srgbClr val="FF904D"/>
                </a:solidFill>
              </a:rPr>
              <a:t>s</a:t>
            </a:r>
            <a:r>
              <a:rPr dirty="0" sz="3400" spc="-45">
                <a:solidFill>
                  <a:srgbClr val="FF904D"/>
                </a:solidFill>
              </a:rPr>
              <a:t>r</a:t>
            </a:r>
            <a:r>
              <a:rPr dirty="0" sz="3400" spc="85">
                <a:solidFill>
                  <a:srgbClr val="FF904D"/>
                </a:solidFill>
              </a:rPr>
              <a:t>c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5">
                <a:solidFill>
                  <a:srgbClr val="FF904D"/>
                </a:solidFill>
              </a:rPr>
              <a:t>v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125">
                <a:solidFill>
                  <a:srgbClr val="FF904D"/>
                </a:solidFill>
              </a:rPr>
              <a:t>.</a:t>
            </a:r>
            <a:r>
              <a:rPr dirty="0" sz="3400" spc="-355">
                <a:solidFill>
                  <a:srgbClr val="FF904D"/>
                </a:solidFill>
              </a:rPr>
              <a:t>w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35">
                <a:solidFill>
                  <a:srgbClr val="FF904D"/>
                </a:solidFill>
              </a:rPr>
              <a:t>b</a:t>
            </a:r>
            <a:r>
              <a:rPr dirty="0" sz="3400" spc="-80">
                <a:solidFill>
                  <a:srgbClr val="FF904D"/>
                </a:solidFill>
              </a:rPr>
              <a:t>m</a:t>
            </a:r>
            <a:r>
              <a:rPr dirty="0" sz="3400" spc="-95">
                <a:solidFill>
                  <a:srgbClr val="FF904D"/>
                </a:solidFill>
              </a:rPr>
              <a:t>"</a:t>
            </a:r>
            <a:r>
              <a:rPr dirty="0" sz="3400" spc="-195">
                <a:solidFill>
                  <a:srgbClr val="FF904D"/>
                </a:solidFill>
              </a:rPr>
              <a:t> </a:t>
            </a:r>
            <a:r>
              <a:rPr dirty="0" sz="3400" spc="5">
                <a:solidFill>
                  <a:srgbClr val="FF904D"/>
                </a:solidFill>
              </a:rPr>
              <a:t>t</a:t>
            </a:r>
            <a:r>
              <a:rPr dirty="0" sz="3400">
                <a:solidFill>
                  <a:srgbClr val="FF904D"/>
                </a:solidFill>
              </a:rPr>
              <a:t>y</a:t>
            </a:r>
            <a:r>
              <a:rPr dirty="0" sz="3400" spc="45">
                <a:solidFill>
                  <a:srgbClr val="FF904D"/>
                </a:solidFill>
              </a:rPr>
              <a:t>p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-915">
                <a:solidFill>
                  <a:srgbClr val="FF904D"/>
                </a:solidFill>
              </a:rPr>
              <a:t>=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5">
                <a:solidFill>
                  <a:srgbClr val="FF904D"/>
                </a:solidFill>
              </a:rPr>
              <a:t>v</a:t>
            </a:r>
            <a:r>
              <a:rPr dirty="0" sz="3400" spc="-40">
                <a:solidFill>
                  <a:srgbClr val="FF904D"/>
                </a:solidFill>
              </a:rPr>
              <a:t>i</a:t>
            </a:r>
            <a:r>
              <a:rPr dirty="0" sz="3400" spc="45">
                <a:solidFill>
                  <a:srgbClr val="FF904D"/>
                </a:solidFill>
              </a:rPr>
              <a:t>d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20">
                <a:solidFill>
                  <a:srgbClr val="FF904D"/>
                </a:solidFill>
              </a:rPr>
              <a:t>o</a:t>
            </a:r>
            <a:r>
              <a:rPr dirty="0" sz="3400" spc="-545">
                <a:solidFill>
                  <a:srgbClr val="FF904D"/>
                </a:solidFill>
              </a:rPr>
              <a:t>/</a:t>
            </a:r>
            <a:r>
              <a:rPr dirty="0" sz="3400" spc="-355">
                <a:solidFill>
                  <a:srgbClr val="FF904D"/>
                </a:solidFill>
              </a:rPr>
              <a:t>w</a:t>
            </a:r>
            <a:r>
              <a:rPr dirty="0" sz="3400" spc="-35">
                <a:solidFill>
                  <a:srgbClr val="FF904D"/>
                </a:solidFill>
              </a:rPr>
              <a:t>e</a:t>
            </a:r>
            <a:r>
              <a:rPr dirty="0" sz="3400" spc="35">
                <a:solidFill>
                  <a:srgbClr val="FF904D"/>
                </a:solidFill>
              </a:rPr>
              <a:t>b</a:t>
            </a:r>
            <a:r>
              <a:rPr dirty="0" sz="3400" spc="-80">
                <a:solidFill>
                  <a:srgbClr val="FF904D"/>
                </a:solidFill>
              </a:rPr>
              <a:t>m</a:t>
            </a:r>
            <a:r>
              <a:rPr dirty="0" sz="3400" spc="-100">
                <a:solidFill>
                  <a:srgbClr val="FF904D"/>
                </a:solidFill>
              </a:rPr>
              <a:t>"</a:t>
            </a:r>
            <a:r>
              <a:rPr dirty="0" sz="3400" spc="-955">
                <a:solidFill>
                  <a:srgbClr val="FF904D"/>
                </a:solidFill>
              </a:rPr>
              <a:t>&gt;</a:t>
            </a:r>
            <a:endParaRPr sz="3400"/>
          </a:p>
          <a:p>
            <a:pPr marL="5916295">
              <a:lnSpc>
                <a:spcPct val="100000"/>
              </a:lnSpc>
              <a:spcBef>
                <a:spcPts val="645"/>
              </a:spcBef>
            </a:pPr>
            <a:r>
              <a:rPr dirty="0" sz="3400" spc="-310">
                <a:solidFill>
                  <a:srgbClr val="FF904D"/>
                </a:solidFill>
              </a:rPr>
              <a:t>&lt;/video&gt;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830" y="6400139"/>
            <a:ext cx="7491730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5020" algn="l"/>
              </a:tabLst>
            </a:pPr>
            <a:r>
              <a:rPr dirty="0" sz="3850" spc="-30" b="1">
                <a:solidFill>
                  <a:srgbClr val="048AFF"/>
                </a:solidFill>
                <a:latin typeface="Arial"/>
                <a:cs typeface="Arial"/>
              </a:rPr>
              <a:t>For</a:t>
            </a:r>
            <a:r>
              <a:rPr dirty="0" sz="3850" spc="90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850" spc="75" b="1">
                <a:solidFill>
                  <a:srgbClr val="048AFF"/>
                </a:solidFill>
                <a:latin typeface="Arial"/>
                <a:cs typeface="Arial"/>
              </a:rPr>
              <a:t>listening	</a:t>
            </a:r>
            <a:r>
              <a:rPr dirty="0" sz="3850" spc="-15" b="1">
                <a:solidFill>
                  <a:srgbClr val="048AFF"/>
                </a:solidFill>
                <a:latin typeface="Arial"/>
                <a:cs typeface="Arial"/>
              </a:rPr>
              <a:t>this</a:t>
            </a:r>
            <a:r>
              <a:rPr dirty="0" sz="3850" spc="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3850" spc="125" b="1">
                <a:solidFill>
                  <a:srgbClr val="048AFF"/>
                </a:solidFill>
                <a:latin typeface="Arial"/>
                <a:cs typeface="Arial"/>
              </a:rPr>
              <a:t>presentation</a:t>
            </a:r>
            <a:endParaRPr sz="38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5479" y="0"/>
            <a:ext cx="3742519" cy="3416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1234" y="4046061"/>
            <a:ext cx="9271635" cy="182181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750" spc="235" b="1">
                <a:solidFill>
                  <a:srgbClr val="B000E7"/>
                </a:solidFill>
                <a:latin typeface="Arial"/>
                <a:cs typeface="Arial"/>
              </a:rPr>
              <a:t>THANK</a:t>
            </a:r>
            <a:r>
              <a:rPr dirty="0" sz="11750" spc="185" b="1">
                <a:solidFill>
                  <a:srgbClr val="B000E7"/>
                </a:solidFill>
                <a:latin typeface="Arial"/>
                <a:cs typeface="Arial"/>
              </a:rPr>
              <a:t> </a:t>
            </a:r>
            <a:r>
              <a:rPr dirty="0" sz="11750" spc="490" b="1">
                <a:solidFill>
                  <a:srgbClr val="B000E7"/>
                </a:solidFill>
                <a:latin typeface="Arial"/>
                <a:cs typeface="Arial"/>
              </a:rPr>
              <a:t>YOU</a:t>
            </a:r>
            <a:endParaRPr sz="117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850" y="2573384"/>
            <a:ext cx="1170616" cy="11620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0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Elon Bhattarai</dc:creator>
  <cp:keywords>DAFtisjhKaU,BAFfVGds-z0</cp:keywords>
  <dc:title>Black and Blue Professional Technology Business Project Presentation</dc:title>
  <dcterms:created xsi:type="dcterms:W3CDTF">2023-09-06T02:41:07Z</dcterms:created>
  <dcterms:modified xsi:type="dcterms:W3CDTF">2023-09-06T02:41:07Z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2023-09-06T00:00:00Z</vt:filetime>
  </property>
</Properties>
</file>