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pPr>
              <a:buClrTx/>
              <a:buSzTx/>
              <a:buFontTx/>
            </a:pPr>
            <a:r>
              <a:rPr lang="en-US" altLang="zh-CN" sz="4800" b="1" kern="1200">
                <a:latin typeface="+mj-lt"/>
                <a:ea typeface="+mj-ea"/>
                <a:cs typeface="+mj-cs"/>
              </a:rPr>
              <a:t>Styling Lists  </a:t>
            </a:r>
            <a:endParaRPr lang="en-US" altLang="zh-CN" sz="48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3" cy="1752600"/>
          </a:xfrm>
        </p:spPr>
        <p:txBody>
          <a:bodyPr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Rudra Dungyel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Color</a:t>
            </a:r>
            <a:endParaRPr lang="en-US" altLang="zh-CN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You can use different colors in html.</a:t>
            </a:r>
            <a:endParaRPr lang="en-US" altLang="zh-CN"/>
          </a:p>
          <a:p>
            <a:r>
              <a:rPr lang="en-US" altLang="zh-CN"/>
              <a:t>You can use colors for background, fonts, etc.</a:t>
            </a:r>
            <a:endParaRPr lang="en-US" altLang="zh-CN"/>
          </a:p>
          <a:p>
            <a:r>
              <a:rPr lang="en-US" altLang="zh-CN"/>
              <a:t>Example:</a:t>
            </a:r>
            <a:endParaRPr lang="en-US" altLang="zh-CN"/>
          </a:p>
          <a:p>
            <a:r>
              <a:rPr lang="en-US" altLang="zh-CN" i="1"/>
              <a:t>style=background-color:red</a:t>
            </a:r>
            <a:endParaRPr lang="en-US" altLang="zh-CN" i="1"/>
          </a:p>
          <a:p>
            <a:r>
              <a:rPr lang="en-US" altLang="zh-CN"/>
              <a:t>Changing font color</a:t>
            </a:r>
            <a:endParaRPr lang="en-US" altLang="zh-CN"/>
          </a:p>
          <a:p>
            <a:r>
              <a:rPr lang="en-US" altLang="zh-CN" i="1"/>
              <a:t>&lt;p style=”color: red”&gt; &lt;/p&gt;</a:t>
            </a:r>
            <a:endParaRPr lang="en-US" altLang="zh-CN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Font size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html we can specify font sixzes of text using CSS or html attributes.</a:t>
            </a:r>
            <a:endParaRPr lang="en-US"/>
          </a:p>
          <a:p>
            <a:r>
              <a:rPr lang="en-US"/>
              <a:t>By using style attributes in inline and with &lt;style&gt; block in internal.</a:t>
            </a:r>
            <a:endParaRPr lang="en-US"/>
          </a:p>
          <a:p>
            <a:r>
              <a:rPr lang="en-US"/>
              <a:t>Inline example;</a:t>
            </a:r>
            <a:endParaRPr lang="en-US"/>
          </a:p>
          <a:p>
            <a:r>
              <a:rPr lang="en-US"/>
              <a:t>&lt;p style=”font-size: 16px;” Text with font size 16px”.&lt;/p&gt;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List Style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HTML, you can specify different list-style types for ordered and unordered lists using CSS.</a:t>
            </a:r>
            <a:endParaRPr lang="en-US"/>
          </a:p>
          <a:p>
            <a:r>
              <a:rPr lang="en-US"/>
              <a:t>The list-style-type property allows you to control the appearance of list items.</a:t>
            </a:r>
            <a:endParaRPr lang="en-US"/>
          </a:p>
          <a:p>
            <a:r>
              <a:rPr lang="en-US"/>
              <a:t>Some of the commonly used list style types are:</a:t>
            </a:r>
            <a:endParaRPr lang="en-US"/>
          </a:p>
          <a:p>
            <a:r>
              <a:rPr lang="en-US"/>
              <a:t>For unordered list (&lt;ul&gt;): disc, circle, square, none.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4085"/>
            <a:ext cx="8229600" cy="5919470"/>
          </a:xfrm>
        </p:spPr>
        <p:txBody>
          <a:bodyPr/>
          <a:p>
            <a:pPr marL="0" indent="0">
              <a:buNone/>
            </a:pPr>
            <a:r>
              <a:rPr lang="en-US"/>
              <a:t>For Example;</a:t>
            </a:r>
            <a:endParaRPr lang="en-US"/>
          </a:p>
          <a:p>
            <a:pPr marL="0" indent="0">
              <a:buNone/>
            </a:pPr>
            <a:r>
              <a:rPr lang="en-US"/>
              <a:t>&lt;ul style="list-style-type: disc;"&gt;</a:t>
            </a:r>
            <a:endParaRPr lang="en-US"/>
          </a:p>
          <a:p>
            <a:pPr marL="0" indent="0">
              <a:buNone/>
            </a:pPr>
            <a:r>
              <a:rPr lang="en-US"/>
              <a:t>    &lt;li&gt;First item&lt;/li&gt;</a:t>
            </a:r>
            <a:endParaRPr lang="en-US"/>
          </a:p>
          <a:p>
            <a:pPr marL="0" indent="0">
              <a:buNone/>
            </a:pPr>
            <a:r>
              <a:rPr lang="en-US"/>
              <a:t>    &lt;li&gt;Second item&lt;/li&gt;</a:t>
            </a:r>
            <a:endParaRPr lang="en-US"/>
          </a:p>
          <a:p>
            <a:pPr marL="0" indent="0">
              <a:buNone/>
            </a:pPr>
            <a:r>
              <a:rPr lang="en-US"/>
              <a:t>    &lt;li&gt;Third item&lt;/li&gt;</a:t>
            </a:r>
            <a:endParaRPr lang="en-US"/>
          </a:p>
          <a:p>
            <a:pPr marL="0" indent="0">
              <a:buNone/>
            </a:pPr>
            <a:r>
              <a:rPr lang="en-US"/>
              <a:t>&lt;/ul&gt;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For ordered list (&lt;ol&gt;): decimal, lower and upper-roman,lower and uper-alpha.</a:t>
            </a:r>
            <a:endParaRPr lang="en-US"/>
          </a:p>
          <a:p>
            <a:r>
              <a:rPr lang="en-US">
                <a:sym typeface="+mn-ea"/>
              </a:rPr>
              <a:t>Example: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&lt;ol style="list-style-type: decimal;"&gt;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&lt;li&gt;First item&lt;/li&gt;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&lt;li&gt;Second item&lt;/li&gt;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&lt;li&gt;Third item&lt;/li&gt;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&lt;/ol&gt;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Description List &lt;dl&gt;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9940"/>
            <a:ext cx="8229600" cy="5845810"/>
          </a:xfrm>
        </p:spPr>
        <p:txBody>
          <a:bodyPr/>
          <a:p>
            <a:r>
              <a:rPr lang="en-US"/>
              <a:t>It is a container for entire description list.</a:t>
            </a:r>
            <a:endParaRPr lang="en-US"/>
          </a:p>
          <a:p>
            <a:r>
              <a:rPr lang="en-US"/>
              <a:t>it contains &lt;dt&gt; and &lt;dd&gt;.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pPr marL="0" indent="0">
              <a:buNone/>
            </a:pPr>
            <a:r>
              <a:rPr lang="en-US"/>
              <a:t>&lt;dl&gt;</a:t>
            </a:r>
            <a:endParaRPr lang="en-US"/>
          </a:p>
          <a:p>
            <a:pPr marL="0" indent="0">
              <a:buNone/>
            </a:pPr>
            <a:r>
              <a:rPr lang="en-US"/>
              <a:t>    &lt;dt&gt;HTML&lt;/dt&gt;</a:t>
            </a:r>
            <a:endParaRPr lang="en-US"/>
          </a:p>
          <a:p>
            <a:pPr marL="0" indent="0">
              <a:buNone/>
            </a:pPr>
            <a:r>
              <a:rPr lang="en-US"/>
              <a:t>    &lt;dd&gt;HyperText Markup Language &lt;/dd&gt;</a:t>
            </a:r>
            <a:endParaRPr lang="en-US"/>
          </a:p>
          <a:p>
            <a:pPr marL="0" indent="0">
              <a:buNone/>
            </a:pPr>
            <a:r>
              <a:rPr lang="en-US"/>
              <a:t>&lt;/dl&gt;</a:t>
            </a:r>
            <a:endParaRPr lang="en-US"/>
          </a:p>
          <a:p>
            <a:r>
              <a:rPr lang="en-US"/>
              <a:t>Output: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5373370"/>
            <a:ext cx="4641215" cy="1017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210000"/>
              </a:lnSpc>
              <a:buNone/>
            </a:pPr>
            <a:r>
              <a:rPr lang="en-US" sz="11500"/>
              <a:t>Thank You</a:t>
            </a:r>
            <a:endParaRPr lang="en-US" sz="1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WPS Presentation</Application>
  <PresentationFormat/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Styling Lists</vt:lpstr>
      <vt:lpstr>Color</vt:lpstr>
      <vt:lpstr>Font size</vt:lpstr>
      <vt:lpstr>List Style Types</vt:lpstr>
      <vt:lpstr>cont.</vt:lpstr>
      <vt:lpstr>cont.</vt:lpstr>
      <vt:lpstr>Description List &lt;dl&gt;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Lists</dc:title>
  <dc:creator>Rudra Dungyel</dc:creator>
  <cp:lastModifiedBy>Tgyel</cp:lastModifiedBy>
  <cp:revision>3</cp:revision>
  <dcterms:created xsi:type="dcterms:W3CDTF">2023-09-08T02:38:00Z</dcterms:created>
  <dcterms:modified xsi:type="dcterms:W3CDTF">2023-09-08T08:00:11Z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1033-12.2.0.13201</vt:lpwstr>
  </property>
  <property fmtid="{D5CDD505-2E9C-101B-9397-08002B2CF9AE}" pid="3" name="ICV">
    <vt:lpwstr>BCA686DB316843DBA5975D2033D37A16_12</vt:lpwstr>
  </property>
</Properties>
</file>