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23"/>
  </p:notesMasterIdLst>
  <p:sldIdLst>
    <p:sldId id="269" r:id="rId15"/>
    <p:sldId id="265" r:id="rId16"/>
    <p:sldId id="257" r:id="rId17"/>
    <p:sldId id="359" r:id="rId18"/>
    <p:sldId id="360" r:id="rId19"/>
    <p:sldId id="361" r:id="rId20"/>
    <p:sldId id="362" r:id="rId21"/>
    <p:sldId id="354" r:id="rId22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CC"/>
    <a:srgbClr val="FFF100"/>
    <a:srgbClr val="660066"/>
    <a:srgbClr val="FF00FF"/>
    <a:srgbClr val="98C938"/>
    <a:srgbClr val="DFE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96735" autoAdjust="0"/>
  </p:normalViewPr>
  <p:slideViewPr>
    <p:cSldViewPr>
      <p:cViewPr varScale="1">
        <p:scale>
          <a:sx n="85" d="100"/>
          <a:sy n="85" d="100"/>
        </p:scale>
        <p:origin x="-90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4943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288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84878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799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253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836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091225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34977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90728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84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7862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614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989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97126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462087"/>
            <a:ext cx="1885950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462087"/>
            <a:ext cx="1885950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9650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082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619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044002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4656804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9004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6822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14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872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332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680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07374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462087"/>
            <a:ext cx="3890963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62087"/>
            <a:ext cx="3890963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1906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0996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2013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06039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95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870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600983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851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1702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9014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3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90876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1575" y="1462087"/>
            <a:ext cx="1726406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5131" y="1462087"/>
            <a:ext cx="1726406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423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7164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2466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4909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548792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53383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28695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100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0929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8803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1080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318022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462087"/>
            <a:ext cx="1885950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462087"/>
            <a:ext cx="1885950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1501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0762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54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462087"/>
            <a:ext cx="3890963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62087"/>
            <a:ext cx="3890963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6914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572976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763050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889554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0167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39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548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02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80584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43350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47980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849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51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747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438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1626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977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331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0376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82138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65313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9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0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135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626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148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00972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666750"/>
            <a:ext cx="3890963" cy="380523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666750"/>
            <a:ext cx="3890963" cy="380523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1799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423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02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62022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0816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66505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524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266009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115050" cy="42660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0605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209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444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35937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608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627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369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62669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74306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6318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890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0"/>
            <a:ext cx="2057400" cy="358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6115050" cy="35814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724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771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446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74724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724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2021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7170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22219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90828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22154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3287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0"/>
            <a:ext cx="2057400" cy="358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6115050" cy="35814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272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010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805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3474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2586037"/>
            <a:ext cx="2324100" cy="1738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2586037"/>
            <a:ext cx="2324100" cy="1738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2655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8726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470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41654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83304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8278558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2618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804862"/>
            <a:ext cx="1176338" cy="3519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2" y="804862"/>
            <a:ext cx="3471863" cy="3519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745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801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82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40937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2586037"/>
            <a:ext cx="2324100" cy="1738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2586037"/>
            <a:ext cx="2324100" cy="1738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9228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5625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741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59023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450219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584879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277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804862"/>
            <a:ext cx="1176338" cy="3519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2" y="804862"/>
            <a:ext cx="3471863" cy="3519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333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1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2693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61516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81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vert="horz"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6285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860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08355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vert="horz"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39257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vert="horz"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23558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5487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3350"/>
            <a:ext cx="2057400" cy="4461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"/>
            <a:ext cx="6115050" cy="44612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22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462087"/>
            <a:ext cx="3829050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462087"/>
            <a:ext cx="7839075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1575" y="1462087"/>
            <a:ext cx="3509963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462087"/>
            <a:ext cx="3829050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462087"/>
            <a:ext cx="7839075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566863"/>
            <a:ext cx="78390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666750"/>
            <a:ext cx="7839075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86200"/>
            <a:ext cx="7839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86200"/>
            <a:ext cx="7839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04862"/>
            <a:ext cx="47053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586037"/>
            <a:ext cx="47053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04862"/>
            <a:ext cx="47053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586037"/>
            <a:ext cx="47053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33350"/>
            <a:ext cx="7277100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1361016" y="2516500"/>
            <a:ext cx="5744507" cy="142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zh-CN" altLang="en-US" sz="560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数据库</a:t>
            </a:r>
            <a:r>
              <a:rPr lang="zh-CN" altLang="en-US" sz="56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设计与实施</a:t>
            </a:r>
            <a:endParaRPr lang="en-US" altLang="zh-CN" sz="5600" dirty="0" smtClean="0">
              <a:solidFill>
                <a:schemeClr val="accent3"/>
              </a:solidFill>
              <a:latin typeface="微软雅黑" pitchFamily="34" charset="-122"/>
              <a:ea typeface="微软雅黑" pitchFamily="34" charset="-122"/>
              <a:cs typeface="Bebas Neue" charset="0"/>
              <a:sym typeface="Bebas Neue" charset="0"/>
            </a:endParaRPr>
          </a:p>
          <a:p>
            <a:pPr>
              <a:lnSpc>
                <a:spcPct val="70000"/>
              </a:lnSpc>
            </a:pPr>
            <a:endParaRPr lang="en-US" altLang="zh-CN" sz="56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  <a:cs typeface="Bebas Neue" charset="0"/>
              <a:sym typeface="Bebas Neue" charset="0"/>
            </a:endParaRPr>
          </a:p>
          <a:p>
            <a:pPr>
              <a:lnSpc>
                <a:spcPct val="70000"/>
              </a:lnSpc>
            </a:pPr>
            <a:r>
              <a:rPr lang="zh-CN" altLang="en-US" sz="56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方案汇报</a:t>
            </a:r>
            <a:endParaRPr lang="en-US" sz="5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4233270" y="1357930"/>
            <a:ext cx="780761" cy="847148"/>
          </a:xfrm>
          <a:custGeom>
            <a:avLst/>
            <a:gdLst>
              <a:gd name="T0" fmla="*/ 130 w 146"/>
              <a:gd name="T1" fmla="*/ 145 h 158"/>
              <a:gd name="T2" fmla="*/ 90 w 146"/>
              <a:gd name="T3" fmla="*/ 122 h 158"/>
              <a:gd name="T4" fmla="*/ 79 w 146"/>
              <a:gd name="T5" fmla="*/ 117 h 158"/>
              <a:gd name="T6" fmla="*/ 90 w 146"/>
              <a:gd name="T7" fmla="*/ 105 h 158"/>
              <a:gd name="T8" fmla="*/ 127 w 146"/>
              <a:gd name="T9" fmla="*/ 96 h 158"/>
              <a:gd name="T10" fmla="*/ 77 w 146"/>
              <a:gd name="T11" fmla="*/ 125 h 158"/>
              <a:gd name="T12" fmla="*/ 143 w 146"/>
              <a:gd name="T13" fmla="*/ 125 h 158"/>
              <a:gd name="T14" fmla="*/ 130 w 146"/>
              <a:gd name="T15" fmla="*/ 111 h 158"/>
              <a:gd name="T16" fmla="*/ 99 w 146"/>
              <a:gd name="T17" fmla="*/ 112 h 158"/>
              <a:gd name="T18" fmla="*/ 106 w 146"/>
              <a:gd name="T19" fmla="*/ 139 h 158"/>
              <a:gd name="T20" fmla="*/ 146 w 146"/>
              <a:gd name="T21" fmla="*/ 92 h 158"/>
              <a:gd name="T22" fmla="*/ 109 w 146"/>
              <a:gd name="T23" fmla="*/ 124 h 158"/>
              <a:gd name="T24" fmla="*/ 4 w 146"/>
              <a:gd name="T25" fmla="*/ 134 h 158"/>
              <a:gd name="T26" fmla="*/ 7 w 146"/>
              <a:gd name="T27" fmla="*/ 20 h 158"/>
              <a:gd name="T28" fmla="*/ 7 w 146"/>
              <a:gd name="T29" fmla="*/ 127 h 158"/>
              <a:gd name="T30" fmla="*/ 74 w 146"/>
              <a:gd name="T31" fmla="*/ 147 h 158"/>
              <a:gd name="T32" fmla="*/ 26 w 146"/>
              <a:gd name="T33" fmla="*/ 143 h 158"/>
              <a:gd name="T34" fmla="*/ 11 w 146"/>
              <a:gd name="T35" fmla="*/ 22 h 158"/>
              <a:gd name="T36" fmla="*/ 13 w 146"/>
              <a:gd name="T37" fmla="*/ 15 h 158"/>
              <a:gd name="T38" fmla="*/ 13 w 146"/>
              <a:gd name="T39" fmla="*/ 123 h 158"/>
              <a:gd name="T40" fmla="*/ 71 w 146"/>
              <a:gd name="T41" fmla="*/ 140 h 158"/>
              <a:gd name="T42" fmla="*/ 71 w 146"/>
              <a:gd name="T43" fmla="*/ 110 h 158"/>
              <a:gd name="T44" fmla="*/ 38 w 146"/>
              <a:gd name="T45" fmla="*/ 106 h 158"/>
              <a:gd name="T46" fmla="*/ 75 w 146"/>
              <a:gd name="T47" fmla="*/ 102 h 158"/>
              <a:gd name="T48" fmla="*/ 42 w 146"/>
              <a:gd name="T49" fmla="*/ 92 h 158"/>
              <a:gd name="T50" fmla="*/ 42 w 146"/>
              <a:gd name="T51" fmla="*/ 84 h 158"/>
              <a:gd name="T52" fmla="*/ 110 w 146"/>
              <a:gd name="T53" fmla="*/ 82 h 158"/>
              <a:gd name="T54" fmla="*/ 126 w 146"/>
              <a:gd name="T55" fmla="*/ 54 h 158"/>
              <a:gd name="T56" fmla="*/ 74 w 146"/>
              <a:gd name="T57" fmla="*/ 43 h 158"/>
              <a:gd name="T58" fmla="*/ 40 w 146"/>
              <a:gd name="T59" fmla="*/ 43 h 158"/>
              <a:gd name="T60" fmla="*/ 40 w 146"/>
              <a:gd name="T61" fmla="*/ 35 h 158"/>
              <a:gd name="T62" fmla="*/ 72 w 146"/>
              <a:gd name="T63" fmla="*/ 34 h 158"/>
              <a:gd name="T64" fmla="*/ 40 w 146"/>
              <a:gd name="T65" fmla="*/ 26 h 158"/>
              <a:gd name="T66" fmla="*/ 40 w 146"/>
              <a:gd name="T67" fmla="*/ 18 h 158"/>
              <a:gd name="T68" fmla="*/ 72 w 146"/>
              <a:gd name="T69" fmla="*/ 0 h 158"/>
              <a:gd name="T70" fmla="*/ 19 w 146"/>
              <a:gd name="T71" fmla="*/ 4 h 158"/>
              <a:gd name="T72" fmla="*/ 0 w 146"/>
              <a:gd name="T73" fmla="*/ 29 h 158"/>
              <a:gd name="T74" fmla="*/ 20 w 146"/>
              <a:gd name="T75" fmla="*/ 153 h 158"/>
              <a:gd name="T76" fmla="*/ 76 w 146"/>
              <a:gd name="T77" fmla="*/ 150 h 158"/>
              <a:gd name="T78" fmla="*/ 38 w 146"/>
              <a:gd name="T79" fmla="*/ 58 h 158"/>
              <a:gd name="T80" fmla="*/ 55 w 146"/>
              <a:gd name="T81" fmla="*/ 52 h 158"/>
              <a:gd name="T82" fmla="*/ 61 w 146"/>
              <a:gd name="T83" fmla="*/ 69 h 158"/>
              <a:gd name="T84" fmla="*/ 45 w 146"/>
              <a:gd name="T85" fmla="*/ 75 h 158"/>
              <a:gd name="T86" fmla="*/ 38 w 146"/>
              <a:gd name="T87" fmla="*/ 58 h 158"/>
              <a:gd name="T88" fmla="*/ 124 w 146"/>
              <a:gd name="T89" fmla="*/ 48 h 158"/>
              <a:gd name="T90" fmla="*/ 78 w 146"/>
              <a:gd name="T91" fmla="*/ 33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58">
                <a:moveTo>
                  <a:pt x="130" y="111"/>
                </a:moveTo>
                <a:cubicBezTo>
                  <a:pt x="130" y="145"/>
                  <a:pt x="130" y="145"/>
                  <a:pt x="130" y="145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89" y="121"/>
                  <a:pt x="88" y="120"/>
                  <a:pt x="86" y="119"/>
                </a:cubicBezTo>
                <a:cubicBezTo>
                  <a:pt x="79" y="117"/>
                  <a:pt x="79" y="117"/>
                  <a:pt x="79" y="117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21" y="102"/>
                  <a:pt x="124" y="99"/>
                  <a:pt x="127" y="96"/>
                </a:cubicBezTo>
                <a:cubicBezTo>
                  <a:pt x="122" y="94"/>
                  <a:pt x="116" y="92"/>
                  <a:pt x="110" y="92"/>
                </a:cubicBezTo>
                <a:cubicBezTo>
                  <a:pt x="92" y="92"/>
                  <a:pt x="77" y="107"/>
                  <a:pt x="77" y="125"/>
                </a:cubicBezTo>
                <a:cubicBezTo>
                  <a:pt x="77" y="143"/>
                  <a:pt x="92" y="158"/>
                  <a:pt x="110" y="158"/>
                </a:cubicBezTo>
                <a:cubicBezTo>
                  <a:pt x="128" y="158"/>
                  <a:pt x="143" y="143"/>
                  <a:pt x="143" y="125"/>
                </a:cubicBezTo>
                <a:cubicBezTo>
                  <a:pt x="143" y="117"/>
                  <a:pt x="140" y="110"/>
                  <a:pt x="136" y="104"/>
                </a:cubicBezTo>
                <a:cubicBezTo>
                  <a:pt x="134" y="106"/>
                  <a:pt x="132" y="109"/>
                  <a:pt x="130" y="111"/>
                </a:cubicBezTo>
                <a:close/>
                <a:moveTo>
                  <a:pt x="109" y="124"/>
                </a:moveTo>
                <a:cubicBezTo>
                  <a:pt x="106" y="119"/>
                  <a:pt x="99" y="112"/>
                  <a:pt x="99" y="112"/>
                </a:cubicBezTo>
                <a:cubicBezTo>
                  <a:pt x="87" y="117"/>
                  <a:pt x="87" y="117"/>
                  <a:pt x="87" y="117"/>
                </a:cubicBezTo>
                <a:cubicBezTo>
                  <a:pt x="96" y="120"/>
                  <a:pt x="99" y="126"/>
                  <a:pt x="106" y="139"/>
                </a:cubicBezTo>
                <a:cubicBezTo>
                  <a:pt x="106" y="139"/>
                  <a:pt x="109" y="141"/>
                  <a:pt x="113" y="140"/>
                </a:cubicBezTo>
                <a:cubicBezTo>
                  <a:pt x="115" y="130"/>
                  <a:pt x="128" y="103"/>
                  <a:pt x="146" y="92"/>
                </a:cubicBezTo>
                <a:cubicBezTo>
                  <a:pt x="140" y="91"/>
                  <a:pt x="140" y="91"/>
                  <a:pt x="140" y="91"/>
                </a:cubicBezTo>
                <a:cubicBezTo>
                  <a:pt x="140" y="91"/>
                  <a:pt x="123" y="99"/>
                  <a:pt x="109" y="124"/>
                </a:cubicBezTo>
                <a:close/>
                <a:moveTo>
                  <a:pt x="20" y="150"/>
                </a:moveTo>
                <a:cubicBezTo>
                  <a:pt x="11" y="150"/>
                  <a:pt x="4" y="143"/>
                  <a:pt x="4" y="134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25"/>
                  <a:pt x="5" y="22"/>
                  <a:pt x="7" y="20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8"/>
                  <a:pt x="16" y="147"/>
                  <a:pt x="26" y="147"/>
                </a:cubicBezTo>
                <a:cubicBezTo>
                  <a:pt x="74" y="147"/>
                  <a:pt x="74" y="147"/>
                  <a:pt x="74" y="147"/>
                </a:cubicBezTo>
                <a:cubicBezTo>
                  <a:pt x="73" y="145"/>
                  <a:pt x="72" y="144"/>
                  <a:pt x="72" y="143"/>
                </a:cubicBezTo>
                <a:cubicBezTo>
                  <a:pt x="26" y="143"/>
                  <a:pt x="26" y="143"/>
                  <a:pt x="26" y="143"/>
                </a:cubicBezTo>
                <a:cubicBezTo>
                  <a:pt x="18" y="143"/>
                  <a:pt x="11" y="136"/>
                  <a:pt x="11" y="12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0"/>
                  <a:pt x="11" y="17"/>
                  <a:pt x="12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6"/>
                  <a:pt x="13" y="16"/>
                  <a:pt x="13" y="17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3" y="132"/>
                  <a:pt x="21" y="140"/>
                  <a:pt x="31" y="140"/>
                </a:cubicBezTo>
                <a:cubicBezTo>
                  <a:pt x="71" y="140"/>
                  <a:pt x="71" y="140"/>
                  <a:pt x="71" y="140"/>
                </a:cubicBezTo>
                <a:cubicBezTo>
                  <a:pt x="69" y="135"/>
                  <a:pt x="68" y="130"/>
                  <a:pt x="68" y="125"/>
                </a:cubicBezTo>
                <a:cubicBezTo>
                  <a:pt x="68" y="119"/>
                  <a:pt x="69" y="114"/>
                  <a:pt x="71" y="110"/>
                </a:cubicBezTo>
                <a:cubicBezTo>
                  <a:pt x="42" y="110"/>
                  <a:pt x="42" y="110"/>
                  <a:pt x="42" y="110"/>
                </a:cubicBezTo>
                <a:cubicBezTo>
                  <a:pt x="40" y="110"/>
                  <a:pt x="38" y="108"/>
                  <a:pt x="38" y="106"/>
                </a:cubicBezTo>
                <a:cubicBezTo>
                  <a:pt x="38" y="103"/>
                  <a:pt x="40" y="102"/>
                  <a:pt x="42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7" y="98"/>
                  <a:pt x="80" y="95"/>
                  <a:pt x="83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0" y="92"/>
                  <a:pt x="38" y="90"/>
                  <a:pt x="38" y="88"/>
                </a:cubicBezTo>
                <a:cubicBezTo>
                  <a:pt x="38" y="86"/>
                  <a:pt x="40" y="84"/>
                  <a:pt x="42" y="84"/>
                </a:cubicBezTo>
                <a:cubicBezTo>
                  <a:pt x="98" y="84"/>
                  <a:pt x="98" y="84"/>
                  <a:pt x="98" y="84"/>
                </a:cubicBezTo>
                <a:cubicBezTo>
                  <a:pt x="102" y="83"/>
                  <a:pt x="106" y="82"/>
                  <a:pt x="110" y="82"/>
                </a:cubicBezTo>
                <a:cubicBezTo>
                  <a:pt x="116" y="82"/>
                  <a:pt x="121" y="83"/>
                  <a:pt x="126" y="86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93" y="54"/>
                  <a:pt x="93" y="54"/>
                  <a:pt x="93" y="54"/>
                </a:cubicBezTo>
                <a:cubicBezTo>
                  <a:pt x="84" y="54"/>
                  <a:pt x="77" y="50"/>
                  <a:pt x="74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39" y="43"/>
                  <a:pt x="38" y="41"/>
                  <a:pt x="38" y="39"/>
                </a:cubicBezTo>
                <a:cubicBezTo>
                  <a:pt x="38" y="37"/>
                  <a:pt x="39" y="35"/>
                  <a:pt x="40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4"/>
                  <a:pt x="72" y="34"/>
                  <a:pt x="72" y="34"/>
                </a:cubicBezTo>
                <a:cubicBezTo>
                  <a:pt x="72" y="26"/>
                  <a:pt x="72" y="26"/>
                  <a:pt x="72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39" y="26"/>
                  <a:pt x="38" y="24"/>
                  <a:pt x="38" y="22"/>
                </a:cubicBezTo>
                <a:cubicBezTo>
                  <a:pt x="38" y="20"/>
                  <a:pt x="39" y="18"/>
                  <a:pt x="40" y="18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0"/>
                  <a:pt x="72" y="0"/>
                  <a:pt x="7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2"/>
                  <a:pt x="19" y="4"/>
                </a:cubicBezTo>
                <a:cubicBezTo>
                  <a:pt x="15" y="6"/>
                  <a:pt x="12" y="9"/>
                  <a:pt x="9" y="13"/>
                </a:cubicBezTo>
                <a:cubicBezTo>
                  <a:pt x="4" y="16"/>
                  <a:pt x="0" y="22"/>
                  <a:pt x="0" y="29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5"/>
                  <a:pt x="9" y="153"/>
                  <a:pt x="20" y="153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8" y="152"/>
                  <a:pt x="77" y="151"/>
                  <a:pt x="76" y="150"/>
                </a:cubicBezTo>
                <a:lnTo>
                  <a:pt x="20" y="150"/>
                </a:lnTo>
                <a:close/>
                <a:moveTo>
                  <a:pt x="38" y="58"/>
                </a:moveTo>
                <a:cubicBezTo>
                  <a:pt x="38" y="55"/>
                  <a:pt x="41" y="52"/>
                  <a:pt x="45" y="52"/>
                </a:cubicBezTo>
                <a:cubicBezTo>
                  <a:pt x="55" y="52"/>
                  <a:pt x="55" y="52"/>
                  <a:pt x="55" y="52"/>
                </a:cubicBezTo>
                <a:cubicBezTo>
                  <a:pt x="59" y="52"/>
                  <a:pt x="61" y="55"/>
                  <a:pt x="61" y="58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72"/>
                  <a:pt x="59" y="75"/>
                  <a:pt x="55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41" y="75"/>
                  <a:pt x="38" y="72"/>
                  <a:pt x="38" y="69"/>
                </a:cubicBezTo>
                <a:lnTo>
                  <a:pt x="38" y="58"/>
                </a:lnTo>
                <a:close/>
                <a:moveTo>
                  <a:pt x="94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41"/>
                  <a:pt x="85" y="48"/>
                  <a:pt x="9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9" name="Rectangle 13"/>
          <p:cNvSpPr>
            <a:spLocks/>
          </p:cNvSpPr>
          <p:nvPr/>
        </p:nvSpPr>
        <p:spPr bwMode="auto">
          <a:xfrm>
            <a:off x="2843808" y="339502"/>
            <a:ext cx="2909615" cy="55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项目分工说明</a:t>
            </a:r>
            <a:endParaRPr 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44" name="Line 3"/>
          <p:cNvSpPr>
            <a:spLocks noChangeShapeType="1"/>
          </p:cNvSpPr>
          <p:nvPr/>
        </p:nvSpPr>
        <p:spPr bwMode="auto">
          <a:xfrm>
            <a:off x="906734" y="1275606"/>
            <a:ext cx="7164586" cy="0"/>
          </a:xfrm>
          <a:prstGeom prst="line">
            <a:avLst/>
          </a:prstGeom>
          <a:noFill/>
          <a:ln w="3175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5" name="Rectangle 4"/>
          <p:cNvSpPr>
            <a:spLocks/>
          </p:cNvSpPr>
          <p:nvPr/>
        </p:nvSpPr>
        <p:spPr bwMode="auto">
          <a:xfrm>
            <a:off x="2043066" y="837754"/>
            <a:ext cx="504491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25000"/>
              </a:lnSpc>
            </a:pP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has been the industry's standard dummy text ever since the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1500s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, when an unknown printer took a galley of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type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914956" y="1707654"/>
            <a:ext cx="907771" cy="90777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6" name="Rectangle 4"/>
          <p:cNvSpPr>
            <a:spLocks/>
          </p:cNvSpPr>
          <p:nvPr/>
        </p:nvSpPr>
        <p:spPr bwMode="auto">
          <a:xfrm>
            <a:off x="1956513" y="1666124"/>
            <a:ext cx="1205500" cy="110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1600" dirty="0" smtClean="0">
                <a:solidFill>
                  <a:schemeClr val="accent2"/>
                </a:solidFill>
                <a:latin typeface="Bebas" pitchFamily="2" charset="0"/>
                <a:ea typeface="ＭＳ Ｐゴシック" charset="0"/>
                <a:cs typeface="Lato Light" charset="0"/>
                <a:sym typeface="Lato Light" charset="0"/>
              </a:rPr>
              <a:t>John  </a:t>
            </a:r>
            <a:r>
              <a:rPr lang="en-US" sz="1600" dirty="0" err="1" smtClean="0">
                <a:solidFill>
                  <a:schemeClr val="accent2"/>
                </a:solidFill>
                <a:latin typeface="Bebas" pitchFamily="2" charset="0"/>
                <a:ea typeface="ＭＳ Ｐゴシック" charset="0"/>
                <a:cs typeface="Lato Light" charset="0"/>
                <a:sym typeface="Lato Light" charset="0"/>
              </a:rPr>
              <a:t>Harrie</a:t>
            </a:r>
            <a:endParaRPr lang="en-US" sz="1600" dirty="0" smtClean="0">
              <a:solidFill>
                <a:schemeClr val="accent2"/>
              </a:solidFill>
              <a:latin typeface="Bebas" pitchFamily="2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/>
            <a:r>
              <a:rPr lang="en-US" sz="800" dirty="0" smtClean="0">
                <a:solidFill>
                  <a:srgbClr val="4D4D4D"/>
                </a:solidFill>
                <a:latin typeface="Lato Bold" pitchFamily="34" charset="0"/>
                <a:ea typeface="ＭＳ Ｐゴシック" charset="0"/>
                <a:cs typeface="Lato Light" charset="0"/>
                <a:sym typeface="Lato Light" charset="0"/>
              </a:rPr>
              <a:t>Creative Post</a:t>
            </a:r>
          </a:p>
          <a:p>
            <a:pPr algn="l"/>
            <a:endParaRPr lang="en-US" sz="800" dirty="0" smtClean="0">
              <a:solidFill>
                <a:srgbClr val="4D4D4D"/>
              </a:solidFill>
              <a:latin typeface="Lato Bold" pitchFamily="34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>
              <a:lnSpc>
                <a:spcPct val="125000"/>
              </a:lnSpc>
            </a:pPr>
            <a:r>
              <a:rPr lang="en-US" sz="800" dirty="0" err="1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has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3423130" y="1707654"/>
            <a:ext cx="907771" cy="90777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4" name="Rectangle 4"/>
          <p:cNvSpPr>
            <a:spLocks/>
          </p:cNvSpPr>
          <p:nvPr/>
        </p:nvSpPr>
        <p:spPr bwMode="auto">
          <a:xfrm>
            <a:off x="4464687" y="1666124"/>
            <a:ext cx="1205500" cy="110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1600" dirty="0" err="1" smtClean="0">
                <a:solidFill>
                  <a:schemeClr val="accent2"/>
                </a:solidFill>
                <a:latin typeface="Bebas" pitchFamily="2" charset="0"/>
                <a:ea typeface="ＭＳ Ｐゴシック" charset="0"/>
                <a:cs typeface="Lato Light" charset="0"/>
                <a:sym typeface="Lato Light" charset="0"/>
              </a:rPr>
              <a:t>Jonathone</a:t>
            </a:r>
            <a:endParaRPr lang="en-US" sz="1600" dirty="0" smtClean="0">
              <a:solidFill>
                <a:schemeClr val="accent2"/>
              </a:solidFill>
              <a:latin typeface="Bebas" pitchFamily="2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/>
            <a:r>
              <a:rPr lang="en-US" sz="800" dirty="0" smtClean="0">
                <a:solidFill>
                  <a:srgbClr val="4D4D4D"/>
                </a:solidFill>
                <a:latin typeface="Lato Bold" pitchFamily="34" charset="0"/>
                <a:ea typeface="ＭＳ Ｐゴシック" charset="0"/>
                <a:cs typeface="Lato Light" charset="0"/>
                <a:sym typeface="Lato Light" charset="0"/>
              </a:rPr>
              <a:t>Creative Post</a:t>
            </a:r>
          </a:p>
          <a:p>
            <a:pPr algn="l"/>
            <a:endParaRPr lang="en-US" sz="800" dirty="0" smtClean="0">
              <a:solidFill>
                <a:srgbClr val="4D4D4D"/>
              </a:solidFill>
              <a:latin typeface="Lato Bold" pitchFamily="34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>
              <a:lnSpc>
                <a:spcPct val="125000"/>
              </a:lnSpc>
            </a:pPr>
            <a:r>
              <a:rPr lang="en-US" sz="800" dirty="0" err="1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has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5931304" y="1707654"/>
            <a:ext cx="907771" cy="90777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8" name="Rectangle 4"/>
          <p:cNvSpPr>
            <a:spLocks/>
          </p:cNvSpPr>
          <p:nvPr/>
        </p:nvSpPr>
        <p:spPr bwMode="auto">
          <a:xfrm>
            <a:off x="6972861" y="1666124"/>
            <a:ext cx="1205500" cy="110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1600" dirty="0" smtClean="0">
                <a:solidFill>
                  <a:schemeClr val="accent2"/>
                </a:solidFill>
                <a:latin typeface="Bebas" pitchFamily="2" charset="0"/>
                <a:ea typeface="ＭＳ Ｐゴシック" charset="0"/>
                <a:cs typeface="Lato Light" charset="0"/>
                <a:sym typeface="Lato Light" charset="0"/>
              </a:rPr>
              <a:t>Prince</a:t>
            </a:r>
          </a:p>
          <a:p>
            <a:pPr algn="l"/>
            <a:r>
              <a:rPr lang="en-US" sz="800" dirty="0" smtClean="0">
                <a:solidFill>
                  <a:srgbClr val="4D4D4D"/>
                </a:solidFill>
                <a:latin typeface="Lato Bold" pitchFamily="34" charset="0"/>
                <a:ea typeface="ＭＳ Ｐゴシック" charset="0"/>
                <a:cs typeface="Lato Light" charset="0"/>
                <a:sym typeface="Lato Light" charset="0"/>
              </a:rPr>
              <a:t>Creative Post</a:t>
            </a:r>
          </a:p>
          <a:p>
            <a:pPr algn="l"/>
            <a:endParaRPr lang="en-US" sz="800" dirty="0" smtClean="0">
              <a:solidFill>
                <a:srgbClr val="4D4D4D"/>
              </a:solidFill>
              <a:latin typeface="Lato Bold" pitchFamily="34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>
              <a:lnSpc>
                <a:spcPct val="125000"/>
              </a:lnSpc>
            </a:pPr>
            <a:r>
              <a:rPr lang="en-US" sz="800" dirty="0" err="1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has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914956" y="3207168"/>
            <a:ext cx="907771" cy="9077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1" name="Rectangle 4"/>
          <p:cNvSpPr>
            <a:spLocks/>
          </p:cNvSpPr>
          <p:nvPr/>
        </p:nvSpPr>
        <p:spPr bwMode="auto">
          <a:xfrm>
            <a:off x="1956513" y="3165638"/>
            <a:ext cx="1205500" cy="110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1600" dirty="0" err="1" smtClean="0">
                <a:solidFill>
                  <a:schemeClr val="accent2"/>
                </a:solidFill>
                <a:latin typeface="Bebas" pitchFamily="2" charset="0"/>
                <a:ea typeface="ＭＳ Ｐゴシック" charset="0"/>
                <a:cs typeface="Lato Light" charset="0"/>
                <a:sym typeface="Lato Light" charset="0"/>
              </a:rPr>
              <a:t>Karmaner</a:t>
            </a:r>
            <a:endParaRPr lang="en-US" sz="1600" dirty="0" smtClean="0">
              <a:solidFill>
                <a:schemeClr val="accent2"/>
              </a:solidFill>
              <a:latin typeface="Bebas" pitchFamily="2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/>
            <a:r>
              <a:rPr lang="en-US" sz="800" dirty="0" smtClean="0">
                <a:solidFill>
                  <a:srgbClr val="4D4D4D"/>
                </a:solidFill>
                <a:latin typeface="Lato Bold" pitchFamily="34" charset="0"/>
                <a:ea typeface="ＭＳ Ｐゴシック" charset="0"/>
                <a:cs typeface="Lato Light" charset="0"/>
                <a:sym typeface="Lato Light" charset="0"/>
              </a:rPr>
              <a:t>Creative Post</a:t>
            </a:r>
          </a:p>
          <a:p>
            <a:pPr algn="l"/>
            <a:endParaRPr lang="en-US" sz="800" dirty="0" smtClean="0">
              <a:solidFill>
                <a:srgbClr val="4D4D4D"/>
              </a:solidFill>
              <a:latin typeface="Lato Bold" pitchFamily="34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>
              <a:lnSpc>
                <a:spcPct val="125000"/>
              </a:lnSpc>
            </a:pPr>
            <a:r>
              <a:rPr lang="en-US" sz="800" dirty="0" err="1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has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3423130" y="3207168"/>
            <a:ext cx="907771" cy="907771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4" name="Rectangle 4"/>
          <p:cNvSpPr>
            <a:spLocks/>
          </p:cNvSpPr>
          <p:nvPr/>
        </p:nvSpPr>
        <p:spPr bwMode="auto">
          <a:xfrm>
            <a:off x="4464687" y="3165638"/>
            <a:ext cx="1205500" cy="110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1600" dirty="0" err="1" smtClean="0">
                <a:solidFill>
                  <a:schemeClr val="accent2"/>
                </a:solidFill>
                <a:latin typeface="Bebas" pitchFamily="2" charset="0"/>
                <a:ea typeface="ＭＳ Ｐゴシック" charset="0"/>
                <a:cs typeface="Lato Light" charset="0"/>
                <a:sym typeface="Lato Light" charset="0"/>
              </a:rPr>
              <a:t>Harrie</a:t>
            </a:r>
            <a:endParaRPr lang="en-US" sz="1600" dirty="0" smtClean="0">
              <a:solidFill>
                <a:schemeClr val="accent2"/>
              </a:solidFill>
              <a:latin typeface="Bebas" pitchFamily="2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/>
            <a:r>
              <a:rPr lang="en-US" sz="800" dirty="0" smtClean="0">
                <a:solidFill>
                  <a:srgbClr val="4D4D4D"/>
                </a:solidFill>
                <a:latin typeface="Lato Bold" pitchFamily="34" charset="0"/>
                <a:ea typeface="ＭＳ Ｐゴシック" charset="0"/>
                <a:cs typeface="Lato Light" charset="0"/>
                <a:sym typeface="Lato Light" charset="0"/>
              </a:rPr>
              <a:t>Creative Post</a:t>
            </a:r>
          </a:p>
          <a:p>
            <a:pPr algn="l"/>
            <a:endParaRPr lang="en-US" sz="800" dirty="0" smtClean="0">
              <a:solidFill>
                <a:srgbClr val="4D4D4D"/>
              </a:solidFill>
              <a:latin typeface="Lato Bold" pitchFamily="34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>
              <a:lnSpc>
                <a:spcPct val="125000"/>
              </a:lnSpc>
            </a:pPr>
            <a:r>
              <a:rPr lang="en-US" sz="800" dirty="0" err="1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has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5931304" y="3207168"/>
            <a:ext cx="907771" cy="907771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7" name="Rectangle 4"/>
          <p:cNvSpPr>
            <a:spLocks/>
          </p:cNvSpPr>
          <p:nvPr/>
        </p:nvSpPr>
        <p:spPr bwMode="auto">
          <a:xfrm>
            <a:off x="6972861" y="3165638"/>
            <a:ext cx="1205500" cy="110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1600" dirty="0" smtClean="0">
                <a:solidFill>
                  <a:schemeClr val="accent2"/>
                </a:solidFill>
                <a:latin typeface="Bebas" pitchFamily="2" charset="0"/>
                <a:ea typeface="ＭＳ Ｐゴシック" charset="0"/>
                <a:cs typeface="Lato Light" charset="0"/>
                <a:sym typeface="Lato Light" charset="0"/>
              </a:rPr>
              <a:t>Charles</a:t>
            </a:r>
          </a:p>
          <a:p>
            <a:pPr algn="l"/>
            <a:r>
              <a:rPr lang="en-US" sz="800" dirty="0" smtClean="0">
                <a:solidFill>
                  <a:srgbClr val="4D4D4D"/>
                </a:solidFill>
                <a:latin typeface="Lato Bold" pitchFamily="34" charset="0"/>
                <a:ea typeface="ＭＳ Ｐゴシック" charset="0"/>
                <a:cs typeface="Lato Light" charset="0"/>
                <a:sym typeface="Lato Light" charset="0"/>
              </a:rPr>
              <a:t>Creative Post</a:t>
            </a:r>
          </a:p>
          <a:p>
            <a:pPr algn="l"/>
            <a:endParaRPr lang="en-US" sz="800" dirty="0" smtClean="0">
              <a:solidFill>
                <a:srgbClr val="4D4D4D"/>
              </a:solidFill>
              <a:latin typeface="Lato Bold" pitchFamily="34" charset="0"/>
              <a:ea typeface="ＭＳ Ｐゴシック" charset="0"/>
              <a:cs typeface="Lato Light" charset="0"/>
              <a:sym typeface="Lato Light" charset="0"/>
            </a:endParaRPr>
          </a:p>
          <a:p>
            <a:pPr algn="l">
              <a:lnSpc>
                <a:spcPct val="125000"/>
              </a:lnSpc>
            </a:pPr>
            <a:r>
              <a:rPr lang="en-US" sz="800" dirty="0" err="1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has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-1" y="4781550"/>
            <a:ext cx="9144001" cy="361950"/>
            <a:chOff x="-1" y="4781550"/>
            <a:chExt cx="9144001" cy="361950"/>
          </a:xfrm>
        </p:grpSpPr>
        <p:sp>
          <p:nvSpPr>
            <p:cNvPr id="76" name="Rectangle 17"/>
            <p:cNvSpPr>
              <a:spLocks/>
            </p:cNvSpPr>
            <p:nvPr/>
          </p:nvSpPr>
          <p:spPr bwMode="auto">
            <a:xfrm rot="10800000" flipH="1">
              <a:off x="-1" y="4781550"/>
              <a:ext cx="9144001" cy="361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77" name="Group 3"/>
            <p:cNvGrpSpPr>
              <a:grpSpLocks/>
            </p:cNvGrpSpPr>
            <p:nvPr/>
          </p:nvGrpSpPr>
          <p:grpSpPr bwMode="auto">
            <a:xfrm>
              <a:off x="244670" y="4899221"/>
              <a:ext cx="443508" cy="185738"/>
              <a:chOff x="0" y="0"/>
              <a:chExt cx="744" cy="312"/>
            </a:xfrm>
          </p:grpSpPr>
          <p:grpSp>
            <p:nvGrpSpPr>
              <p:cNvPr id="156" name="Group 4"/>
              <p:cNvGrpSpPr>
                <a:grpSpLocks/>
              </p:cNvGrpSpPr>
              <p:nvPr/>
            </p:nvGrpSpPr>
            <p:grpSpPr bwMode="auto">
              <a:xfrm>
                <a:off x="536" y="44"/>
                <a:ext cx="208" cy="208"/>
                <a:chOff x="0" y="0"/>
                <a:chExt cx="208" cy="208"/>
              </a:xfrm>
            </p:grpSpPr>
            <p:sp>
              <p:nvSpPr>
                <p:cNvPr id="169" name="Oval 5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70" name="AutoShape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7"/>
              <p:cNvGrpSpPr>
                <a:grpSpLocks/>
              </p:cNvGrpSpPr>
              <p:nvPr/>
            </p:nvGrpSpPr>
            <p:grpSpPr bwMode="auto">
              <a:xfrm rot="10800000">
                <a:off x="0" y="43"/>
                <a:ext cx="208" cy="209"/>
                <a:chOff x="0" y="0"/>
                <a:chExt cx="208" cy="208"/>
              </a:xfrm>
            </p:grpSpPr>
            <p:sp>
              <p:nvSpPr>
                <p:cNvPr id="165" name="Oval 8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68" name="AutoShape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62" name="Rectangle 10"/>
              <p:cNvSpPr>
                <a:spLocks/>
              </p:cNvSpPr>
              <p:nvPr/>
            </p:nvSpPr>
            <p:spPr bwMode="auto">
              <a:xfrm>
                <a:off x="216" y="0"/>
                <a:ext cx="31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chemeClr val="bg2"/>
                    </a:solidFill>
                    <a:latin typeface="Agency FB" pitchFamily="34" charset="0"/>
                    <a:ea typeface="ＭＳ Ｐゴシック" charset="0"/>
                    <a:cs typeface="Bebas Neue" charset="0"/>
                    <a:sym typeface="Bebas Neue" charset="0"/>
                  </a:rPr>
                  <a:t>10</a:t>
                </a:r>
                <a:endParaRPr lang="en-US" sz="900" dirty="0">
                  <a:solidFill>
                    <a:schemeClr val="bg2"/>
                  </a:solidFill>
                  <a:latin typeface="Agency FB" pitchFamily="34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899546" y="4903578"/>
              <a:ext cx="5195387" cy="154548"/>
              <a:chOff x="1737394" y="4163500"/>
              <a:chExt cx="5714926" cy="170003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737394" y="4163500"/>
                <a:ext cx="1331033" cy="151475"/>
                <a:chOff x="1830306" y="510592"/>
                <a:chExt cx="1939917" cy="221775"/>
              </a:xfrm>
            </p:grpSpPr>
            <p:grpSp>
              <p:nvGrpSpPr>
                <p:cNvPr id="150" name="Group 149"/>
                <p:cNvGrpSpPr>
                  <a:grpSpLocks noChangeAspect="1"/>
                </p:cNvGrpSpPr>
                <p:nvPr/>
              </p:nvGrpSpPr>
              <p:grpSpPr>
                <a:xfrm>
                  <a:off x="1830306" y="510592"/>
                  <a:ext cx="221632" cy="221775"/>
                  <a:chOff x="1141744" y="2840295"/>
                  <a:chExt cx="522596" cy="522932"/>
                </a:xfrm>
              </p:grpSpPr>
              <p:sp>
                <p:nvSpPr>
                  <p:cNvPr id="152" name="Oval 45"/>
                  <p:cNvSpPr>
                    <a:spLocks/>
                  </p:cNvSpPr>
                  <p:nvPr/>
                </p:nvSpPr>
                <p:spPr bwMode="auto">
                  <a:xfrm>
                    <a:off x="1141744" y="2840295"/>
                    <a:ext cx="522596" cy="522932"/>
                  </a:xfrm>
                  <a:prstGeom prst="ellipse">
                    <a:avLst/>
                  </a:prstGeom>
                  <a:solidFill>
                    <a:schemeClr val="bg2">
                      <a:alpha val="8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>
                            <a:alpha val="89999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800"/>
                  </a:p>
                </p:txBody>
              </p:sp>
              <p:pic>
                <p:nvPicPr>
                  <p:cNvPr id="155" name="Picture 48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38145" y="2959046"/>
                    <a:ext cx="129793" cy="2854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51" name="Rectangle 15"/>
                <p:cNvSpPr>
                  <a:spLocks/>
                </p:cNvSpPr>
                <p:nvPr/>
              </p:nvSpPr>
              <p:spPr bwMode="auto">
                <a:xfrm>
                  <a:off x="2164914" y="514341"/>
                  <a:ext cx="1605309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l"/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facebook</a:t>
                  </a:r>
                  <a:r>
                    <a:rPr lang="en-US" sz="800" dirty="0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/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idnamehere</a:t>
                  </a:r>
                  <a:endParaRPr lang="en-US" sz="8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796620" y="4163500"/>
                <a:ext cx="1274845" cy="151475"/>
                <a:chOff x="4844769" y="510592"/>
                <a:chExt cx="2053150" cy="221775"/>
              </a:xfrm>
            </p:grpSpPr>
            <p:grpSp>
              <p:nvGrpSpPr>
                <p:cNvPr id="106" name="Group 105"/>
                <p:cNvGrpSpPr>
                  <a:grpSpLocks noChangeAspect="1"/>
                </p:cNvGrpSpPr>
                <p:nvPr/>
              </p:nvGrpSpPr>
              <p:grpSpPr>
                <a:xfrm>
                  <a:off x="4844769" y="510592"/>
                  <a:ext cx="243795" cy="221775"/>
                  <a:chOff x="5005257" y="2840295"/>
                  <a:chExt cx="574855" cy="522932"/>
                </a:xfrm>
              </p:grpSpPr>
              <p:sp>
                <p:nvSpPr>
                  <p:cNvPr id="148" name="Oval 45"/>
                  <p:cNvSpPr>
                    <a:spLocks/>
                  </p:cNvSpPr>
                  <p:nvPr/>
                </p:nvSpPr>
                <p:spPr bwMode="auto">
                  <a:xfrm>
                    <a:off x="5005257" y="2840295"/>
                    <a:ext cx="574855" cy="522932"/>
                  </a:xfrm>
                  <a:prstGeom prst="ellipse">
                    <a:avLst/>
                  </a:prstGeom>
                  <a:solidFill>
                    <a:schemeClr val="bg2">
                      <a:alpha val="8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>
                            <a:alpha val="89999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800"/>
                  </a:p>
                </p:txBody>
              </p:sp>
              <p:pic>
                <p:nvPicPr>
                  <p:cNvPr id="149" name="Picture 49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01840" y="2949320"/>
                    <a:ext cx="200157" cy="2810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47" name="Rectangle 17"/>
                <p:cNvSpPr>
                  <a:spLocks/>
                </p:cNvSpPr>
                <p:nvPr/>
              </p:nvSpPr>
              <p:spPr bwMode="auto">
                <a:xfrm>
                  <a:off x="5255452" y="514341"/>
                  <a:ext cx="164246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l"/>
                  <a:r>
                    <a:rPr lang="en-US" sz="800" dirty="0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twitter/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idnamehere</a:t>
                  </a:r>
                  <a:endParaRPr lang="en-US" sz="8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3319235" y="4176724"/>
                <a:ext cx="1261361" cy="156779"/>
                <a:chOff x="1819224" y="890963"/>
                <a:chExt cx="2031434" cy="229540"/>
              </a:xfrm>
            </p:grpSpPr>
            <p:grpSp>
              <p:nvGrpSpPr>
                <p:cNvPr id="91" name="Group 90"/>
                <p:cNvGrpSpPr>
                  <a:grpSpLocks noChangeAspect="1"/>
                </p:cNvGrpSpPr>
                <p:nvPr/>
              </p:nvGrpSpPr>
              <p:grpSpPr>
                <a:xfrm>
                  <a:off x="1819224" y="898728"/>
                  <a:ext cx="243795" cy="221775"/>
                  <a:chOff x="1115616" y="3506443"/>
                  <a:chExt cx="574855" cy="522932"/>
                </a:xfrm>
              </p:grpSpPr>
              <p:sp>
                <p:nvSpPr>
                  <p:cNvPr id="93" name="Oval 45"/>
                  <p:cNvSpPr>
                    <a:spLocks/>
                  </p:cNvSpPr>
                  <p:nvPr/>
                </p:nvSpPr>
                <p:spPr bwMode="auto">
                  <a:xfrm>
                    <a:off x="1115616" y="3506443"/>
                    <a:ext cx="574855" cy="522932"/>
                  </a:xfrm>
                  <a:prstGeom prst="ellipse">
                    <a:avLst/>
                  </a:prstGeom>
                  <a:solidFill>
                    <a:schemeClr val="bg2">
                      <a:alpha val="8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>
                            <a:alpha val="89999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800"/>
                  </a:p>
                </p:txBody>
              </p:sp>
              <p:pic>
                <p:nvPicPr>
                  <p:cNvPr id="94" name="Picture 50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0328" y="3627487"/>
                    <a:ext cx="245430" cy="2411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2" name="Rectangle 19"/>
                <p:cNvSpPr>
                  <a:spLocks/>
                </p:cNvSpPr>
                <p:nvPr/>
              </p:nvSpPr>
              <p:spPr bwMode="auto">
                <a:xfrm>
                  <a:off x="2185462" y="890963"/>
                  <a:ext cx="1665196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l"/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linkedin</a:t>
                  </a:r>
                  <a:r>
                    <a:rPr lang="en-US" sz="800" dirty="0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/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idnamehere</a:t>
                  </a:r>
                  <a:endParaRPr lang="en-US" sz="8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6236780" y="4176724"/>
                <a:ext cx="1215540" cy="156779"/>
                <a:chOff x="4844769" y="890963"/>
                <a:chExt cx="1957639" cy="229540"/>
              </a:xfrm>
            </p:grpSpPr>
            <p:grpSp>
              <p:nvGrpSpPr>
                <p:cNvPr id="87" name="Group 86"/>
                <p:cNvGrpSpPr>
                  <a:grpSpLocks noChangeAspect="1"/>
                </p:cNvGrpSpPr>
                <p:nvPr/>
              </p:nvGrpSpPr>
              <p:grpSpPr>
                <a:xfrm>
                  <a:off x="4844769" y="898728"/>
                  <a:ext cx="243795" cy="221775"/>
                  <a:chOff x="5005257" y="3506443"/>
                  <a:chExt cx="574855" cy="522932"/>
                </a:xfrm>
              </p:grpSpPr>
              <p:sp>
                <p:nvSpPr>
                  <p:cNvPr id="89" name="Oval 45"/>
                  <p:cNvSpPr>
                    <a:spLocks/>
                  </p:cNvSpPr>
                  <p:nvPr/>
                </p:nvSpPr>
                <p:spPr bwMode="auto">
                  <a:xfrm>
                    <a:off x="5005257" y="3506443"/>
                    <a:ext cx="574855" cy="522932"/>
                  </a:xfrm>
                  <a:prstGeom prst="ellipse">
                    <a:avLst/>
                  </a:prstGeom>
                  <a:solidFill>
                    <a:schemeClr val="bg2">
                      <a:alpha val="8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>
                            <a:alpha val="89999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800"/>
                  </a:p>
                </p:txBody>
              </p:sp>
              <p:pic>
                <p:nvPicPr>
                  <p:cNvPr id="90" name="Picture 89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3453" y="3692558"/>
                    <a:ext cx="293153" cy="1785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88" name="Rectangle 21"/>
                <p:cNvSpPr>
                  <a:spLocks/>
                </p:cNvSpPr>
                <p:nvPr/>
              </p:nvSpPr>
              <p:spPr bwMode="auto">
                <a:xfrm>
                  <a:off x="5255454" y="890963"/>
                  <a:ext cx="1546954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l"/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google</a:t>
                  </a:r>
                  <a:r>
                    <a:rPr lang="en-US" sz="800" dirty="0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/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idnamehere</a:t>
                  </a:r>
                  <a:endParaRPr lang="en-US" sz="8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endParaRPr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8341490" y="4838657"/>
              <a:ext cx="501475" cy="269390"/>
              <a:chOff x="3367088" y="555625"/>
              <a:chExt cx="2411412" cy="1295401"/>
            </a:xfrm>
          </p:grpSpPr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668838" y="1287463"/>
                <a:ext cx="1109662" cy="563563"/>
              </a:xfrm>
              <a:custGeom>
                <a:avLst/>
                <a:gdLst>
                  <a:gd name="T0" fmla="*/ 529 w 4269"/>
                  <a:gd name="T1" fmla="*/ 0 h 2172"/>
                  <a:gd name="T2" fmla="*/ 87 w 4269"/>
                  <a:gd name="T3" fmla="*/ 242 h 2172"/>
                  <a:gd name="T4" fmla="*/ 248 w 4269"/>
                  <a:gd name="T5" fmla="*/ 182 h 2172"/>
                  <a:gd name="T6" fmla="*/ 745 w 4269"/>
                  <a:gd name="T7" fmla="*/ 196 h 2172"/>
                  <a:gd name="T8" fmla="*/ 447 w 4269"/>
                  <a:gd name="T9" fmla="*/ 641 h 2172"/>
                  <a:gd name="T10" fmla="*/ 0 w 4269"/>
                  <a:gd name="T11" fmla="*/ 997 h 2172"/>
                  <a:gd name="T12" fmla="*/ 216 w 4269"/>
                  <a:gd name="T13" fmla="*/ 1310 h 2172"/>
                  <a:gd name="T14" fmla="*/ 612 w 4269"/>
                  <a:gd name="T15" fmla="*/ 1271 h 2172"/>
                  <a:gd name="T16" fmla="*/ 845 w 4269"/>
                  <a:gd name="T17" fmla="*/ 1272 h 2172"/>
                  <a:gd name="T18" fmla="*/ 942 w 4269"/>
                  <a:gd name="T19" fmla="*/ 470 h 2172"/>
                  <a:gd name="T20" fmla="*/ 822 w 4269"/>
                  <a:gd name="T21" fmla="*/ 1023 h 2172"/>
                  <a:gd name="T22" fmla="*/ 513 w 4269"/>
                  <a:gd name="T23" fmla="*/ 1224 h 2172"/>
                  <a:gd name="T24" fmla="*/ 197 w 4269"/>
                  <a:gd name="T25" fmla="*/ 1181 h 2172"/>
                  <a:gd name="T26" fmla="*/ 160 w 4269"/>
                  <a:gd name="T27" fmla="*/ 869 h 2172"/>
                  <a:gd name="T28" fmla="*/ 822 w 4269"/>
                  <a:gd name="T29" fmla="*/ 688 h 2172"/>
                  <a:gd name="T30" fmla="*/ 1747 w 4269"/>
                  <a:gd name="T31" fmla="*/ 646 h 2172"/>
                  <a:gd name="T32" fmla="*/ 1370 w 4269"/>
                  <a:gd name="T33" fmla="*/ 509 h 2172"/>
                  <a:gd name="T34" fmla="*/ 1280 w 4269"/>
                  <a:gd name="T35" fmla="*/ 247 h 2172"/>
                  <a:gd name="T36" fmla="*/ 1569 w 4269"/>
                  <a:gd name="T37" fmla="*/ 95 h 2172"/>
                  <a:gd name="T38" fmla="*/ 1850 w 4269"/>
                  <a:gd name="T39" fmla="*/ 184 h 2172"/>
                  <a:gd name="T40" fmla="*/ 1943 w 4269"/>
                  <a:gd name="T41" fmla="*/ 139 h 2172"/>
                  <a:gd name="T42" fmla="*/ 1389 w 4269"/>
                  <a:gd name="T43" fmla="*/ 29 h 2172"/>
                  <a:gd name="T44" fmla="*/ 1141 w 4269"/>
                  <a:gd name="T45" fmla="*/ 349 h 2172"/>
                  <a:gd name="T46" fmla="*/ 1368 w 4269"/>
                  <a:gd name="T47" fmla="*/ 636 h 2172"/>
                  <a:gd name="T48" fmla="*/ 1746 w 4269"/>
                  <a:gd name="T49" fmla="*/ 773 h 2172"/>
                  <a:gd name="T50" fmla="*/ 1837 w 4269"/>
                  <a:gd name="T51" fmla="*/ 1063 h 2172"/>
                  <a:gd name="T52" fmla="*/ 1527 w 4269"/>
                  <a:gd name="T53" fmla="*/ 1239 h 2172"/>
                  <a:gd name="T54" fmla="*/ 1220 w 4269"/>
                  <a:gd name="T55" fmla="*/ 1129 h 2172"/>
                  <a:gd name="T56" fmla="*/ 1142 w 4269"/>
                  <a:gd name="T57" fmla="*/ 1129 h 2172"/>
                  <a:gd name="T58" fmla="*/ 1522 w 4269"/>
                  <a:gd name="T59" fmla="*/ 1329 h 2172"/>
                  <a:gd name="T60" fmla="*/ 1943 w 4269"/>
                  <a:gd name="T61" fmla="*/ 1089 h 2172"/>
                  <a:gd name="T62" fmla="*/ 1861 w 4269"/>
                  <a:gd name="T63" fmla="*/ 708 h 2172"/>
                  <a:gd name="T64" fmla="*/ 2596 w 4269"/>
                  <a:gd name="T65" fmla="*/ 600 h 2172"/>
                  <a:gd name="T66" fmla="*/ 2269 w 4269"/>
                  <a:gd name="T67" fmla="*/ 441 h 2172"/>
                  <a:gd name="T68" fmla="*/ 2324 w 4269"/>
                  <a:gd name="T69" fmla="*/ 169 h 2172"/>
                  <a:gd name="T70" fmla="*/ 2681 w 4269"/>
                  <a:gd name="T71" fmla="*/ 112 h 2172"/>
                  <a:gd name="T72" fmla="*/ 2868 w 4269"/>
                  <a:gd name="T73" fmla="*/ 200 h 2172"/>
                  <a:gd name="T74" fmla="*/ 2756 w 4269"/>
                  <a:gd name="T75" fmla="*/ 35 h 2172"/>
                  <a:gd name="T76" fmla="*/ 2236 w 4269"/>
                  <a:gd name="T77" fmla="*/ 106 h 2172"/>
                  <a:gd name="T78" fmla="*/ 2153 w 4269"/>
                  <a:gd name="T79" fmla="*/ 483 h 2172"/>
                  <a:gd name="T80" fmla="*/ 2481 w 4269"/>
                  <a:gd name="T81" fmla="*/ 681 h 2172"/>
                  <a:gd name="T82" fmla="*/ 2808 w 4269"/>
                  <a:gd name="T83" fmla="*/ 846 h 2172"/>
                  <a:gd name="T84" fmla="*/ 2755 w 4269"/>
                  <a:gd name="T85" fmla="*/ 1155 h 2172"/>
                  <a:gd name="T86" fmla="*/ 2363 w 4269"/>
                  <a:gd name="T87" fmla="*/ 1218 h 2172"/>
                  <a:gd name="T88" fmla="*/ 2159 w 4269"/>
                  <a:gd name="T89" fmla="*/ 1108 h 2172"/>
                  <a:gd name="T90" fmla="*/ 2093 w 4269"/>
                  <a:gd name="T91" fmla="*/ 1173 h 2172"/>
                  <a:gd name="T92" fmla="*/ 2695 w 4269"/>
                  <a:gd name="T93" fmla="*/ 1298 h 2172"/>
                  <a:gd name="T94" fmla="*/ 2955 w 4269"/>
                  <a:gd name="T95" fmla="*/ 932 h 2172"/>
                  <a:gd name="T96" fmla="*/ 4174 w 4269"/>
                  <a:gd name="T97" fmla="*/ 22 h 2172"/>
                  <a:gd name="T98" fmla="*/ 3702 w 4269"/>
                  <a:gd name="T99" fmla="*/ 1054 h 2172"/>
                  <a:gd name="T100" fmla="*/ 3663 w 4269"/>
                  <a:gd name="T101" fmla="*/ 1093 h 2172"/>
                  <a:gd name="T102" fmla="*/ 3200 w 4269"/>
                  <a:gd name="T103" fmla="*/ 31 h 2172"/>
                  <a:gd name="T104" fmla="*/ 3612 w 4269"/>
                  <a:gd name="T105" fmla="*/ 1261 h 2172"/>
                  <a:gd name="T106" fmla="*/ 3322 w 4269"/>
                  <a:gd name="T107" fmla="*/ 2160 h 2172"/>
                  <a:gd name="T108" fmla="*/ 4174 w 4269"/>
                  <a:gd name="T109" fmla="*/ 22 h 2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9" h="2172">
                    <a:moveTo>
                      <a:pt x="839" y="127"/>
                    </a:moveTo>
                    <a:cubicBezTo>
                      <a:pt x="805" y="86"/>
                      <a:pt x="762" y="55"/>
                      <a:pt x="711" y="33"/>
                    </a:cubicBezTo>
                    <a:cubicBezTo>
                      <a:pt x="659" y="11"/>
                      <a:pt x="598" y="0"/>
                      <a:pt x="529" y="0"/>
                    </a:cubicBezTo>
                    <a:cubicBezTo>
                      <a:pt x="435" y="0"/>
                      <a:pt x="351" y="17"/>
                      <a:pt x="277" y="51"/>
                    </a:cubicBezTo>
                    <a:cubicBezTo>
                      <a:pt x="203" y="86"/>
                      <a:pt x="132" y="137"/>
                      <a:pt x="65" y="204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6" y="257"/>
                      <a:pt x="109" y="265"/>
                      <a:pt x="126" y="265"/>
                    </a:cubicBezTo>
                    <a:cubicBezTo>
                      <a:pt x="139" y="265"/>
                      <a:pt x="155" y="256"/>
                      <a:pt x="174" y="239"/>
                    </a:cubicBezTo>
                    <a:cubicBezTo>
                      <a:pt x="193" y="222"/>
                      <a:pt x="217" y="203"/>
                      <a:pt x="248" y="182"/>
                    </a:cubicBezTo>
                    <a:cubicBezTo>
                      <a:pt x="278" y="161"/>
                      <a:pt x="315" y="142"/>
                      <a:pt x="358" y="125"/>
                    </a:cubicBezTo>
                    <a:cubicBezTo>
                      <a:pt x="402" y="108"/>
                      <a:pt x="454" y="99"/>
                      <a:pt x="517" y="99"/>
                    </a:cubicBezTo>
                    <a:cubicBezTo>
                      <a:pt x="617" y="99"/>
                      <a:pt x="694" y="131"/>
                      <a:pt x="745" y="196"/>
                    </a:cubicBezTo>
                    <a:cubicBezTo>
                      <a:pt x="796" y="260"/>
                      <a:pt x="822" y="351"/>
                      <a:pt x="822" y="470"/>
                    </a:cubicBezTo>
                    <a:cubicBezTo>
                      <a:pt x="822" y="605"/>
                      <a:pt x="822" y="605"/>
                      <a:pt x="822" y="605"/>
                    </a:cubicBezTo>
                    <a:cubicBezTo>
                      <a:pt x="676" y="608"/>
                      <a:pt x="551" y="620"/>
                      <a:pt x="447" y="641"/>
                    </a:cubicBezTo>
                    <a:cubicBezTo>
                      <a:pt x="343" y="662"/>
                      <a:pt x="259" y="689"/>
                      <a:pt x="193" y="724"/>
                    </a:cubicBezTo>
                    <a:cubicBezTo>
                      <a:pt x="127" y="758"/>
                      <a:pt x="78" y="799"/>
                      <a:pt x="47" y="846"/>
                    </a:cubicBezTo>
                    <a:cubicBezTo>
                      <a:pt x="16" y="892"/>
                      <a:pt x="0" y="943"/>
                      <a:pt x="0" y="997"/>
                    </a:cubicBezTo>
                    <a:cubicBezTo>
                      <a:pt x="0" y="1056"/>
                      <a:pt x="10" y="1106"/>
                      <a:pt x="30" y="1148"/>
                    </a:cubicBezTo>
                    <a:cubicBezTo>
                      <a:pt x="49" y="1189"/>
                      <a:pt x="75" y="1224"/>
                      <a:pt x="107" y="1250"/>
                    </a:cubicBezTo>
                    <a:cubicBezTo>
                      <a:pt x="138" y="1277"/>
                      <a:pt x="175" y="1297"/>
                      <a:pt x="216" y="1310"/>
                    </a:cubicBezTo>
                    <a:cubicBezTo>
                      <a:pt x="258" y="1323"/>
                      <a:pt x="301" y="1329"/>
                      <a:pt x="345" y="1329"/>
                    </a:cubicBezTo>
                    <a:cubicBezTo>
                      <a:pt x="397" y="1329"/>
                      <a:pt x="445" y="1324"/>
                      <a:pt x="489" y="1314"/>
                    </a:cubicBezTo>
                    <a:cubicBezTo>
                      <a:pt x="533" y="1304"/>
                      <a:pt x="574" y="1290"/>
                      <a:pt x="612" y="1271"/>
                    </a:cubicBezTo>
                    <a:cubicBezTo>
                      <a:pt x="650" y="1252"/>
                      <a:pt x="687" y="1229"/>
                      <a:pt x="722" y="1201"/>
                    </a:cubicBezTo>
                    <a:cubicBezTo>
                      <a:pt x="756" y="1174"/>
                      <a:pt x="792" y="1143"/>
                      <a:pt x="827" y="1108"/>
                    </a:cubicBezTo>
                    <a:cubicBezTo>
                      <a:pt x="845" y="1272"/>
                      <a:pt x="845" y="1272"/>
                      <a:pt x="845" y="1272"/>
                    </a:cubicBezTo>
                    <a:cubicBezTo>
                      <a:pt x="851" y="1297"/>
                      <a:pt x="867" y="1309"/>
                      <a:pt x="893" y="1309"/>
                    </a:cubicBezTo>
                    <a:cubicBezTo>
                      <a:pt x="942" y="1309"/>
                      <a:pt x="942" y="1309"/>
                      <a:pt x="942" y="1309"/>
                    </a:cubicBezTo>
                    <a:cubicBezTo>
                      <a:pt x="942" y="470"/>
                      <a:pt x="942" y="470"/>
                      <a:pt x="942" y="470"/>
                    </a:cubicBezTo>
                    <a:cubicBezTo>
                      <a:pt x="942" y="399"/>
                      <a:pt x="933" y="334"/>
                      <a:pt x="916" y="276"/>
                    </a:cubicBezTo>
                    <a:cubicBezTo>
                      <a:pt x="899" y="218"/>
                      <a:pt x="873" y="168"/>
                      <a:pt x="839" y="127"/>
                    </a:cubicBezTo>
                    <a:close/>
                    <a:moveTo>
                      <a:pt x="822" y="1023"/>
                    </a:moveTo>
                    <a:cubicBezTo>
                      <a:pt x="792" y="1054"/>
                      <a:pt x="761" y="1083"/>
                      <a:pt x="730" y="1109"/>
                    </a:cubicBezTo>
                    <a:cubicBezTo>
                      <a:pt x="699" y="1136"/>
                      <a:pt x="665" y="1159"/>
                      <a:pt x="630" y="1179"/>
                    </a:cubicBezTo>
                    <a:cubicBezTo>
                      <a:pt x="594" y="1198"/>
                      <a:pt x="555" y="1213"/>
                      <a:pt x="513" y="1224"/>
                    </a:cubicBezTo>
                    <a:cubicBezTo>
                      <a:pt x="471" y="1235"/>
                      <a:pt x="426" y="1240"/>
                      <a:pt x="376" y="1240"/>
                    </a:cubicBezTo>
                    <a:cubicBezTo>
                      <a:pt x="342" y="1240"/>
                      <a:pt x="310" y="1235"/>
                      <a:pt x="279" y="1226"/>
                    </a:cubicBezTo>
                    <a:cubicBezTo>
                      <a:pt x="248" y="1216"/>
                      <a:pt x="220" y="1201"/>
                      <a:pt x="197" y="1181"/>
                    </a:cubicBezTo>
                    <a:cubicBezTo>
                      <a:pt x="174" y="1161"/>
                      <a:pt x="155" y="1135"/>
                      <a:pt x="141" y="1104"/>
                    </a:cubicBezTo>
                    <a:cubicBezTo>
                      <a:pt x="127" y="1072"/>
                      <a:pt x="119" y="1035"/>
                      <a:pt x="119" y="992"/>
                    </a:cubicBezTo>
                    <a:cubicBezTo>
                      <a:pt x="119" y="946"/>
                      <a:pt x="133" y="905"/>
                      <a:pt x="160" y="869"/>
                    </a:cubicBezTo>
                    <a:cubicBezTo>
                      <a:pt x="187" y="834"/>
                      <a:pt x="230" y="803"/>
                      <a:pt x="287" y="777"/>
                    </a:cubicBezTo>
                    <a:cubicBezTo>
                      <a:pt x="344" y="751"/>
                      <a:pt x="417" y="731"/>
                      <a:pt x="506" y="716"/>
                    </a:cubicBezTo>
                    <a:cubicBezTo>
                      <a:pt x="594" y="700"/>
                      <a:pt x="699" y="691"/>
                      <a:pt x="822" y="688"/>
                    </a:cubicBezTo>
                    <a:lnTo>
                      <a:pt x="822" y="1023"/>
                    </a:lnTo>
                    <a:close/>
                    <a:moveTo>
                      <a:pt x="1861" y="708"/>
                    </a:moveTo>
                    <a:cubicBezTo>
                      <a:pt x="1827" y="683"/>
                      <a:pt x="1789" y="663"/>
                      <a:pt x="1747" y="646"/>
                    </a:cubicBezTo>
                    <a:cubicBezTo>
                      <a:pt x="1704" y="629"/>
                      <a:pt x="1660" y="614"/>
                      <a:pt x="1615" y="600"/>
                    </a:cubicBezTo>
                    <a:cubicBezTo>
                      <a:pt x="1571" y="586"/>
                      <a:pt x="1527" y="572"/>
                      <a:pt x="1484" y="558"/>
                    </a:cubicBezTo>
                    <a:cubicBezTo>
                      <a:pt x="1441" y="545"/>
                      <a:pt x="1403" y="528"/>
                      <a:pt x="1370" y="509"/>
                    </a:cubicBezTo>
                    <a:cubicBezTo>
                      <a:pt x="1336" y="491"/>
                      <a:pt x="1309" y="468"/>
                      <a:pt x="1288" y="441"/>
                    </a:cubicBezTo>
                    <a:cubicBezTo>
                      <a:pt x="1267" y="414"/>
                      <a:pt x="1257" y="381"/>
                      <a:pt x="1257" y="340"/>
                    </a:cubicBezTo>
                    <a:cubicBezTo>
                      <a:pt x="1257" y="308"/>
                      <a:pt x="1265" y="277"/>
                      <a:pt x="1280" y="247"/>
                    </a:cubicBezTo>
                    <a:cubicBezTo>
                      <a:pt x="1295" y="217"/>
                      <a:pt x="1316" y="191"/>
                      <a:pt x="1343" y="169"/>
                    </a:cubicBezTo>
                    <a:cubicBezTo>
                      <a:pt x="1370" y="147"/>
                      <a:pt x="1403" y="129"/>
                      <a:pt x="1441" y="115"/>
                    </a:cubicBezTo>
                    <a:cubicBezTo>
                      <a:pt x="1480" y="102"/>
                      <a:pt x="1522" y="95"/>
                      <a:pt x="1569" y="95"/>
                    </a:cubicBezTo>
                    <a:cubicBezTo>
                      <a:pt x="1621" y="95"/>
                      <a:pt x="1664" y="101"/>
                      <a:pt x="1700" y="112"/>
                    </a:cubicBezTo>
                    <a:cubicBezTo>
                      <a:pt x="1736" y="122"/>
                      <a:pt x="1766" y="134"/>
                      <a:pt x="1791" y="148"/>
                    </a:cubicBezTo>
                    <a:cubicBezTo>
                      <a:pt x="1815" y="161"/>
                      <a:pt x="1835" y="173"/>
                      <a:pt x="1850" y="184"/>
                    </a:cubicBezTo>
                    <a:cubicBezTo>
                      <a:pt x="1865" y="195"/>
                      <a:pt x="1877" y="200"/>
                      <a:pt x="1887" y="200"/>
                    </a:cubicBezTo>
                    <a:cubicBezTo>
                      <a:pt x="1900" y="200"/>
                      <a:pt x="1909" y="194"/>
                      <a:pt x="1915" y="182"/>
                    </a:cubicBezTo>
                    <a:cubicBezTo>
                      <a:pt x="1943" y="139"/>
                      <a:pt x="1943" y="139"/>
                      <a:pt x="1943" y="139"/>
                    </a:cubicBezTo>
                    <a:cubicBezTo>
                      <a:pt x="1892" y="93"/>
                      <a:pt x="1836" y="58"/>
                      <a:pt x="1775" y="35"/>
                    </a:cubicBezTo>
                    <a:cubicBezTo>
                      <a:pt x="1714" y="12"/>
                      <a:pt x="1645" y="1"/>
                      <a:pt x="1566" y="1"/>
                    </a:cubicBezTo>
                    <a:cubicBezTo>
                      <a:pt x="1501" y="1"/>
                      <a:pt x="1442" y="10"/>
                      <a:pt x="1389" y="29"/>
                    </a:cubicBezTo>
                    <a:cubicBezTo>
                      <a:pt x="1336" y="48"/>
                      <a:pt x="1292" y="74"/>
                      <a:pt x="1255" y="106"/>
                    </a:cubicBezTo>
                    <a:cubicBezTo>
                      <a:pt x="1219" y="138"/>
                      <a:pt x="1190" y="175"/>
                      <a:pt x="1170" y="217"/>
                    </a:cubicBezTo>
                    <a:cubicBezTo>
                      <a:pt x="1151" y="259"/>
                      <a:pt x="1141" y="303"/>
                      <a:pt x="1141" y="349"/>
                    </a:cubicBezTo>
                    <a:cubicBezTo>
                      <a:pt x="1141" y="402"/>
                      <a:pt x="1151" y="447"/>
                      <a:pt x="1172" y="483"/>
                    </a:cubicBezTo>
                    <a:cubicBezTo>
                      <a:pt x="1192" y="519"/>
                      <a:pt x="1220" y="549"/>
                      <a:pt x="1253" y="574"/>
                    </a:cubicBezTo>
                    <a:cubicBezTo>
                      <a:pt x="1287" y="599"/>
                      <a:pt x="1325" y="620"/>
                      <a:pt x="1368" y="636"/>
                    </a:cubicBezTo>
                    <a:cubicBezTo>
                      <a:pt x="1410" y="652"/>
                      <a:pt x="1454" y="668"/>
                      <a:pt x="1500" y="681"/>
                    </a:cubicBezTo>
                    <a:cubicBezTo>
                      <a:pt x="1545" y="695"/>
                      <a:pt x="1589" y="709"/>
                      <a:pt x="1632" y="723"/>
                    </a:cubicBezTo>
                    <a:cubicBezTo>
                      <a:pt x="1674" y="736"/>
                      <a:pt x="1712" y="753"/>
                      <a:pt x="1746" y="773"/>
                    </a:cubicBezTo>
                    <a:cubicBezTo>
                      <a:pt x="1780" y="793"/>
                      <a:pt x="1807" y="817"/>
                      <a:pt x="1827" y="846"/>
                    </a:cubicBezTo>
                    <a:cubicBezTo>
                      <a:pt x="1848" y="874"/>
                      <a:pt x="1859" y="910"/>
                      <a:pt x="1859" y="953"/>
                    </a:cubicBezTo>
                    <a:cubicBezTo>
                      <a:pt x="1859" y="992"/>
                      <a:pt x="1851" y="1029"/>
                      <a:pt x="1837" y="1063"/>
                    </a:cubicBezTo>
                    <a:cubicBezTo>
                      <a:pt x="1823" y="1098"/>
                      <a:pt x="1802" y="1129"/>
                      <a:pt x="1774" y="1155"/>
                    </a:cubicBezTo>
                    <a:cubicBezTo>
                      <a:pt x="1747" y="1181"/>
                      <a:pt x="1712" y="1201"/>
                      <a:pt x="1671" y="1216"/>
                    </a:cubicBezTo>
                    <a:cubicBezTo>
                      <a:pt x="1630" y="1231"/>
                      <a:pt x="1582" y="1239"/>
                      <a:pt x="1527" y="1239"/>
                    </a:cubicBezTo>
                    <a:cubicBezTo>
                      <a:pt x="1470" y="1239"/>
                      <a:pt x="1421" y="1232"/>
                      <a:pt x="1382" y="1218"/>
                    </a:cubicBezTo>
                    <a:cubicBezTo>
                      <a:pt x="1343" y="1204"/>
                      <a:pt x="1310" y="1189"/>
                      <a:pt x="1284" y="1173"/>
                    </a:cubicBezTo>
                    <a:cubicBezTo>
                      <a:pt x="1257" y="1157"/>
                      <a:pt x="1236" y="1143"/>
                      <a:pt x="1220" y="1129"/>
                    </a:cubicBezTo>
                    <a:cubicBezTo>
                      <a:pt x="1203" y="1115"/>
                      <a:pt x="1189" y="1108"/>
                      <a:pt x="1178" y="1108"/>
                    </a:cubicBezTo>
                    <a:cubicBezTo>
                      <a:pt x="1169" y="1108"/>
                      <a:pt x="1161" y="1110"/>
                      <a:pt x="1156" y="1113"/>
                    </a:cubicBezTo>
                    <a:cubicBezTo>
                      <a:pt x="1151" y="1117"/>
                      <a:pt x="1146" y="1122"/>
                      <a:pt x="1142" y="1129"/>
                    </a:cubicBezTo>
                    <a:cubicBezTo>
                      <a:pt x="1112" y="1173"/>
                      <a:pt x="1112" y="1173"/>
                      <a:pt x="1112" y="1173"/>
                    </a:cubicBezTo>
                    <a:cubicBezTo>
                      <a:pt x="1164" y="1219"/>
                      <a:pt x="1223" y="1257"/>
                      <a:pt x="1288" y="1286"/>
                    </a:cubicBezTo>
                    <a:cubicBezTo>
                      <a:pt x="1354" y="1315"/>
                      <a:pt x="1432" y="1329"/>
                      <a:pt x="1522" y="1329"/>
                    </a:cubicBezTo>
                    <a:cubicBezTo>
                      <a:pt x="1594" y="1329"/>
                      <a:pt x="1658" y="1319"/>
                      <a:pt x="1714" y="1298"/>
                    </a:cubicBezTo>
                    <a:cubicBezTo>
                      <a:pt x="1770" y="1278"/>
                      <a:pt x="1817" y="1250"/>
                      <a:pt x="1855" y="1214"/>
                    </a:cubicBezTo>
                    <a:cubicBezTo>
                      <a:pt x="1894" y="1179"/>
                      <a:pt x="1923" y="1137"/>
                      <a:pt x="1943" y="1089"/>
                    </a:cubicBezTo>
                    <a:cubicBezTo>
                      <a:pt x="1963" y="1040"/>
                      <a:pt x="1974" y="988"/>
                      <a:pt x="1974" y="932"/>
                    </a:cubicBezTo>
                    <a:cubicBezTo>
                      <a:pt x="1974" y="880"/>
                      <a:pt x="1963" y="836"/>
                      <a:pt x="1943" y="800"/>
                    </a:cubicBezTo>
                    <a:cubicBezTo>
                      <a:pt x="1922" y="764"/>
                      <a:pt x="1895" y="733"/>
                      <a:pt x="1861" y="708"/>
                    </a:cubicBezTo>
                    <a:close/>
                    <a:moveTo>
                      <a:pt x="2842" y="708"/>
                    </a:moveTo>
                    <a:cubicBezTo>
                      <a:pt x="2808" y="683"/>
                      <a:pt x="2770" y="663"/>
                      <a:pt x="2728" y="646"/>
                    </a:cubicBezTo>
                    <a:cubicBezTo>
                      <a:pt x="2685" y="629"/>
                      <a:pt x="2641" y="614"/>
                      <a:pt x="2596" y="600"/>
                    </a:cubicBezTo>
                    <a:cubicBezTo>
                      <a:pt x="2551" y="586"/>
                      <a:pt x="2508" y="572"/>
                      <a:pt x="2465" y="558"/>
                    </a:cubicBezTo>
                    <a:cubicBezTo>
                      <a:pt x="2422" y="545"/>
                      <a:pt x="2384" y="528"/>
                      <a:pt x="2351" y="509"/>
                    </a:cubicBezTo>
                    <a:cubicBezTo>
                      <a:pt x="2317" y="491"/>
                      <a:pt x="2290" y="468"/>
                      <a:pt x="2269" y="441"/>
                    </a:cubicBezTo>
                    <a:cubicBezTo>
                      <a:pt x="2248" y="414"/>
                      <a:pt x="2238" y="381"/>
                      <a:pt x="2238" y="340"/>
                    </a:cubicBezTo>
                    <a:cubicBezTo>
                      <a:pt x="2238" y="308"/>
                      <a:pt x="2246" y="277"/>
                      <a:pt x="2261" y="247"/>
                    </a:cubicBezTo>
                    <a:cubicBezTo>
                      <a:pt x="2276" y="217"/>
                      <a:pt x="2297" y="191"/>
                      <a:pt x="2324" y="169"/>
                    </a:cubicBezTo>
                    <a:cubicBezTo>
                      <a:pt x="2351" y="147"/>
                      <a:pt x="2384" y="129"/>
                      <a:pt x="2422" y="115"/>
                    </a:cubicBezTo>
                    <a:cubicBezTo>
                      <a:pt x="2461" y="102"/>
                      <a:pt x="2503" y="95"/>
                      <a:pt x="2550" y="95"/>
                    </a:cubicBezTo>
                    <a:cubicBezTo>
                      <a:pt x="2601" y="95"/>
                      <a:pt x="2645" y="101"/>
                      <a:pt x="2681" y="112"/>
                    </a:cubicBezTo>
                    <a:cubicBezTo>
                      <a:pt x="2717" y="122"/>
                      <a:pt x="2747" y="134"/>
                      <a:pt x="2772" y="148"/>
                    </a:cubicBezTo>
                    <a:cubicBezTo>
                      <a:pt x="2796" y="161"/>
                      <a:pt x="2816" y="173"/>
                      <a:pt x="2831" y="184"/>
                    </a:cubicBezTo>
                    <a:cubicBezTo>
                      <a:pt x="2846" y="195"/>
                      <a:pt x="2858" y="200"/>
                      <a:pt x="2868" y="200"/>
                    </a:cubicBezTo>
                    <a:cubicBezTo>
                      <a:pt x="2881" y="200"/>
                      <a:pt x="2890" y="194"/>
                      <a:pt x="2896" y="182"/>
                    </a:cubicBezTo>
                    <a:cubicBezTo>
                      <a:pt x="2924" y="139"/>
                      <a:pt x="2924" y="139"/>
                      <a:pt x="2924" y="139"/>
                    </a:cubicBezTo>
                    <a:cubicBezTo>
                      <a:pt x="2873" y="93"/>
                      <a:pt x="2817" y="58"/>
                      <a:pt x="2756" y="35"/>
                    </a:cubicBezTo>
                    <a:cubicBezTo>
                      <a:pt x="2695" y="12"/>
                      <a:pt x="2626" y="1"/>
                      <a:pt x="2547" y="1"/>
                    </a:cubicBezTo>
                    <a:cubicBezTo>
                      <a:pt x="2482" y="1"/>
                      <a:pt x="2423" y="10"/>
                      <a:pt x="2370" y="29"/>
                    </a:cubicBezTo>
                    <a:cubicBezTo>
                      <a:pt x="2317" y="48"/>
                      <a:pt x="2273" y="74"/>
                      <a:pt x="2236" y="106"/>
                    </a:cubicBezTo>
                    <a:cubicBezTo>
                      <a:pt x="2199" y="138"/>
                      <a:pt x="2171" y="175"/>
                      <a:pt x="2151" y="217"/>
                    </a:cubicBezTo>
                    <a:cubicBezTo>
                      <a:pt x="2132" y="259"/>
                      <a:pt x="2122" y="303"/>
                      <a:pt x="2122" y="349"/>
                    </a:cubicBezTo>
                    <a:cubicBezTo>
                      <a:pt x="2122" y="402"/>
                      <a:pt x="2132" y="447"/>
                      <a:pt x="2153" y="483"/>
                    </a:cubicBezTo>
                    <a:cubicBezTo>
                      <a:pt x="2173" y="519"/>
                      <a:pt x="2201" y="549"/>
                      <a:pt x="2234" y="574"/>
                    </a:cubicBezTo>
                    <a:cubicBezTo>
                      <a:pt x="2268" y="599"/>
                      <a:pt x="2306" y="620"/>
                      <a:pt x="2349" y="636"/>
                    </a:cubicBezTo>
                    <a:cubicBezTo>
                      <a:pt x="2391" y="652"/>
                      <a:pt x="2435" y="668"/>
                      <a:pt x="2481" y="681"/>
                    </a:cubicBezTo>
                    <a:cubicBezTo>
                      <a:pt x="2526" y="695"/>
                      <a:pt x="2570" y="709"/>
                      <a:pt x="2612" y="723"/>
                    </a:cubicBezTo>
                    <a:cubicBezTo>
                      <a:pt x="2655" y="736"/>
                      <a:pt x="2693" y="753"/>
                      <a:pt x="2727" y="773"/>
                    </a:cubicBezTo>
                    <a:cubicBezTo>
                      <a:pt x="2761" y="793"/>
                      <a:pt x="2788" y="817"/>
                      <a:pt x="2808" y="846"/>
                    </a:cubicBezTo>
                    <a:cubicBezTo>
                      <a:pt x="2829" y="874"/>
                      <a:pt x="2839" y="910"/>
                      <a:pt x="2839" y="953"/>
                    </a:cubicBezTo>
                    <a:cubicBezTo>
                      <a:pt x="2839" y="992"/>
                      <a:pt x="2832" y="1029"/>
                      <a:pt x="2818" y="1063"/>
                    </a:cubicBezTo>
                    <a:cubicBezTo>
                      <a:pt x="2804" y="1098"/>
                      <a:pt x="2783" y="1129"/>
                      <a:pt x="2755" y="1155"/>
                    </a:cubicBezTo>
                    <a:cubicBezTo>
                      <a:pt x="2728" y="1181"/>
                      <a:pt x="2693" y="1201"/>
                      <a:pt x="2652" y="1216"/>
                    </a:cubicBezTo>
                    <a:cubicBezTo>
                      <a:pt x="2611" y="1231"/>
                      <a:pt x="2563" y="1239"/>
                      <a:pt x="2508" y="1239"/>
                    </a:cubicBezTo>
                    <a:cubicBezTo>
                      <a:pt x="2451" y="1239"/>
                      <a:pt x="2402" y="1232"/>
                      <a:pt x="2363" y="1218"/>
                    </a:cubicBezTo>
                    <a:cubicBezTo>
                      <a:pt x="2324" y="1204"/>
                      <a:pt x="2291" y="1189"/>
                      <a:pt x="2265" y="1173"/>
                    </a:cubicBezTo>
                    <a:cubicBezTo>
                      <a:pt x="2238" y="1157"/>
                      <a:pt x="2217" y="1143"/>
                      <a:pt x="2201" y="1129"/>
                    </a:cubicBezTo>
                    <a:cubicBezTo>
                      <a:pt x="2184" y="1115"/>
                      <a:pt x="2170" y="1108"/>
                      <a:pt x="2159" y="1108"/>
                    </a:cubicBezTo>
                    <a:cubicBezTo>
                      <a:pt x="2150" y="1108"/>
                      <a:pt x="2142" y="1110"/>
                      <a:pt x="2137" y="1113"/>
                    </a:cubicBezTo>
                    <a:cubicBezTo>
                      <a:pt x="2132" y="1117"/>
                      <a:pt x="2127" y="1122"/>
                      <a:pt x="2123" y="1129"/>
                    </a:cubicBezTo>
                    <a:cubicBezTo>
                      <a:pt x="2093" y="1173"/>
                      <a:pt x="2093" y="1173"/>
                      <a:pt x="2093" y="1173"/>
                    </a:cubicBezTo>
                    <a:cubicBezTo>
                      <a:pt x="2145" y="1219"/>
                      <a:pt x="2204" y="1257"/>
                      <a:pt x="2269" y="1286"/>
                    </a:cubicBezTo>
                    <a:cubicBezTo>
                      <a:pt x="2335" y="1315"/>
                      <a:pt x="2413" y="1329"/>
                      <a:pt x="2503" y="1329"/>
                    </a:cubicBezTo>
                    <a:cubicBezTo>
                      <a:pt x="2575" y="1329"/>
                      <a:pt x="2639" y="1319"/>
                      <a:pt x="2695" y="1298"/>
                    </a:cubicBezTo>
                    <a:cubicBezTo>
                      <a:pt x="2751" y="1278"/>
                      <a:pt x="2798" y="1250"/>
                      <a:pt x="2836" y="1214"/>
                    </a:cubicBezTo>
                    <a:cubicBezTo>
                      <a:pt x="2875" y="1179"/>
                      <a:pt x="2904" y="1137"/>
                      <a:pt x="2924" y="1089"/>
                    </a:cubicBezTo>
                    <a:cubicBezTo>
                      <a:pt x="2944" y="1040"/>
                      <a:pt x="2955" y="988"/>
                      <a:pt x="2955" y="932"/>
                    </a:cubicBezTo>
                    <a:cubicBezTo>
                      <a:pt x="2955" y="880"/>
                      <a:pt x="2944" y="836"/>
                      <a:pt x="2924" y="800"/>
                    </a:cubicBezTo>
                    <a:cubicBezTo>
                      <a:pt x="2903" y="764"/>
                      <a:pt x="2876" y="733"/>
                      <a:pt x="2842" y="708"/>
                    </a:cubicBezTo>
                    <a:close/>
                    <a:moveTo>
                      <a:pt x="4174" y="22"/>
                    </a:moveTo>
                    <a:cubicBezTo>
                      <a:pt x="4165" y="22"/>
                      <a:pt x="4156" y="24"/>
                      <a:pt x="4148" y="30"/>
                    </a:cubicBezTo>
                    <a:cubicBezTo>
                      <a:pt x="4141" y="36"/>
                      <a:pt x="4134" y="43"/>
                      <a:pt x="4130" y="53"/>
                    </a:cubicBezTo>
                    <a:cubicBezTo>
                      <a:pt x="3702" y="1054"/>
                      <a:pt x="3702" y="1054"/>
                      <a:pt x="3702" y="1054"/>
                    </a:cubicBezTo>
                    <a:cubicBezTo>
                      <a:pt x="3697" y="1067"/>
                      <a:pt x="3692" y="1080"/>
                      <a:pt x="3687" y="1093"/>
                    </a:cubicBezTo>
                    <a:cubicBezTo>
                      <a:pt x="3682" y="1107"/>
                      <a:pt x="3678" y="1120"/>
                      <a:pt x="3674" y="1134"/>
                    </a:cubicBezTo>
                    <a:cubicBezTo>
                      <a:pt x="3670" y="1120"/>
                      <a:pt x="3667" y="1107"/>
                      <a:pt x="3663" y="1093"/>
                    </a:cubicBezTo>
                    <a:cubicBezTo>
                      <a:pt x="3659" y="1080"/>
                      <a:pt x="3654" y="1067"/>
                      <a:pt x="3649" y="1054"/>
                    </a:cubicBezTo>
                    <a:cubicBezTo>
                      <a:pt x="3216" y="53"/>
                      <a:pt x="3216" y="53"/>
                      <a:pt x="3216" y="53"/>
                    </a:cubicBezTo>
                    <a:cubicBezTo>
                      <a:pt x="3212" y="45"/>
                      <a:pt x="3207" y="38"/>
                      <a:pt x="3200" y="31"/>
                    </a:cubicBezTo>
                    <a:cubicBezTo>
                      <a:pt x="3192" y="25"/>
                      <a:pt x="3182" y="22"/>
                      <a:pt x="3169" y="22"/>
                    </a:cubicBezTo>
                    <a:cubicBezTo>
                      <a:pt x="3067" y="22"/>
                      <a:pt x="3067" y="22"/>
                      <a:pt x="3067" y="22"/>
                    </a:cubicBezTo>
                    <a:cubicBezTo>
                      <a:pt x="3612" y="1261"/>
                      <a:pt x="3612" y="1261"/>
                      <a:pt x="3612" y="1261"/>
                    </a:cubicBezTo>
                    <a:cubicBezTo>
                      <a:pt x="3198" y="2172"/>
                      <a:pt x="3198" y="2172"/>
                      <a:pt x="3198" y="2172"/>
                    </a:cubicBezTo>
                    <a:cubicBezTo>
                      <a:pt x="3286" y="2172"/>
                      <a:pt x="3286" y="2172"/>
                      <a:pt x="3286" y="2172"/>
                    </a:cubicBezTo>
                    <a:cubicBezTo>
                      <a:pt x="3302" y="2172"/>
                      <a:pt x="3314" y="2168"/>
                      <a:pt x="3322" y="2160"/>
                    </a:cubicBezTo>
                    <a:cubicBezTo>
                      <a:pt x="3330" y="2153"/>
                      <a:pt x="3337" y="2143"/>
                      <a:pt x="3342" y="2131"/>
                    </a:cubicBezTo>
                    <a:cubicBezTo>
                      <a:pt x="4269" y="22"/>
                      <a:pt x="4269" y="22"/>
                      <a:pt x="4269" y="22"/>
                    </a:cubicBezTo>
                    <a:lnTo>
                      <a:pt x="4174" y="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/>
              </a:p>
            </p:txBody>
          </p:sp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3367088" y="555625"/>
                <a:ext cx="1273175" cy="1076325"/>
              </a:xfrm>
              <a:custGeom>
                <a:avLst/>
                <a:gdLst>
                  <a:gd name="T0" fmla="*/ 662 w 4899"/>
                  <a:gd name="T1" fmla="*/ 2758 h 4140"/>
                  <a:gd name="T2" fmla="*/ 46 w 4899"/>
                  <a:gd name="T3" fmla="*/ 3165 h 4140"/>
                  <a:gd name="T4" fmla="*/ 200 w 4899"/>
                  <a:gd name="T5" fmla="*/ 3958 h 4140"/>
                  <a:gd name="T6" fmla="*/ 824 w 4899"/>
                  <a:gd name="T7" fmla="*/ 4131 h 4140"/>
                  <a:gd name="T8" fmla="*/ 1257 w 4899"/>
                  <a:gd name="T9" fmla="*/ 3910 h 4140"/>
                  <a:gd name="T10" fmla="*/ 999 w 4899"/>
                  <a:gd name="T11" fmla="*/ 3748 h 4140"/>
                  <a:gd name="T12" fmla="*/ 716 w 4899"/>
                  <a:gd name="T13" fmla="*/ 3840 h 4140"/>
                  <a:gd name="T14" fmla="*/ 1174 w 4899"/>
                  <a:gd name="T15" fmla="*/ 3521 h 4140"/>
                  <a:gd name="T16" fmla="*/ 1261 w 4899"/>
                  <a:gd name="T17" fmla="*/ 3446 h 4140"/>
                  <a:gd name="T18" fmla="*/ 1096 w 4899"/>
                  <a:gd name="T19" fmla="*/ 2919 h 4140"/>
                  <a:gd name="T20" fmla="*/ 670 w 4899"/>
                  <a:gd name="T21" fmla="*/ 3034 h 4140"/>
                  <a:gd name="T22" fmla="*/ 893 w 4899"/>
                  <a:gd name="T23" fmla="*/ 3195 h 4140"/>
                  <a:gd name="T24" fmla="*/ 3264 w 4899"/>
                  <a:gd name="T25" fmla="*/ 2892 h 4140"/>
                  <a:gd name="T26" fmla="*/ 2785 w 4899"/>
                  <a:gd name="T27" fmla="*/ 2771 h 4140"/>
                  <a:gd name="T28" fmla="*/ 2479 w 4899"/>
                  <a:gd name="T29" fmla="*/ 2988 h 4140"/>
                  <a:gd name="T30" fmla="*/ 2050 w 4899"/>
                  <a:gd name="T31" fmla="*/ 2770 h 4140"/>
                  <a:gd name="T32" fmla="*/ 1812 w 4899"/>
                  <a:gd name="T33" fmla="*/ 2918 h 4140"/>
                  <a:gd name="T34" fmla="*/ 1692 w 4899"/>
                  <a:gd name="T35" fmla="*/ 2778 h 4140"/>
                  <a:gd name="T36" fmla="*/ 1844 w 4899"/>
                  <a:gd name="T37" fmla="*/ 4120 h 4140"/>
                  <a:gd name="T38" fmla="*/ 2038 w 4899"/>
                  <a:gd name="T39" fmla="*/ 3059 h 4140"/>
                  <a:gd name="T40" fmla="*/ 2217 w 4899"/>
                  <a:gd name="T41" fmla="*/ 4120 h 4140"/>
                  <a:gd name="T42" fmla="*/ 2671 w 4899"/>
                  <a:gd name="T43" fmla="*/ 3113 h 4140"/>
                  <a:gd name="T44" fmla="*/ 2985 w 4899"/>
                  <a:gd name="T45" fmla="*/ 4120 h 4140"/>
                  <a:gd name="T46" fmla="*/ 3355 w 4899"/>
                  <a:gd name="T47" fmla="*/ 3052 h 4140"/>
                  <a:gd name="T48" fmla="*/ 4761 w 4899"/>
                  <a:gd name="T49" fmla="*/ 2936 h 4140"/>
                  <a:gd name="T50" fmla="*/ 4190 w 4899"/>
                  <a:gd name="T51" fmla="*/ 2802 h 4140"/>
                  <a:gd name="T52" fmla="*/ 4187 w 4899"/>
                  <a:gd name="T53" fmla="*/ 2508 h 4140"/>
                  <a:gd name="T54" fmla="*/ 4401 w 4899"/>
                  <a:gd name="T55" fmla="*/ 2496 h 4140"/>
                  <a:gd name="T56" fmla="*/ 4523 w 4899"/>
                  <a:gd name="T57" fmla="*/ 2323 h 4140"/>
                  <a:gd name="T58" fmla="*/ 4838 w 4899"/>
                  <a:gd name="T59" fmla="*/ 412 h 4140"/>
                  <a:gd name="T60" fmla="*/ 4594 w 4899"/>
                  <a:gd name="T61" fmla="*/ 167 h 4140"/>
                  <a:gd name="T62" fmla="*/ 4020 w 4899"/>
                  <a:gd name="T63" fmla="*/ 0 h 4140"/>
                  <a:gd name="T64" fmla="*/ 2445 w 4899"/>
                  <a:gd name="T65" fmla="*/ 1368 h 4140"/>
                  <a:gd name="T66" fmla="*/ 2368 w 4899"/>
                  <a:gd name="T67" fmla="*/ 1724 h 4140"/>
                  <a:gd name="T68" fmla="*/ 2945 w 4899"/>
                  <a:gd name="T69" fmla="*/ 2438 h 4140"/>
                  <a:gd name="T70" fmla="*/ 3101 w 4899"/>
                  <a:gd name="T71" fmla="*/ 2666 h 4140"/>
                  <a:gd name="T72" fmla="*/ 3191 w 4899"/>
                  <a:gd name="T73" fmla="*/ 2683 h 4140"/>
                  <a:gd name="T74" fmla="*/ 3375 w 4899"/>
                  <a:gd name="T75" fmla="*/ 2599 h 4140"/>
                  <a:gd name="T76" fmla="*/ 3619 w 4899"/>
                  <a:gd name="T77" fmla="*/ 4120 h 4140"/>
                  <a:gd name="T78" fmla="*/ 3981 w 4899"/>
                  <a:gd name="T79" fmla="*/ 4047 h 4140"/>
                  <a:gd name="T80" fmla="*/ 4131 w 4899"/>
                  <a:gd name="T81" fmla="*/ 4096 h 4140"/>
                  <a:gd name="T82" fmla="*/ 4558 w 4899"/>
                  <a:gd name="T83" fmla="*/ 4087 h 4140"/>
                  <a:gd name="T84" fmla="*/ 4899 w 4899"/>
                  <a:gd name="T85" fmla="*/ 3438 h 4140"/>
                  <a:gd name="T86" fmla="*/ 4412 w 4899"/>
                  <a:gd name="T87" fmla="*/ 3753 h 4140"/>
                  <a:gd name="T88" fmla="*/ 4118 w 4899"/>
                  <a:gd name="T89" fmla="*/ 3825 h 4140"/>
                  <a:gd name="T90" fmla="*/ 4071 w 4899"/>
                  <a:gd name="T91" fmla="*/ 3131 h 4140"/>
                  <a:gd name="T92" fmla="*/ 4273 w 4899"/>
                  <a:gd name="T93" fmla="*/ 3059 h 4140"/>
                  <a:gd name="T94" fmla="*/ 4470 w 4899"/>
                  <a:gd name="T95" fmla="*/ 3259 h 4140"/>
                  <a:gd name="T96" fmla="*/ 2445 w 4899"/>
                  <a:gd name="T97" fmla="*/ 1369 h 4140"/>
                  <a:gd name="T98" fmla="*/ 2445 w 4899"/>
                  <a:gd name="T99" fmla="*/ 1369 h 4140"/>
                  <a:gd name="T100" fmla="*/ 2323 w 4899"/>
                  <a:gd name="T101" fmla="*/ 1598 h 4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99" h="4140">
                    <a:moveTo>
                      <a:pt x="1096" y="2919"/>
                    </a:moveTo>
                    <a:cubicBezTo>
                      <a:pt x="1043" y="2867"/>
                      <a:pt x="980" y="2827"/>
                      <a:pt x="906" y="2799"/>
                    </a:cubicBezTo>
                    <a:cubicBezTo>
                      <a:pt x="832" y="2771"/>
                      <a:pt x="751" y="2758"/>
                      <a:pt x="662" y="2758"/>
                    </a:cubicBezTo>
                    <a:cubicBezTo>
                      <a:pt x="559" y="2758"/>
                      <a:pt x="467" y="2775"/>
                      <a:pt x="386" y="2811"/>
                    </a:cubicBezTo>
                    <a:cubicBezTo>
                      <a:pt x="304" y="2846"/>
                      <a:pt x="235" y="2894"/>
                      <a:pt x="178" y="2954"/>
                    </a:cubicBezTo>
                    <a:cubicBezTo>
                      <a:pt x="120" y="3015"/>
                      <a:pt x="76" y="3085"/>
                      <a:pt x="46" y="3165"/>
                    </a:cubicBezTo>
                    <a:cubicBezTo>
                      <a:pt x="15" y="3245"/>
                      <a:pt x="0" y="3330"/>
                      <a:pt x="0" y="3420"/>
                    </a:cubicBezTo>
                    <a:cubicBezTo>
                      <a:pt x="0" y="3539"/>
                      <a:pt x="18" y="3643"/>
                      <a:pt x="53" y="3733"/>
                    </a:cubicBezTo>
                    <a:cubicBezTo>
                      <a:pt x="89" y="3823"/>
                      <a:pt x="138" y="3898"/>
                      <a:pt x="200" y="3958"/>
                    </a:cubicBezTo>
                    <a:cubicBezTo>
                      <a:pt x="261" y="4018"/>
                      <a:pt x="333" y="4064"/>
                      <a:pt x="416" y="4094"/>
                    </a:cubicBezTo>
                    <a:cubicBezTo>
                      <a:pt x="498" y="4125"/>
                      <a:pt x="586" y="4140"/>
                      <a:pt x="680" y="4140"/>
                    </a:cubicBezTo>
                    <a:cubicBezTo>
                      <a:pt x="726" y="4140"/>
                      <a:pt x="774" y="4137"/>
                      <a:pt x="824" y="4131"/>
                    </a:cubicBezTo>
                    <a:cubicBezTo>
                      <a:pt x="875" y="4124"/>
                      <a:pt x="925" y="4112"/>
                      <a:pt x="976" y="4096"/>
                    </a:cubicBezTo>
                    <a:cubicBezTo>
                      <a:pt x="1026" y="4079"/>
                      <a:pt x="1075" y="4056"/>
                      <a:pt x="1123" y="4026"/>
                    </a:cubicBezTo>
                    <a:cubicBezTo>
                      <a:pt x="1171" y="3996"/>
                      <a:pt x="1216" y="3957"/>
                      <a:pt x="1257" y="3910"/>
                    </a:cubicBezTo>
                    <a:cubicBezTo>
                      <a:pt x="1141" y="3766"/>
                      <a:pt x="1141" y="3766"/>
                      <a:pt x="1141" y="3766"/>
                    </a:cubicBezTo>
                    <a:cubicBezTo>
                      <a:pt x="1124" y="3743"/>
                      <a:pt x="1100" y="3732"/>
                      <a:pt x="1068" y="3732"/>
                    </a:cubicBezTo>
                    <a:cubicBezTo>
                      <a:pt x="1044" y="3732"/>
                      <a:pt x="1021" y="3737"/>
                      <a:pt x="999" y="3748"/>
                    </a:cubicBezTo>
                    <a:cubicBezTo>
                      <a:pt x="977" y="3760"/>
                      <a:pt x="953" y="3772"/>
                      <a:pt x="927" y="3786"/>
                    </a:cubicBezTo>
                    <a:cubicBezTo>
                      <a:pt x="900" y="3800"/>
                      <a:pt x="870" y="3812"/>
                      <a:pt x="837" y="3823"/>
                    </a:cubicBezTo>
                    <a:cubicBezTo>
                      <a:pt x="803" y="3835"/>
                      <a:pt x="763" y="3840"/>
                      <a:pt x="716" y="3840"/>
                    </a:cubicBezTo>
                    <a:cubicBezTo>
                      <a:pt x="629" y="3840"/>
                      <a:pt x="558" y="3815"/>
                      <a:pt x="503" y="3765"/>
                    </a:cubicBezTo>
                    <a:cubicBezTo>
                      <a:pt x="448" y="3714"/>
                      <a:pt x="414" y="3633"/>
                      <a:pt x="401" y="3521"/>
                    </a:cubicBezTo>
                    <a:cubicBezTo>
                      <a:pt x="1174" y="3521"/>
                      <a:pt x="1174" y="3521"/>
                      <a:pt x="1174" y="3521"/>
                    </a:cubicBezTo>
                    <a:cubicBezTo>
                      <a:pt x="1192" y="3521"/>
                      <a:pt x="1207" y="3519"/>
                      <a:pt x="1219" y="3514"/>
                    </a:cubicBezTo>
                    <a:cubicBezTo>
                      <a:pt x="1230" y="3510"/>
                      <a:pt x="1240" y="3502"/>
                      <a:pt x="1247" y="3491"/>
                    </a:cubicBezTo>
                    <a:cubicBezTo>
                      <a:pt x="1254" y="3480"/>
                      <a:pt x="1258" y="3465"/>
                      <a:pt x="1261" y="3446"/>
                    </a:cubicBezTo>
                    <a:cubicBezTo>
                      <a:pt x="1263" y="3427"/>
                      <a:pt x="1265" y="3402"/>
                      <a:pt x="1265" y="3372"/>
                    </a:cubicBezTo>
                    <a:cubicBezTo>
                      <a:pt x="1265" y="3275"/>
                      <a:pt x="1250" y="3189"/>
                      <a:pt x="1220" y="3113"/>
                    </a:cubicBezTo>
                    <a:cubicBezTo>
                      <a:pt x="1190" y="3036"/>
                      <a:pt x="1149" y="2972"/>
                      <a:pt x="1096" y="2919"/>
                    </a:cubicBezTo>
                    <a:close/>
                    <a:moveTo>
                      <a:pt x="405" y="3288"/>
                    </a:moveTo>
                    <a:cubicBezTo>
                      <a:pt x="418" y="3206"/>
                      <a:pt x="447" y="3143"/>
                      <a:pt x="490" y="3100"/>
                    </a:cubicBezTo>
                    <a:cubicBezTo>
                      <a:pt x="533" y="3056"/>
                      <a:pt x="593" y="3034"/>
                      <a:pt x="670" y="3034"/>
                    </a:cubicBezTo>
                    <a:cubicBezTo>
                      <a:pt x="713" y="3034"/>
                      <a:pt x="750" y="3042"/>
                      <a:pt x="780" y="3056"/>
                    </a:cubicBezTo>
                    <a:cubicBezTo>
                      <a:pt x="810" y="3071"/>
                      <a:pt x="834" y="3090"/>
                      <a:pt x="853" y="3114"/>
                    </a:cubicBezTo>
                    <a:cubicBezTo>
                      <a:pt x="871" y="3138"/>
                      <a:pt x="885" y="3165"/>
                      <a:pt x="893" y="3195"/>
                    </a:cubicBezTo>
                    <a:cubicBezTo>
                      <a:pt x="901" y="3225"/>
                      <a:pt x="905" y="3256"/>
                      <a:pt x="905" y="3288"/>
                    </a:cubicBezTo>
                    <a:lnTo>
                      <a:pt x="405" y="3288"/>
                    </a:lnTo>
                    <a:close/>
                    <a:moveTo>
                      <a:pt x="3264" y="2892"/>
                    </a:moveTo>
                    <a:cubicBezTo>
                      <a:pt x="3223" y="2848"/>
                      <a:pt x="3174" y="2815"/>
                      <a:pt x="3114" y="2792"/>
                    </a:cubicBezTo>
                    <a:cubicBezTo>
                      <a:pt x="3055" y="2769"/>
                      <a:pt x="2987" y="2758"/>
                      <a:pt x="2910" y="2758"/>
                    </a:cubicBezTo>
                    <a:cubicBezTo>
                      <a:pt x="2868" y="2758"/>
                      <a:pt x="2827" y="2762"/>
                      <a:pt x="2785" y="2771"/>
                    </a:cubicBezTo>
                    <a:cubicBezTo>
                      <a:pt x="2743" y="2779"/>
                      <a:pt x="2704" y="2793"/>
                      <a:pt x="2666" y="2811"/>
                    </a:cubicBezTo>
                    <a:cubicBezTo>
                      <a:pt x="2629" y="2829"/>
                      <a:pt x="2594" y="2853"/>
                      <a:pt x="2561" y="2882"/>
                    </a:cubicBezTo>
                    <a:cubicBezTo>
                      <a:pt x="2529" y="2911"/>
                      <a:pt x="2502" y="2946"/>
                      <a:pt x="2479" y="2988"/>
                    </a:cubicBezTo>
                    <a:cubicBezTo>
                      <a:pt x="2452" y="2918"/>
                      <a:pt x="2411" y="2862"/>
                      <a:pt x="2358" y="2820"/>
                    </a:cubicBezTo>
                    <a:cubicBezTo>
                      <a:pt x="2305" y="2779"/>
                      <a:pt x="2238" y="2758"/>
                      <a:pt x="2157" y="2758"/>
                    </a:cubicBezTo>
                    <a:cubicBezTo>
                      <a:pt x="2118" y="2758"/>
                      <a:pt x="2083" y="2762"/>
                      <a:pt x="2050" y="2770"/>
                    </a:cubicBezTo>
                    <a:cubicBezTo>
                      <a:pt x="2018" y="2778"/>
                      <a:pt x="1988" y="2789"/>
                      <a:pt x="1960" y="2804"/>
                    </a:cubicBezTo>
                    <a:cubicBezTo>
                      <a:pt x="1932" y="2818"/>
                      <a:pt x="1906" y="2835"/>
                      <a:pt x="1882" y="2854"/>
                    </a:cubicBezTo>
                    <a:cubicBezTo>
                      <a:pt x="1857" y="2873"/>
                      <a:pt x="1834" y="2895"/>
                      <a:pt x="1812" y="2918"/>
                    </a:cubicBezTo>
                    <a:cubicBezTo>
                      <a:pt x="1790" y="2846"/>
                      <a:pt x="1790" y="2846"/>
                      <a:pt x="1790" y="2846"/>
                    </a:cubicBezTo>
                    <a:cubicBezTo>
                      <a:pt x="1783" y="2823"/>
                      <a:pt x="1771" y="2806"/>
                      <a:pt x="1754" y="2795"/>
                    </a:cubicBezTo>
                    <a:cubicBezTo>
                      <a:pt x="1737" y="2784"/>
                      <a:pt x="1717" y="2778"/>
                      <a:pt x="1692" y="2778"/>
                    </a:cubicBezTo>
                    <a:cubicBezTo>
                      <a:pt x="1443" y="2778"/>
                      <a:pt x="1443" y="2778"/>
                      <a:pt x="1443" y="2778"/>
                    </a:cubicBezTo>
                    <a:cubicBezTo>
                      <a:pt x="1443" y="4120"/>
                      <a:pt x="1443" y="4120"/>
                      <a:pt x="1443" y="4120"/>
                    </a:cubicBezTo>
                    <a:cubicBezTo>
                      <a:pt x="1844" y="4120"/>
                      <a:pt x="1844" y="4120"/>
                      <a:pt x="1844" y="4120"/>
                    </a:cubicBezTo>
                    <a:cubicBezTo>
                      <a:pt x="1844" y="3150"/>
                      <a:pt x="1844" y="3150"/>
                      <a:pt x="1844" y="3150"/>
                    </a:cubicBezTo>
                    <a:cubicBezTo>
                      <a:pt x="1873" y="3122"/>
                      <a:pt x="1903" y="3100"/>
                      <a:pt x="1935" y="3084"/>
                    </a:cubicBezTo>
                    <a:cubicBezTo>
                      <a:pt x="1968" y="3067"/>
                      <a:pt x="2002" y="3059"/>
                      <a:pt x="2038" y="3059"/>
                    </a:cubicBezTo>
                    <a:cubicBezTo>
                      <a:pt x="2097" y="3059"/>
                      <a:pt x="2141" y="3075"/>
                      <a:pt x="2171" y="3106"/>
                    </a:cubicBezTo>
                    <a:cubicBezTo>
                      <a:pt x="2202" y="3137"/>
                      <a:pt x="2217" y="3191"/>
                      <a:pt x="2217" y="3267"/>
                    </a:cubicBezTo>
                    <a:cubicBezTo>
                      <a:pt x="2217" y="4120"/>
                      <a:pt x="2217" y="4120"/>
                      <a:pt x="2217" y="4120"/>
                    </a:cubicBezTo>
                    <a:cubicBezTo>
                      <a:pt x="2618" y="4120"/>
                      <a:pt x="2618" y="4120"/>
                      <a:pt x="2618" y="4120"/>
                    </a:cubicBezTo>
                    <a:cubicBezTo>
                      <a:pt x="2618" y="3267"/>
                      <a:pt x="2618" y="3267"/>
                      <a:pt x="2618" y="3267"/>
                    </a:cubicBezTo>
                    <a:cubicBezTo>
                      <a:pt x="2618" y="3200"/>
                      <a:pt x="2635" y="3148"/>
                      <a:pt x="2671" y="3113"/>
                    </a:cubicBezTo>
                    <a:cubicBezTo>
                      <a:pt x="2707" y="3077"/>
                      <a:pt x="2752" y="3059"/>
                      <a:pt x="2806" y="3059"/>
                    </a:cubicBezTo>
                    <a:cubicBezTo>
                      <a:pt x="2925" y="3059"/>
                      <a:pt x="2985" y="3128"/>
                      <a:pt x="2985" y="3267"/>
                    </a:cubicBezTo>
                    <a:cubicBezTo>
                      <a:pt x="2985" y="4120"/>
                      <a:pt x="2985" y="4120"/>
                      <a:pt x="2985" y="4120"/>
                    </a:cubicBezTo>
                    <a:cubicBezTo>
                      <a:pt x="3386" y="4120"/>
                      <a:pt x="3386" y="4120"/>
                      <a:pt x="3386" y="4120"/>
                    </a:cubicBezTo>
                    <a:cubicBezTo>
                      <a:pt x="3386" y="3267"/>
                      <a:pt x="3386" y="3267"/>
                      <a:pt x="3386" y="3267"/>
                    </a:cubicBezTo>
                    <a:cubicBezTo>
                      <a:pt x="3386" y="3187"/>
                      <a:pt x="3375" y="3115"/>
                      <a:pt x="3355" y="3052"/>
                    </a:cubicBezTo>
                    <a:cubicBezTo>
                      <a:pt x="3334" y="2989"/>
                      <a:pt x="3304" y="2935"/>
                      <a:pt x="3264" y="2892"/>
                    </a:cubicBezTo>
                    <a:close/>
                    <a:moveTo>
                      <a:pt x="4862" y="3150"/>
                    </a:moveTo>
                    <a:cubicBezTo>
                      <a:pt x="4838" y="3065"/>
                      <a:pt x="4804" y="2994"/>
                      <a:pt x="4761" y="2936"/>
                    </a:cubicBezTo>
                    <a:cubicBezTo>
                      <a:pt x="4718" y="2877"/>
                      <a:pt x="4666" y="2833"/>
                      <a:pt x="4607" y="2803"/>
                    </a:cubicBezTo>
                    <a:cubicBezTo>
                      <a:pt x="4547" y="2773"/>
                      <a:pt x="4483" y="2758"/>
                      <a:pt x="4413" y="2758"/>
                    </a:cubicBezTo>
                    <a:cubicBezTo>
                      <a:pt x="4327" y="2758"/>
                      <a:pt x="4253" y="2773"/>
                      <a:pt x="4190" y="2802"/>
                    </a:cubicBezTo>
                    <a:cubicBezTo>
                      <a:pt x="4126" y="2832"/>
                      <a:pt x="4070" y="2871"/>
                      <a:pt x="4020" y="2921"/>
                    </a:cubicBezTo>
                    <a:cubicBezTo>
                      <a:pt x="4020" y="2436"/>
                      <a:pt x="4020" y="2436"/>
                      <a:pt x="4020" y="2436"/>
                    </a:cubicBezTo>
                    <a:cubicBezTo>
                      <a:pt x="4187" y="2508"/>
                      <a:pt x="4187" y="2508"/>
                      <a:pt x="4187" y="2508"/>
                    </a:cubicBezTo>
                    <a:cubicBezTo>
                      <a:pt x="4194" y="2511"/>
                      <a:pt x="4194" y="2511"/>
                      <a:pt x="4194" y="2511"/>
                    </a:cubicBezTo>
                    <a:cubicBezTo>
                      <a:pt x="4215" y="2518"/>
                      <a:pt x="4243" y="2527"/>
                      <a:pt x="4281" y="2527"/>
                    </a:cubicBezTo>
                    <a:cubicBezTo>
                      <a:pt x="4327" y="2527"/>
                      <a:pt x="4366" y="2515"/>
                      <a:pt x="4401" y="2496"/>
                    </a:cubicBezTo>
                    <a:cubicBezTo>
                      <a:pt x="4403" y="2495"/>
                      <a:pt x="4403" y="2495"/>
                      <a:pt x="4403" y="2495"/>
                    </a:cubicBezTo>
                    <a:cubicBezTo>
                      <a:pt x="4433" y="2478"/>
                      <a:pt x="4459" y="2454"/>
                      <a:pt x="4480" y="2425"/>
                    </a:cubicBezTo>
                    <a:cubicBezTo>
                      <a:pt x="4501" y="2396"/>
                      <a:pt x="4517" y="2361"/>
                      <a:pt x="4523" y="2323"/>
                    </a:cubicBezTo>
                    <a:cubicBezTo>
                      <a:pt x="4835" y="453"/>
                      <a:pt x="4835" y="453"/>
                      <a:pt x="4835" y="453"/>
                    </a:cubicBezTo>
                    <a:cubicBezTo>
                      <a:pt x="4835" y="452"/>
                      <a:pt x="4835" y="452"/>
                      <a:pt x="4835" y="452"/>
                    </a:cubicBezTo>
                    <a:cubicBezTo>
                      <a:pt x="4837" y="439"/>
                      <a:pt x="4838" y="425"/>
                      <a:pt x="4838" y="412"/>
                    </a:cubicBezTo>
                    <a:cubicBezTo>
                      <a:pt x="4839" y="333"/>
                      <a:pt x="4798" y="256"/>
                      <a:pt x="4734" y="211"/>
                    </a:cubicBezTo>
                    <a:cubicBezTo>
                      <a:pt x="4733" y="210"/>
                      <a:pt x="4733" y="210"/>
                      <a:pt x="4733" y="210"/>
                    </a:cubicBezTo>
                    <a:cubicBezTo>
                      <a:pt x="4691" y="181"/>
                      <a:pt x="4642" y="167"/>
                      <a:pt x="4594" y="167"/>
                    </a:cubicBezTo>
                    <a:cubicBezTo>
                      <a:pt x="4551" y="167"/>
                      <a:pt x="4508" y="178"/>
                      <a:pt x="4469" y="201"/>
                    </a:cubicBezTo>
                    <a:cubicBezTo>
                      <a:pt x="4020" y="460"/>
                      <a:pt x="4020" y="460"/>
                      <a:pt x="4020" y="460"/>
                    </a:cubicBezTo>
                    <a:cubicBezTo>
                      <a:pt x="4020" y="0"/>
                      <a:pt x="4020" y="0"/>
                      <a:pt x="4020" y="0"/>
                    </a:cubicBezTo>
                    <a:cubicBezTo>
                      <a:pt x="3619" y="238"/>
                      <a:pt x="3619" y="238"/>
                      <a:pt x="3619" y="238"/>
                    </a:cubicBezTo>
                    <a:cubicBezTo>
                      <a:pt x="3619" y="692"/>
                      <a:pt x="3619" y="692"/>
                      <a:pt x="3619" y="692"/>
                    </a:cubicBezTo>
                    <a:cubicBezTo>
                      <a:pt x="2445" y="1368"/>
                      <a:pt x="2445" y="1368"/>
                      <a:pt x="2445" y="1368"/>
                    </a:cubicBezTo>
                    <a:cubicBezTo>
                      <a:pt x="2371" y="1411"/>
                      <a:pt x="2322" y="1489"/>
                      <a:pt x="2322" y="1580"/>
                    </a:cubicBezTo>
                    <a:cubicBezTo>
                      <a:pt x="2322" y="1586"/>
                      <a:pt x="2322" y="1593"/>
                      <a:pt x="2323" y="1599"/>
                    </a:cubicBezTo>
                    <a:cubicBezTo>
                      <a:pt x="2326" y="1643"/>
                      <a:pt x="2342" y="1687"/>
                      <a:pt x="2368" y="1724"/>
                    </a:cubicBezTo>
                    <a:cubicBezTo>
                      <a:pt x="2395" y="1761"/>
                      <a:pt x="2432" y="1790"/>
                      <a:pt x="2475" y="1808"/>
                    </a:cubicBezTo>
                    <a:cubicBezTo>
                      <a:pt x="2945" y="2000"/>
                      <a:pt x="2945" y="2000"/>
                      <a:pt x="2945" y="2000"/>
                    </a:cubicBezTo>
                    <a:cubicBezTo>
                      <a:pt x="2945" y="2438"/>
                      <a:pt x="2945" y="2438"/>
                      <a:pt x="2945" y="2438"/>
                    </a:cubicBezTo>
                    <a:cubicBezTo>
                      <a:pt x="2946" y="2538"/>
                      <a:pt x="3005" y="2627"/>
                      <a:pt x="3098" y="2665"/>
                    </a:cubicBezTo>
                    <a:cubicBezTo>
                      <a:pt x="3098" y="2665"/>
                      <a:pt x="3098" y="2665"/>
                      <a:pt x="3098" y="2665"/>
                    </a:cubicBezTo>
                    <a:cubicBezTo>
                      <a:pt x="3099" y="2666"/>
                      <a:pt x="3100" y="2666"/>
                      <a:pt x="3101" y="2666"/>
                    </a:cubicBezTo>
                    <a:cubicBezTo>
                      <a:pt x="3101" y="2666"/>
                      <a:pt x="3101" y="2666"/>
                      <a:pt x="3101" y="2666"/>
                    </a:cubicBezTo>
                    <a:cubicBezTo>
                      <a:pt x="3101" y="2666"/>
                      <a:pt x="3101" y="2666"/>
                      <a:pt x="3101" y="2666"/>
                    </a:cubicBezTo>
                    <a:cubicBezTo>
                      <a:pt x="3136" y="2680"/>
                      <a:pt x="3165" y="2683"/>
                      <a:pt x="3191" y="2683"/>
                    </a:cubicBezTo>
                    <a:cubicBezTo>
                      <a:pt x="3191" y="2683"/>
                      <a:pt x="3191" y="2683"/>
                      <a:pt x="3191" y="2683"/>
                    </a:cubicBezTo>
                    <a:cubicBezTo>
                      <a:pt x="3223" y="2683"/>
                      <a:pt x="3257" y="2677"/>
                      <a:pt x="3289" y="2663"/>
                    </a:cubicBezTo>
                    <a:cubicBezTo>
                      <a:pt x="3321" y="2649"/>
                      <a:pt x="3351" y="2627"/>
                      <a:pt x="3375" y="2599"/>
                    </a:cubicBezTo>
                    <a:cubicBezTo>
                      <a:pt x="3382" y="2590"/>
                      <a:pt x="3382" y="2590"/>
                      <a:pt x="3382" y="2590"/>
                    </a:cubicBezTo>
                    <a:cubicBezTo>
                      <a:pt x="3619" y="2271"/>
                      <a:pt x="3619" y="2271"/>
                      <a:pt x="3619" y="2271"/>
                    </a:cubicBezTo>
                    <a:cubicBezTo>
                      <a:pt x="3619" y="4120"/>
                      <a:pt x="3619" y="4120"/>
                      <a:pt x="3619" y="4120"/>
                    </a:cubicBezTo>
                    <a:cubicBezTo>
                      <a:pt x="3885" y="4120"/>
                      <a:pt x="3885" y="4120"/>
                      <a:pt x="3885" y="4120"/>
                    </a:cubicBezTo>
                    <a:cubicBezTo>
                      <a:pt x="3911" y="4120"/>
                      <a:pt x="3932" y="4114"/>
                      <a:pt x="3948" y="4104"/>
                    </a:cubicBezTo>
                    <a:cubicBezTo>
                      <a:pt x="3964" y="4094"/>
                      <a:pt x="3975" y="4075"/>
                      <a:pt x="3981" y="4047"/>
                    </a:cubicBezTo>
                    <a:cubicBezTo>
                      <a:pt x="3995" y="3980"/>
                      <a:pt x="3995" y="3980"/>
                      <a:pt x="3995" y="3980"/>
                    </a:cubicBezTo>
                    <a:cubicBezTo>
                      <a:pt x="4016" y="4003"/>
                      <a:pt x="4037" y="4025"/>
                      <a:pt x="4059" y="4045"/>
                    </a:cubicBezTo>
                    <a:cubicBezTo>
                      <a:pt x="4081" y="4064"/>
                      <a:pt x="4105" y="4081"/>
                      <a:pt x="4131" y="4096"/>
                    </a:cubicBezTo>
                    <a:cubicBezTo>
                      <a:pt x="4158" y="4110"/>
                      <a:pt x="4187" y="4121"/>
                      <a:pt x="4218" y="4129"/>
                    </a:cubicBezTo>
                    <a:cubicBezTo>
                      <a:pt x="4250" y="4136"/>
                      <a:pt x="4285" y="4140"/>
                      <a:pt x="4325" y="4140"/>
                    </a:cubicBezTo>
                    <a:cubicBezTo>
                      <a:pt x="4410" y="4140"/>
                      <a:pt x="4488" y="4123"/>
                      <a:pt x="4558" y="4087"/>
                    </a:cubicBezTo>
                    <a:cubicBezTo>
                      <a:pt x="4628" y="4052"/>
                      <a:pt x="4689" y="4003"/>
                      <a:pt x="4739" y="3940"/>
                    </a:cubicBezTo>
                    <a:cubicBezTo>
                      <a:pt x="4790" y="3877"/>
                      <a:pt x="4829" y="3803"/>
                      <a:pt x="4857" y="3717"/>
                    </a:cubicBezTo>
                    <a:cubicBezTo>
                      <a:pt x="4885" y="3632"/>
                      <a:pt x="4899" y="3539"/>
                      <a:pt x="4899" y="3438"/>
                    </a:cubicBezTo>
                    <a:cubicBezTo>
                      <a:pt x="4899" y="3330"/>
                      <a:pt x="4887" y="3234"/>
                      <a:pt x="4862" y="3150"/>
                    </a:cubicBezTo>
                    <a:close/>
                    <a:moveTo>
                      <a:pt x="4466" y="3627"/>
                    </a:moveTo>
                    <a:cubicBezTo>
                      <a:pt x="4453" y="3679"/>
                      <a:pt x="4435" y="3721"/>
                      <a:pt x="4412" y="3753"/>
                    </a:cubicBezTo>
                    <a:cubicBezTo>
                      <a:pt x="4389" y="3785"/>
                      <a:pt x="4362" y="3809"/>
                      <a:pt x="4331" y="3823"/>
                    </a:cubicBezTo>
                    <a:cubicBezTo>
                      <a:pt x="4300" y="3838"/>
                      <a:pt x="4266" y="3845"/>
                      <a:pt x="4229" y="3845"/>
                    </a:cubicBezTo>
                    <a:cubicBezTo>
                      <a:pt x="4190" y="3845"/>
                      <a:pt x="4153" y="3839"/>
                      <a:pt x="4118" y="3825"/>
                    </a:cubicBezTo>
                    <a:cubicBezTo>
                      <a:pt x="4082" y="3812"/>
                      <a:pt x="4050" y="3788"/>
                      <a:pt x="4020" y="3755"/>
                    </a:cubicBezTo>
                    <a:cubicBezTo>
                      <a:pt x="4020" y="3186"/>
                      <a:pt x="4020" y="3186"/>
                      <a:pt x="4020" y="3186"/>
                    </a:cubicBezTo>
                    <a:cubicBezTo>
                      <a:pt x="4037" y="3165"/>
                      <a:pt x="4054" y="3147"/>
                      <a:pt x="4071" y="3131"/>
                    </a:cubicBezTo>
                    <a:cubicBezTo>
                      <a:pt x="4089" y="3115"/>
                      <a:pt x="4107" y="3102"/>
                      <a:pt x="4128" y="3091"/>
                    </a:cubicBezTo>
                    <a:cubicBezTo>
                      <a:pt x="4148" y="3081"/>
                      <a:pt x="4170" y="3073"/>
                      <a:pt x="4193" y="3067"/>
                    </a:cubicBezTo>
                    <a:cubicBezTo>
                      <a:pt x="4217" y="3062"/>
                      <a:pt x="4244" y="3059"/>
                      <a:pt x="4273" y="3059"/>
                    </a:cubicBezTo>
                    <a:cubicBezTo>
                      <a:pt x="4305" y="3059"/>
                      <a:pt x="4334" y="3065"/>
                      <a:pt x="4360" y="3078"/>
                    </a:cubicBezTo>
                    <a:cubicBezTo>
                      <a:pt x="4386" y="3091"/>
                      <a:pt x="4408" y="3113"/>
                      <a:pt x="4426" y="3142"/>
                    </a:cubicBezTo>
                    <a:cubicBezTo>
                      <a:pt x="4445" y="3172"/>
                      <a:pt x="4459" y="3211"/>
                      <a:pt x="4470" y="3259"/>
                    </a:cubicBezTo>
                    <a:cubicBezTo>
                      <a:pt x="4480" y="3308"/>
                      <a:pt x="4485" y="3367"/>
                      <a:pt x="4485" y="3438"/>
                    </a:cubicBezTo>
                    <a:cubicBezTo>
                      <a:pt x="4485" y="3512"/>
                      <a:pt x="4479" y="3575"/>
                      <a:pt x="4466" y="3627"/>
                    </a:cubicBezTo>
                    <a:close/>
                    <a:moveTo>
                      <a:pt x="2445" y="1369"/>
                    </a:moveTo>
                    <a:cubicBezTo>
                      <a:pt x="2445" y="1368"/>
                      <a:pt x="2445" y="1368"/>
                      <a:pt x="2445" y="1368"/>
                    </a:cubicBezTo>
                    <a:cubicBezTo>
                      <a:pt x="2445" y="1368"/>
                      <a:pt x="2445" y="1368"/>
                      <a:pt x="2446" y="1368"/>
                    </a:cubicBezTo>
                    <a:lnTo>
                      <a:pt x="2445" y="1369"/>
                    </a:lnTo>
                    <a:close/>
                    <a:moveTo>
                      <a:pt x="2323" y="1599"/>
                    </a:moveTo>
                    <a:cubicBezTo>
                      <a:pt x="2323" y="1599"/>
                      <a:pt x="2323" y="1599"/>
                      <a:pt x="2323" y="1599"/>
                    </a:cubicBezTo>
                    <a:cubicBezTo>
                      <a:pt x="2323" y="1599"/>
                      <a:pt x="2323" y="1599"/>
                      <a:pt x="2323" y="1598"/>
                    </a:cubicBezTo>
                    <a:lnTo>
                      <a:pt x="2323" y="15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/>
              </a:p>
            </p:txBody>
          </p:sp>
          <p:sp>
            <p:nvSpPr>
              <p:cNvPr id="82" name="Freeform 18"/>
              <p:cNvSpPr>
                <a:spLocks noEditPoints="1"/>
              </p:cNvSpPr>
              <p:nvPr/>
            </p:nvSpPr>
            <p:spPr bwMode="auto">
              <a:xfrm>
                <a:off x="4008438" y="638175"/>
                <a:ext cx="577850" cy="576263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/>
      <p:bldP spid="144" grpId="0" animBg="1"/>
      <p:bldP spid="145" grpId="0"/>
      <p:bldP spid="2" grpId="0" animBg="1"/>
      <p:bldP spid="146" grpId="0"/>
      <p:bldP spid="153" grpId="0" animBg="1"/>
      <p:bldP spid="154" grpId="0"/>
      <p:bldP spid="157" grpId="0" animBg="1"/>
      <p:bldP spid="158" grpId="0"/>
      <p:bldP spid="160" grpId="0" animBg="1"/>
      <p:bldP spid="161" grpId="0"/>
      <p:bldP spid="163" grpId="0" animBg="1"/>
      <p:bldP spid="164" grpId="0"/>
      <p:bldP spid="166" grpId="0" animBg="1"/>
      <p:bldP spid="1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2"/>
          <p:cNvSpPr>
            <a:spLocks/>
          </p:cNvSpPr>
          <p:nvPr/>
        </p:nvSpPr>
        <p:spPr bwMode="auto">
          <a:xfrm>
            <a:off x="5640388" y="1023938"/>
            <a:ext cx="801688" cy="1322388"/>
          </a:xfrm>
          <a:custGeom>
            <a:avLst/>
            <a:gdLst>
              <a:gd name="T0" fmla="*/ 554 w 554"/>
              <a:gd name="T1" fmla="*/ 915 h 915"/>
              <a:gd name="T2" fmla="*/ 0 w 554"/>
              <a:gd name="T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>
            <a:solidFill>
              <a:schemeClr val="bg1">
                <a:lumMod val="75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4229101" y="754063"/>
            <a:ext cx="1411288" cy="269875"/>
          </a:xfrm>
          <a:custGeom>
            <a:avLst/>
            <a:gdLst>
              <a:gd name="T0" fmla="*/ 976 w 976"/>
              <a:gd name="T1" fmla="*/ 187 h 187"/>
              <a:gd name="T2" fmla="*/ 332 w 976"/>
              <a:gd name="T3" fmla="*/ 0 h 187"/>
              <a:gd name="T4" fmla="*/ 0 w 976"/>
              <a:gd name="T5" fmla="*/ 4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>
            <a:solidFill>
              <a:schemeClr val="bg1">
                <a:lumMod val="75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>
            <a:off x="5878513" y="2346325"/>
            <a:ext cx="569913" cy="1431925"/>
          </a:xfrm>
          <a:custGeom>
            <a:avLst/>
            <a:gdLst>
              <a:gd name="T0" fmla="*/ 0 w 394"/>
              <a:gd name="T1" fmla="*/ 991 h 991"/>
              <a:gd name="T2" fmla="*/ 394 w 394"/>
              <a:gd name="T3" fmla="*/ 101 h 991"/>
              <a:gd name="T4" fmla="*/ 389 w 394"/>
              <a:gd name="T5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>
            <a:solidFill>
              <a:schemeClr val="bg1">
                <a:lumMod val="75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5"/>
          <p:cNvSpPr>
            <a:spLocks/>
          </p:cNvSpPr>
          <p:nvPr/>
        </p:nvSpPr>
        <p:spPr bwMode="auto">
          <a:xfrm>
            <a:off x="4008438" y="3778250"/>
            <a:ext cx="1870075" cy="452438"/>
          </a:xfrm>
          <a:custGeom>
            <a:avLst/>
            <a:gdLst>
              <a:gd name="T0" fmla="*/ 0 w 1294"/>
              <a:gd name="T1" fmla="*/ 211 h 313"/>
              <a:gd name="T2" fmla="*/ 485 w 1294"/>
              <a:gd name="T3" fmla="*/ 313 h 313"/>
              <a:gd name="T4" fmla="*/ 1294 w 1294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>
            <a:solidFill>
              <a:schemeClr val="bg1">
                <a:lumMod val="75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99593" y="1705845"/>
            <a:ext cx="3744416" cy="1626861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8" name="Rectangle 7"/>
          <p:cNvSpPr>
            <a:spLocks/>
          </p:cNvSpPr>
          <p:nvPr/>
        </p:nvSpPr>
        <p:spPr bwMode="auto">
          <a:xfrm>
            <a:off x="1115616" y="2198856"/>
            <a:ext cx="2657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to Light" charset="0"/>
                <a:sym typeface="Lato Light" charset="0"/>
              </a:rPr>
              <a:t>项目实施步骤</a:t>
            </a:r>
            <a:endParaRPr 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97" name="Rectangle 7"/>
          <p:cNvSpPr>
            <a:spLocks/>
          </p:cNvSpPr>
          <p:nvPr/>
        </p:nvSpPr>
        <p:spPr bwMode="auto">
          <a:xfrm>
            <a:off x="1960677" y="483518"/>
            <a:ext cx="1517935" cy="68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Agency FB" pitchFamily="34" charset="0"/>
                <a:ea typeface="ＭＳ Ｐゴシック" charset="0"/>
                <a:cs typeface="Lato Light" charset="0"/>
                <a:sym typeface="Lato Light" charset="0"/>
              </a:rPr>
              <a:t>Fact Number One</a:t>
            </a:r>
          </a:p>
          <a:p>
            <a:pPr algn="r"/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has been the industry's standard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dummy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46451" y="1586754"/>
            <a:ext cx="1673077" cy="1834694"/>
            <a:chOff x="3946451" y="1586754"/>
            <a:chExt cx="1673077" cy="1834694"/>
          </a:xfrm>
        </p:grpSpPr>
        <p:sp>
          <p:nvSpPr>
            <p:cNvPr id="12" name="Oval 11"/>
            <p:cNvSpPr/>
            <p:nvPr/>
          </p:nvSpPr>
          <p:spPr bwMode="auto">
            <a:xfrm>
              <a:off x="4089585" y="1815054"/>
              <a:ext cx="1430856" cy="143085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946451" y="1586754"/>
              <a:ext cx="1673077" cy="1834694"/>
              <a:chOff x="2378075" y="182563"/>
              <a:chExt cx="4387851" cy="4811712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378075" y="182563"/>
                <a:ext cx="2339975" cy="4616450"/>
              </a:xfrm>
              <a:custGeom>
                <a:avLst/>
                <a:gdLst>
                  <a:gd name="T0" fmla="*/ 528 w 624"/>
                  <a:gd name="T1" fmla="*/ 1145 h 1231"/>
                  <a:gd name="T2" fmla="*/ 600 w 624"/>
                  <a:gd name="T3" fmla="*/ 1064 h 1231"/>
                  <a:gd name="T4" fmla="*/ 585 w 624"/>
                  <a:gd name="T5" fmla="*/ 1064 h 1231"/>
                  <a:gd name="T6" fmla="*/ 166 w 624"/>
                  <a:gd name="T7" fmla="*/ 646 h 1231"/>
                  <a:gd name="T8" fmla="*/ 421 w 624"/>
                  <a:gd name="T9" fmla="*/ 261 h 1231"/>
                  <a:gd name="T10" fmla="*/ 421 w 624"/>
                  <a:gd name="T11" fmla="*/ 328 h 1231"/>
                  <a:gd name="T12" fmla="*/ 503 w 624"/>
                  <a:gd name="T13" fmla="*/ 235 h 1231"/>
                  <a:gd name="T14" fmla="*/ 584 w 624"/>
                  <a:gd name="T15" fmla="*/ 144 h 1231"/>
                  <a:gd name="T16" fmla="*/ 497 w 624"/>
                  <a:gd name="T17" fmla="*/ 67 h 1231"/>
                  <a:gd name="T18" fmla="*/ 421 w 624"/>
                  <a:gd name="T19" fmla="*/ 0 h 1231"/>
                  <a:gd name="T20" fmla="*/ 421 w 624"/>
                  <a:gd name="T21" fmla="*/ 84 h 1231"/>
                  <a:gd name="T22" fmla="*/ 0 w 624"/>
                  <a:gd name="T23" fmla="*/ 646 h 1231"/>
                  <a:gd name="T24" fmla="*/ 585 w 624"/>
                  <a:gd name="T25" fmla="*/ 1231 h 1231"/>
                  <a:gd name="T26" fmla="*/ 624 w 624"/>
                  <a:gd name="T27" fmla="*/ 1230 h 1231"/>
                  <a:gd name="T28" fmla="*/ 528 w 624"/>
                  <a:gd name="T29" fmla="*/ 1145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4" h="1231">
                    <a:moveTo>
                      <a:pt x="528" y="1145"/>
                    </a:moveTo>
                    <a:cubicBezTo>
                      <a:pt x="600" y="1064"/>
                      <a:pt x="600" y="1064"/>
                      <a:pt x="600" y="1064"/>
                    </a:cubicBezTo>
                    <a:cubicBezTo>
                      <a:pt x="595" y="1064"/>
                      <a:pt x="590" y="1064"/>
                      <a:pt x="585" y="1064"/>
                    </a:cubicBezTo>
                    <a:cubicBezTo>
                      <a:pt x="354" y="1064"/>
                      <a:pt x="166" y="877"/>
                      <a:pt x="166" y="646"/>
                    </a:cubicBezTo>
                    <a:cubicBezTo>
                      <a:pt x="166" y="473"/>
                      <a:pt x="271" y="324"/>
                      <a:pt x="421" y="261"/>
                    </a:cubicBezTo>
                    <a:cubicBezTo>
                      <a:pt x="421" y="328"/>
                      <a:pt x="421" y="328"/>
                      <a:pt x="421" y="328"/>
                    </a:cubicBezTo>
                    <a:cubicBezTo>
                      <a:pt x="503" y="235"/>
                      <a:pt x="503" y="235"/>
                      <a:pt x="503" y="235"/>
                    </a:cubicBezTo>
                    <a:cubicBezTo>
                      <a:pt x="584" y="144"/>
                      <a:pt x="584" y="144"/>
                      <a:pt x="584" y="144"/>
                    </a:cubicBezTo>
                    <a:cubicBezTo>
                      <a:pt x="497" y="67"/>
                      <a:pt x="497" y="67"/>
                      <a:pt x="497" y="67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84"/>
                      <a:pt x="421" y="84"/>
                      <a:pt x="421" y="84"/>
                    </a:cubicBezTo>
                    <a:cubicBezTo>
                      <a:pt x="177" y="155"/>
                      <a:pt x="0" y="380"/>
                      <a:pt x="0" y="646"/>
                    </a:cubicBezTo>
                    <a:cubicBezTo>
                      <a:pt x="0" y="969"/>
                      <a:pt x="262" y="1231"/>
                      <a:pt x="585" y="1231"/>
                    </a:cubicBezTo>
                    <a:cubicBezTo>
                      <a:pt x="598" y="1231"/>
                      <a:pt x="611" y="1230"/>
                      <a:pt x="624" y="1230"/>
                    </a:cubicBezTo>
                    <a:lnTo>
                      <a:pt x="528" y="1145"/>
                    </a:lnTo>
                    <a:close/>
                  </a:path>
                </a:pathLst>
              </a:custGeom>
              <a:solidFill>
                <a:srgbClr val="FF9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4462463" y="407988"/>
                <a:ext cx="2303463" cy="4586287"/>
              </a:xfrm>
              <a:custGeom>
                <a:avLst/>
                <a:gdLst>
                  <a:gd name="T0" fmla="*/ 29 w 614"/>
                  <a:gd name="T1" fmla="*/ 0 h 1223"/>
                  <a:gd name="T2" fmla="*/ 0 w 614"/>
                  <a:gd name="T3" fmla="*/ 1 h 1223"/>
                  <a:gd name="T4" fmla="*/ 87 w 614"/>
                  <a:gd name="T5" fmla="*/ 78 h 1223"/>
                  <a:gd name="T6" fmla="*/ 8 w 614"/>
                  <a:gd name="T7" fmla="*/ 168 h 1223"/>
                  <a:gd name="T8" fmla="*/ 29 w 614"/>
                  <a:gd name="T9" fmla="*/ 167 h 1223"/>
                  <a:gd name="T10" fmla="*/ 448 w 614"/>
                  <a:gd name="T11" fmla="*/ 586 h 1223"/>
                  <a:gd name="T12" fmla="*/ 194 w 614"/>
                  <a:gd name="T13" fmla="*/ 970 h 1223"/>
                  <a:gd name="T14" fmla="*/ 194 w 614"/>
                  <a:gd name="T15" fmla="*/ 896 h 1223"/>
                  <a:gd name="T16" fmla="*/ 103 w 614"/>
                  <a:gd name="T17" fmla="*/ 998 h 1223"/>
                  <a:gd name="T18" fmla="*/ 31 w 614"/>
                  <a:gd name="T19" fmla="*/ 1079 h 1223"/>
                  <a:gd name="T20" fmla="*/ 126 w 614"/>
                  <a:gd name="T21" fmla="*/ 1163 h 1223"/>
                  <a:gd name="T22" fmla="*/ 194 w 614"/>
                  <a:gd name="T23" fmla="*/ 1223 h 1223"/>
                  <a:gd name="T24" fmla="*/ 194 w 614"/>
                  <a:gd name="T25" fmla="*/ 1147 h 1223"/>
                  <a:gd name="T26" fmla="*/ 614 w 614"/>
                  <a:gd name="T27" fmla="*/ 586 h 1223"/>
                  <a:gd name="T28" fmla="*/ 29 w 614"/>
                  <a:gd name="T29" fmla="*/ 0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4" h="1223">
                    <a:moveTo>
                      <a:pt x="29" y="0"/>
                    </a:moveTo>
                    <a:cubicBezTo>
                      <a:pt x="19" y="0"/>
                      <a:pt x="9" y="1"/>
                      <a:pt x="0" y="1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15" y="167"/>
                      <a:pt x="22" y="167"/>
                      <a:pt x="29" y="167"/>
                    </a:cubicBezTo>
                    <a:cubicBezTo>
                      <a:pt x="260" y="167"/>
                      <a:pt x="448" y="354"/>
                      <a:pt x="448" y="586"/>
                    </a:cubicBezTo>
                    <a:cubicBezTo>
                      <a:pt x="448" y="758"/>
                      <a:pt x="343" y="906"/>
                      <a:pt x="194" y="970"/>
                    </a:cubicBezTo>
                    <a:cubicBezTo>
                      <a:pt x="194" y="896"/>
                      <a:pt x="194" y="896"/>
                      <a:pt x="194" y="896"/>
                    </a:cubicBezTo>
                    <a:cubicBezTo>
                      <a:pt x="103" y="998"/>
                      <a:pt x="103" y="998"/>
                      <a:pt x="103" y="998"/>
                    </a:cubicBezTo>
                    <a:cubicBezTo>
                      <a:pt x="31" y="1079"/>
                      <a:pt x="31" y="1079"/>
                      <a:pt x="31" y="1079"/>
                    </a:cubicBezTo>
                    <a:cubicBezTo>
                      <a:pt x="126" y="1163"/>
                      <a:pt x="126" y="1163"/>
                      <a:pt x="126" y="1163"/>
                    </a:cubicBezTo>
                    <a:cubicBezTo>
                      <a:pt x="194" y="1223"/>
                      <a:pt x="194" y="1223"/>
                      <a:pt x="194" y="1223"/>
                    </a:cubicBezTo>
                    <a:cubicBezTo>
                      <a:pt x="194" y="1147"/>
                      <a:pt x="194" y="1147"/>
                      <a:pt x="194" y="1147"/>
                    </a:cubicBezTo>
                    <a:cubicBezTo>
                      <a:pt x="437" y="1076"/>
                      <a:pt x="614" y="851"/>
                      <a:pt x="614" y="586"/>
                    </a:cubicBezTo>
                    <a:cubicBezTo>
                      <a:pt x="614" y="262"/>
                      <a:pt x="352" y="0"/>
                      <a:pt x="29" y="0"/>
                    </a:cubicBezTo>
                    <a:close/>
                  </a:path>
                </a:pathLst>
              </a:custGeom>
              <a:solidFill>
                <a:srgbClr val="FF9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11" name="Rectangle 7"/>
          <p:cNvSpPr>
            <a:spLocks/>
          </p:cNvSpPr>
          <p:nvPr/>
        </p:nvSpPr>
        <p:spPr bwMode="auto">
          <a:xfrm>
            <a:off x="1960677" y="3774088"/>
            <a:ext cx="1517935" cy="68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Agency FB" pitchFamily="34" charset="0"/>
                <a:ea typeface="ＭＳ Ｐゴシック" charset="0"/>
                <a:cs typeface="Lato Light" charset="0"/>
                <a:sym typeface="Lato Light" charset="0"/>
              </a:rPr>
              <a:t>Fact Number Five</a:t>
            </a:r>
          </a:p>
          <a:p>
            <a:pPr algn="r"/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has been the industry's standard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dummy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212" name="Rectangle 7"/>
          <p:cNvSpPr>
            <a:spLocks/>
          </p:cNvSpPr>
          <p:nvPr/>
        </p:nvSpPr>
        <p:spPr bwMode="auto">
          <a:xfrm>
            <a:off x="6428443" y="3486858"/>
            <a:ext cx="1517935" cy="68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1200" dirty="0" smtClean="0">
                <a:solidFill>
                  <a:schemeClr val="accent2"/>
                </a:solidFill>
                <a:latin typeface="Agency FB" pitchFamily="34" charset="0"/>
                <a:ea typeface="ＭＳ Ｐゴシック" charset="0"/>
                <a:cs typeface="Lato Light" charset="0"/>
                <a:sym typeface="Lato Light" charset="0"/>
              </a:rPr>
              <a:t>Fact No. four</a:t>
            </a:r>
          </a:p>
          <a:p>
            <a:pPr algn="l"/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has been the industry's standard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dummy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213" name="Rectangle 7"/>
          <p:cNvSpPr>
            <a:spLocks/>
          </p:cNvSpPr>
          <p:nvPr/>
        </p:nvSpPr>
        <p:spPr bwMode="auto">
          <a:xfrm>
            <a:off x="6428443" y="485888"/>
            <a:ext cx="1517935" cy="68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1200" dirty="0" smtClean="0">
                <a:solidFill>
                  <a:schemeClr val="accent2"/>
                </a:solidFill>
                <a:latin typeface="Agency FB" pitchFamily="34" charset="0"/>
                <a:ea typeface="ＭＳ Ｐゴシック" charset="0"/>
                <a:cs typeface="Lato Light" charset="0"/>
                <a:sym typeface="Lato Light" charset="0"/>
              </a:rPr>
              <a:t>Second Fact</a:t>
            </a:r>
          </a:p>
          <a:p>
            <a:pPr algn="l"/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has been the industry's standard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dummy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214" name="Rectangle 7"/>
          <p:cNvSpPr>
            <a:spLocks/>
          </p:cNvSpPr>
          <p:nvPr/>
        </p:nvSpPr>
        <p:spPr bwMode="auto">
          <a:xfrm>
            <a:off x="7091961" y="1965028"/>
            <a:ext cx="1517935" cy="68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1200" dirty="0" smtClean="0">
                <a:solidFill>
                  <a:schemeClr val="accent2"/>
                </a:solidFill>
                <a:latin typeface="Agency FB" pitchFamily="34" charset="0"/>
                <a:ea typeface="ＭＳ Ｐゴシック" charset="0"/>
                <a:cs typeface="Lato Light" charset="0"/>
                <a:sym typeface="Lato Light" charset="0"/>
              </a:rPr>
              <a:t>Third Fact Put Here</a:t>
            </a:r>
          </a:p>
          <a:p>
            <a:pPr algn="l"/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Lorem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</a:t>
            </a:r>
            <a:r>
              <a:rPr lang="en-US" sz="800" dirty="0" err="1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Ipsum</a:t>
            </a:r>
            <a:r>
              <a:rPr lang="en-US" sz="800" dirty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 has been the industry's standard </a:t>
            </a:r>
            <a:r>
              <a:rPr lang="en-US" sz="800" dirty="0" smtClean="0">
                <a:solidFill>
                  <a:srgbClr val="4D4D4D"/>
                </a:solidFill>
                <a:latin typeface="Lato Light" charset="0"/>
                <a:ea typeface="ＭＳ Ｐゴシック" charset="0"/>
                <a:cs typeface="Lato Light" charset="0"/>
                <a:sym typeface="Lato Light" charset="0"/>
              </a:rPr>
              <a:t>dummy</a:t>
            </a:r>
            <a:endParaRPr lang="en-US" sz="800" dirty="0">
              <a:solidFill>
                <a:srgbClr val="4D4D4D"/>
              </a:solidFill>
              <a:latin typeface="Lato Light" charset="0"/>
              <a:ea typeface="ＭＳ Ｐゴシック" charset="0"/>
              <a:cs typeface="Lato Light" charset="0"/>
              <a:sym typeface="Lato Light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628646" y="3593590"/>
            <a:ext cx="944252" cy="944251"/>
            <a:chOff x="3628646" y="3593590"/>
            <a:chExt cx="944252" cy="944251"/>
          </a:xfrm>
        </p:grpSpPr>
        <p:sp>
          <p:nvSpPr>
            <p:cNvPr id="69" name="Oval 68"/>
            <p:cNvSpPr/>
            <p:nvPr/>
          </p:nvSpPr>
          <p:spPr bwMode="auto">
            <a:xfrm rot="10800000">
              <a:off x="3628646" y="3593590"/>
              <a:ext cx="944252" cy="944251"/>
            </a:xfrm>
            <a:prstGeom prst="ellipse">
              <a:avLst/>
            </a:prstGeom>
            <a:solidFill>
              <a:schemeClr val="bg1"/>
            </a:solidFill>
            <a:ln w="22225" cap="rnd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736531" y="3706012"/>
              <a:ext cx="709431" cy="709430"/>
              <a:chOff x="3736531" y="3706012"/>
              <a:chExt cx="709431" cy="709430"/>
            </a:xfrm>
          </p:grpSpPr>
          <p:sp>
            <p:nvSpPr>
              <p:cNvPr id="206" name="Oval 205"/>
              <p:cNvSpPr/>
              <p:nvPr/>
            </p:nvSpPr>
            <p:spPr bwMode="auto">
              <a:xfrm rot="10800000">
                <a:off x="3736531" y="3706012"/>
                <a:ext cx="709431" cy="709430"/>
              </a:xfrm>
              <a:prstGeom prst="ellipse">
                <a:avLst/>
              </a:prstGeom>
              <a:solidFill>
                <a:schemeClr val="tx1"/>
              </a:solidFill>
              <a:ln w="381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3885205" y="3885769"/>
                <a:ext cx="370730" cy="368808"/>
              </a:xfrm>
              <a:custGeom>
                <a:avLst/>
                <a:gdLst>
                  <a:gd name="T0" fmla="*/ 37 w 50"/>
                  <a:gd name="T1" fmla="*/ 24 h 50"/>
                  <a:gd name="T2" fmla="*/ 31 w 50"/>
                  <a:gd name="T3" fmla="*/ 23 h 50"/>
                  <a:gd name="T4" fmla="*/ 32 w 50"/>
                  <a:gd name="T5" fmla="*/ 18 h 50"/>
                  <a:gd name="T6" fmla="*/ 37 w 50"/>
                  <a:gd name="T7" fmla="*/ 18 h 50"/>
                  <a:gd name="T8" fmla="*/ 36 w 50"/>
                  <a:gd name="T9" fmla="*/ 18 h 50"/>
                  <a:gd name="T10" fmla="*/ 35 w 50"/>
                  <a:gd name="T11" fmla="*/ 20 h 50"/>
                  <a:gd name="T12" fmla="*/ 36 w 50"/>
                  <a:gd name="T13" fmla="*/ 21 h 50"/>
                  <a:gd name="T14" fmla="*/ 37 w 50"/>
                  <a:gd name="T15" fmla="*/ 21 h 50"/>
                  <a:gd name="T16" fmla="*/ 38 w 50"/>
                  <a:gd name="T17" fmla="*/ 20 h 50"/>
                  <a:gd name="T18" fmla="*/ 37 w 50"/>
                  <a:gd name="T19" fmla="*/ 24 h 50"/>
                  <a:gd name="T20" fmla="*/ 48 w 50"/>
                  <a:gd name="T21" fmla="*/ 1 h 50"/>
                  <a:gd name="T22" fmla="*/ 46 w 50"/>
                  <a:gd name="T23" fmla="*/ 0 h 50"/>
                  <a:gd name="T24" fmla="*/ 45 w 50"/>
                  <a:gd name="T25" fmla="*/ 2 h 50"/>
                  <a:gd name="T26" fmla="*/ 39 w 50"/>
                  <a:gd name="T27" fmla="*/ 16 h 50"/>
                  <a:gd name="T28" fmla="*/ 38 w 50"/>
                  <a:gd name="T29" fmla="*/ 14 h 50"/>
                  <a:gd name="T30" fmla="*/ 35 w 50"/>
                  <a:gd name="T31" fmla="*/ 13 h 50"/>
                  <a:gd name="T32" fmla="*/ 27 w 50"/>
                  <a:gd name="T33" fmla="*/ 13 h 50"/>
                  <a:gd name="T34" fmla="*/ 25 w 50"/>
                  <a:gd name="T35" fmla="*/ 14 h 50"/>
                  <a:gd name="T36" fmla="*/ 1 w 50"/>
                  <a:gd name="T37" fmla="*/ 30 h 50"/>
                  <a:gd name="T38" fmla="*/ 1 w 50"/>
                  <a:gd name="T39" fmla="*/ 34 h 50"/>
                  <a:gd name="T40" fmla="*/ 11 w 50"/>
                  <a:gd name="T41" fmla="*/ 49 h 50"/>
                  <a:gd name="T42" fmla="*/ 14 w 50"/>
                  <a:gd name="T43" fmla="*/ 49 h 50"/>
                  <a:gd name="T44" fmla="*/ 38 w 50"/>
                  <a:gd name="T45" fmla="*/ 33 h 50"/>
                  <a:gd name="T46" fmla="*/ 40 w 50"/>
                  <a:gd name="T47" fmla="*/ 30 h 50"/>
                  <a:gd name="T48" fmla="*/ 42 w 50"/>
                  <a:gd name="T49" fmla="*/ 23 h 50"/>
                  <a:gd name="T50" fmla="*/ 42 w 50"/>
                  <a:gd name="T51" fmla="*/ 20 h 50"/>
                  <a:gd name="T52" fmla="*/ 41 w 50"/>
                  <a:gd name="T53" fmla="*/ 19 h 50"/>
                  <a:gd name="T54" fmla="*/ 48 w 50"/>
                  <a:gd name="T55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" h="50">
                    <a:moveTo>
                      <a:pt x="37" y="24"/>
                    </a:moveTo>
                    <a:cubicBezTo>
                      <a:pt x="35" y="25"/>
                      <a:pt x="32" y="25"/>
                      <a:pt x="31" y="23"/>
                    </a:cubicBezTo>
                    <a:cubicBezTo>
                      <a:pt x="30" y="21"/>
                      <a:pt x="30" y="19"/>
                      <a:pt x="32" y="18"/>
                    </a:cubicBezTo>
                    <a:cubicBezTo>
                      <a:pt x="34" y="17"/>
                      <a:pt x="35" y="17"/>
                      <a:pt x="37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9"/>
                      <a:pt x="35" y="20"/>
                      <a:pt x="35" y="20"/>
                    </a:cubicBezTo>
                    <a:cubicBezTo>
                      <a:pt x="35" y="21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9" y="22"/>
                      <a:pt x="38" y="23"/>
                      <a:pt x="37" y="24"/>
                    </a:cubicBezTo>
                    <a:close/>
                    <a:moveTo>
                      <a:pt x="48" y="1"/>
                    </a:moveTo>
                    <a:cubicBezTo>
                      <a:pt x="47" y="0"/>
                      <a:pt x="46" y="0"/>
                      <a:pt x="46" y="0"/>
                    </a:cubicBezTo>
                    <a:cubicBezTo>
                      <a:pt x="45" y="0"/>
                      <a:pt x="45" y="1"/>
                      <a:pt x="45" y="2"/>
                    </a:cubicBezTo>
                    <a:cubicBezTo>
                      <a:pt x="47" y="8"/>
                      <a:pt x="43" y="13"/>
                      <a:pt x="39" y="16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3"/>
                      <a:pt x="36" y="13"/>
                      <a:pt x="3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3"/>
                      <a:pt x="25" y="1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3"/>
                      <a:pt x="1" y="34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50"/>
                      <a:pt x="13" y="50"/>
                      <a:pt x="14" y="49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2"/>
                      <a:pt x="39" y="31"/>
                      <a:pt x="40" y="30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1"/>
                      <a:pt x="42" y="20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5" y="15"/>
                      <a:pt x="50" y="9"/>
                      <a:pt x="4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309998" y="3372289"/>
            <a:ext cx="944252" cy="944251"/>
            <a:chOff x="5309998" y="3372289"/>
            <a:chExt cx="944252" cy="944251"/>
          </a:xfrm>
        </p:grpSpPr>
        <p:sp>
          <p:nvSpPr>
            <p:cNvPr id="70" name="Oval 69"/>
            <p:cNvSpPr/>
            <p:nvPr/>
          </p:nvSpPr>
          <p:spPr bwMode="auto">
            <a:xfrm rot="10800000">
              <a:off x="5309998" y="3372289"/>
              <a:ext cx="944252" cy="944251"/>
            </a:xfrm>
            <a:prstGeom prst="ellipse">
              <a:avLst/>
            </a:prstGeom>
            <a:solidFill>
              <a:schemeClr val="bg1"/>
            </a:solidFill>
            <a:ln w="22225" cap="rnd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417883" y="3484711"/>
              <a:ext cx="709431" cy="709430"/>
              <a:chOff x="5417883" y="3484711"/>
              <a:chExt cx="709431" cy="709430"/>
            </a:xfrm>
          </p:grpSpPr>
          <p:sp>
            <p:nvSpPr>
              <p:cNvPr id="205" name="Oval 204"/>
              <p:cNvSpPr/>
              <p:nvPr/>
            </p:nvSpPr>
            <p:spPr bwMode="auto">
              <a:xfrm rot="10800000">
                <a:off x="5417883" y="3484711"/>
                <a:ext cx="709431" cy="709430"/>
              </a:xfrm>
              <a:prstGeom prst="ellipse">
                <a:avLst/>
              </a:prstGeom>
              <a:solidFill>
                <a:schemeClr val="tx1"/>
              </a:solidFill>
              <a:ln w="381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8" name="Freeform 21"/>
              <p:cNvSpPr>
                <a:spLocks noEditPoints="1"/>
              </p:cNvSpPr>
              <p:nvPr/>
            </p:nvSpPr>
            <p:spPr bwMode="auto">
              <a:xfrm>
                <a:off x="5598457" y="3661104"/>
                <a:ext cx="365543" cy="371881"/>
              </a:xfrm>
              <a:custGeom>
                <a:avLst/>
                <a:gdLst>
                  <a:gd name="T0" fmla="*/ 3 w 45"/>
                  <a:gd name="T1" fmla="*/ 8 h 46"/>
                  <a:gd name="T2" fmla="*/ 10 w 45"/>
                  <a:gd name="T3" fmla="*/ 8 h 46"/>
                  <a:gd name="T4" fmla="*/ 12 w 45"/>
                  <a:gd name="T5" fmla="*/ 21 h 46"/>
                  <a:gd name="T6" fmla="*/ 3 w 45"/>
                  <a:gd name="T7" fmla="*/ 8 h 46"/>
                  <a:gd name="T8" fmla="*/ 22 w 45"/>
                  <a:gd name="T9" fmla="*/ 3 h 46"/>
                  <a:gd name="T10" fmla="*/ 32 w 45"/>
                  <a:gd name="T11" fmla="*/ 7 h 46"/>
                  <a:gd name="T12" fmla="*/ 22 w 45"/>
                  <a:gd name="T13" fmla="*/ 10 h 46"/>
                  <a:gd name="T14" fmla="*/ 13 w 45"/>
                  <a:gd name="T15" fmla="*/ 7 h 46"/>
                  <a:gd name="T16" fmla="*/ 22 w 45"/>
                  <a:gd name="T17" fmla="*/ 3 h 46"/>
                  <a:gd name="T18" fmla="*/ 32 w 45"/>
                  <a:gd name="T19" fmla="*/ 21 h 46"/>
                  <a:gd name="T20" fmla="*/ 35 w 45"/>
                  <a:gd name="T21" fmla="*/ 8 h 46"/>
                  <a:gd name="T22" fmla="*/ 41 w 45"/>
                  <a:gd name="T23" fmla="*/ 8 h 46"/>
                  <a:gd name="T24" fmla="*/ 32 w 45"/>
                  <a:gd name="T25" fmla="*/ 21 h 46"/>
                  <a:gd name="T26" fmla="*/ 25 w 45"/>
                  <a:gd name="T27" fmla="*/ 34 h 46"/>
                  <a:gd name="T28" fmla="*/ 32 w 45"/>
                  <a:gd name="T29" fmla="*/ 25 h 46"/>
                  <a:gd name="T30" fmla="*/ 45 w 45"/>
                  <a:gd name="T31" fmla="*/ 6 h 46"/>
                  <a:gd name="T32" fmla="*/ 43 w 45"/>
                  <a:gd name="T33" fmla="*/ 4 h 46"/>
                  <a:gd name="T34" fmla="*/ 34 w 45"/>
                  <a:gd name="T35" fmla="*/ 4 h 46"/>
                  <a:gd name="T36" fmla="*/ 22 w 45"/>
                  <a:gd name="T37" fmla="*/ 0 h 46"/>
                  <a:gd name="T38" fmla="*/ 10 w 45"/>
                  <a:gd name="T39" fmla="*/ 4 h 46"/>
                  <a:gd name="T40" fmla="*/ 1 w 45"/>
                  <a:gd name="T41" fmla="*/ 4 h 46"/>
                  <a:gd name="T42" fmla="*/ 0 w 45"/>
                  <a:gd name="T43" fmla="*/ 6 h 46"/>
                  <a:gd name="T44" fmla="*/ 12 w 45"/>
                  <a:gd name="T45" fmla="*/ 25 h 46"/>
                  <a:gd name="T46" fmla="*/ 19 w 45"/>
                  <a:gd name="T47" fmla="*/ 34 h 46"/>
                  <a:gd name="T48" fmla="*/ 19 w 45"/>
                  <a:gd name="T49" fmla="*/ 37 h 46"/>
                  <a:gd name="T50" fmla="*/ 11 w 45"/>
                  <a:gd name="T51" fmla="*/ 41 h 46"/>
                  <a:gd name="T52" fmla="*/ 22 w 45"/>
                  <a:gd name="T53" fmla="*/ 46 h 46"/>
                  <a:gd name="T54" fmla="*/ 33 w 45"/>
                  <a:gd name="T55" fmla="*/ 41 h 46"/>
                  <a:gd name="T56" fmla="*/ 25 w 45"/>
                  <a:gd name="T57" fmla="*/ 37 h 46"/>
                  <a:gd name="T58" fmla="*/ 25 w 45"/>
                  <a:gd name="T59" fmla="*/ 3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5" h="46">
                    <a:moveTo>
                      <a:pt x="3" y="8"/>
                    </a:moveTo>
                    <a:cubicBezTo>
                      <a:pt x="10" y="8"/>
                      <a:pt x="10" y="8"/>
                      <a:pt x="10" y="8"/>
                    </a:cubicBezTo>
                    <a:cubicBezTo>
                      <a:pt x="10" y="14"/>
                      <a:pt x="11" y="18"/>
                      <a:pt x="12" y="21"/>
                    </a:cubicBezTo>
                    <a:cubicBezTo>
                      <a:pt x="8" y="18"/>
                      <a:pt x="4" y="15"/>
                      <a:pt x="3" y="8"/>
                    </a:cubicBezTo>
                    <a:close/>
                    <a:moveTo>
                      <a:pt x="22" y="3"/>
                    </a:moveTo>
                    <a:cubicBezTo>
                      <a:pt x="29" y="3"/>
                      <a:pt x="32" y="6"/>
                      <a:pt x="32" y="7"/>
                    </a:cubicBezTo>
                    <a:cubicBezTo>
                      <a:pt x="32" y="8"/>
                      <a:pt x="29" y="10"/>
                      <a:pt x="22" y="10"/>
                    </a:cubicBezTo>
                    <a:cubicBezTo>
                      <a:pt x="15" y="10"/>
                      <a:pt x="13" y="8"/>
                      <a:pt x="13" y="7"/>
                    </a:cubicBezTo>
                    <a:cubicBezTo>
                      <a:pt x="13" y="6"/>
                      <a:pt x="15" y="3"/>
                      <a:pt x="22" y="3"/>
                    </a:cubicBezTo>
                    <a:close/>
                    <a:moveTo>
                      <a:pt x="32" y="21"/>
                    </a:moveTo>
                    <a:cubicBezTo>
                      <a:pt x="34" y="18"/>
                      <a:pt x="35" y="14"/>
                      <a:pt x="35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5"/>
                      <a:pt x="37" y="18"/>
                      <a:pt x="32" y="21"/>
                    </a:cubicBezTo>
                    <a:close/>
                    <a:moveTo>
                      <a:pt x="25" y="34"/>
                    </a:moveTo>
                    <a:cubicBezTo>
                      <a:pt x="25" y="30"/>
                      <a:pt x="28" y="28"/>
                      <a:pt x="32" y="25"/>
                    </a:cubicBezTo>
                    <a:cubicBezTo>
                      <a:pt x="38" y="21"/>
                      <a:pt x="45" y="17"/>
                      <a:pt x="45" y="6"/>
                    </a:cubicBezTo>
                    <a:cubicBezTo>
                      <a:pt x="45" y="5"/>
                      <a:pt x="44" y="4"/>
                      <a:pt x="4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3" y="2"/>
                      <a:pt x="30" y="0"/>
                      <a:pt x="22" y="0"/>
                    </a:cubicBezTo>
                    <a:cubicBezTo>
                      <a:pt x="15" y="0"/>
                      <a:pt x="11" y="2"/>
                      <a:pt x="1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17"/>
                      <a:pt x="6" y="21"/>
                      <a:pt x="12" y="25"/>
                    </a:cubicBezTo>
                    <a:cubicBezTo>
                      <a:pt x="16" y="28"/>
                      <a:pt x="19" y="30"/>
                      <a:pt x="19" y="34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5" y="38"/>
                      <a:pt x="11" y="39"/>
                      <a:pt x="11" y="41"/>
                    </a:cubicBezTo>
                    <a:cubicBezTo>
                      <a:pt x="11" y="44"/>
                      <a:pt x="16" y="46"/>
                      <a:pt x="22" y="46"/>
                    </a:cubicBezTo>
                    <a:cubicBezTo>
                      <a:pt x="28" y="46"/>
                      <a:pt x="33" y="44"/>
                      <a:pt x="33" y="41"/>
                    </a:cubicBezTo>
                    <a:cubicBezTo>
                      <a:pt x="33" y="39"/>
                      <a:pt x="30" y="38"/>
                      <a:pt x="25" y="37"/>
                    </a:cubicBezTo>
                    <a:cubicBezTo>
                      <a:pt x="25" y="34"/>
                      <a:pt x="25" y="34"/>
                      <a:pt x="25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9998" y="560565"/>
            <a:ext cx="944252" cy="944251"/>
            <a:chOff x="5309998" y="560565"/>
            <a:chExt cx="944252" cy="944251"/>
          </a:xfrm>
        </p:grpSpPr>
        <p:sp>
          <p:nvSpPr>
            <p:cNvPr id="207" name="Oval 206"/>
            <p:cNvSpPr/>
            <p:nvPr/>
          </p:nvSpPr>
          <p:spPr bwMode="auto">
            <a:xfrm rot="10800000">
              <a:off x="5309998" y="560565"/>
              <a:ext cx="944252" cy="944251"/>
            </a:xfrm>
            <a:prstGeom prst="ellipse">
              <a:avLst/>
            </a:prstGeom>
            <a:solidFill>
              <a:schemeClr val="bg1"/>
            </a:solidFill>
            <a:ln w="22225" cap="rnd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417883" y="672987"/>
              <a:ext cx="709431" cy="709430"/>
              <a:chOff x="5417883" y="672987"/>
              <a:chExt cx="709431" cy="709430"/>
            </a:xfrm>
          </p:grpSpPr>
          <p:sp>
            <p:nvSpPr>
              <p:cNvPr id="208" name="Oval 207"/>
              <p:cNvSpPr/>
              <p:nvPr/>
            </p:nvSpPr>
            <p:spPr bwMode="auto">
              <a:xfrm rot="10800000">
                <a:off x="5417883" y="672987"/>
                <a:ext cx="709431" cy="709430"/>
              </a:xfrm>
              <a:prstGeom prst="ellipse">
                <a:avLst/>
              </a:prstGeom>
              <a:solidFill>
                <a:schemeClr val="tx1"/>
              </a:solidFill>
              <a:ln w="381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9" name="Freeform 22"/>
              <p:cNvSpPr>
                <a:spLocks/>
              </p:cNvSpPr>
              <p:nvPr/>
            </p:nvSpPr>
            <p:spPr bwMode="auto">
              <a:xfrm>
                <a:off x="5553789" y="817699"/>
                <a:ext cx="399351" cy="397238"/>
              </a:xfrm>
              <a:custGeom>
                <a:avLst/>
                <a:gdLst>
                  <a:gd name="T0" fmla="*/ 14 w 49"/>
                  <a:gd name="T1" fmla="*/ 49 h 49"/>
                  <a:gd name="T2" fmla="*/ 5 w 49"/>
                  <a:gd name="T3" fmla="*/ 46 h 49"/>
                  <a:gd name="T4" fmla="*/ 6 w 49"/>
                  <a:gd name="T5" fmla="*/ 28 h 49"/>
                  <a:gd name="T6" fmla="*/ 31 w 49"/>
                  <a:gd name="T7" fmla="*/ 3 h 49"/>
                  <a:gd name="T8" fmla="*/ 39 w 49"/>
                  <a:gd name="T9" fmla="*/ 0 h 49"/>
                  <a:gd name="T10" fmla="*/ 46 w 49"/>
                  <a:gd name="T11" fmla="*/ 7 h 49"/>
                  <a:gd name="T12" fmla="*/ 43 w 49"/>
                  <a:gd name="T13" fmla="*/ 15 h 49"/>
                  <a:gd name="T14" fmla="*/ 19 w 49"/>
                  <a:gd name="T15" fmla="*/ 39 h 49"/>
                  <a:gd name="T16" fmla="*/ 15 w 49"/>
                  <a:gd name="T17" fmla="*/ 42 h 49"/>
                  <a:gd name="T18" fmla="*/ 11 w 49"/>
                  <a:gd name="T19" fmla="*/ 40 h 49"/>
                  <a:gd name="T20" fmla="*/ 12 w 49"/>
                  <a:gd name="T21" fmla="*/ 32 h 49"/>
                  <a:gd name="T22" fmla="*/ 28 w 49"/>
                  <a:gd name="T23" fmla="*/ 15 h 49"/>
                  <a:gd name="T24" fmla="*/ 31 w 49"/>
                  <a:gd name="T25" fmla="*/ 15 h 49"/>
                  <a:gd name="T26" fmla="*/ 31 w 49"/>
                  <a:gd name="T27" fmla="*/ 18 h 49"/>
                  <a:gd name="T28" fmla="*/ 14 w 49"/>
                  <a:gd name="T29" fmla="*/ 34 h 49"/>
                  <a:gd name="T30" fmla="*/ 13 w 49"/>
                  <a:gd name="T31" fmla="*/ 38 h 49"/>
                  <a:gd name="T32" fmla="*/ 14 w 49"/>
                  <a:gd name="T33" fmla="*/ 38 h 49"/>
                  <a:gd name="T34" fmla="*/ 17 w 49"/>
                  <a:gd name="T35" fmla="*/ 37 h 49"/>
                  <a:gd name="T36" fmla="*/ 40 w 49"/>
                  <a:gd name="T37" fmla="*/ 13 h 49"/>
                  <a:gd name="T38" fmla="*/ 42 w 49"/>
                  <a:gd name="T39" fmla="*/ 8 h 49"/>
                  <a:gd name="T40" fmla="*/ 38 w 49"/>
                  <a:gd name="T41" fmla="*/ 4 h 49"/>
                  <a:gd name="T42" fmla="*/ 33 w 49"/>
                  <a:gd name="T43" fmla="*/ 6 h 49"/>
                  <a:gd name="T44" fmla="*/ 8 w 49"/>
                  <a:gd name="T45" fmla="*/ 30 h 49"/>
                  <a:gd name="T46" fmla="*/ 8 w 49"/>
                  <a:gd name="T47" fmla="*/ 43 h 49"/>
                  <a:gd name="T48" fmla="*/ 21 w 49"/>
                  <a:gd name="T49" fmla="*/ 43 h 49"/>
                  <a:gd name="T50" fmla="*/ 45 w 49"/>
                  <a:gd name="T51" fmla="*/ 18 h 49"/>
                  <a:gd name="T52" fmla="*/ 48 w 49"/>
                  <a:gd name="T53" fmla="*/ 18 h 49"/>
                  <a:gd name="T54" fmla="*/ 48 w 49"/>
                  <a:gd name="T55" fmla="*/ 20 h 49"/>
                  <a:gd name="T56" fmla="*/ 23 w 49"/>
                  <a:gd name="T57" fmla="*/ 45 h 49"/>
                  <a:gd name="T58" fmla="*/ 14 w 49"/>
                  <a:gd name="T5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" h="49">
                    <a:moveTo>
                      <a:pt x="14" y="49"/>
                    </a:moveTo>
                    <a:cubicBezTo>
                      <a:pt x="10" y="49"/>
                      <a:pt x="7" y="48"/>
                      <a:pt x="5" y="46"/>
                    </a:cubicBezTo>
                    <a:cubicBezTo>
                      <a:pt x="1" y="42"/>
                      <a:pt x="0" y="34"/>
                      <a:pt x="6" y="28"/>
                    </a:cubicBezTo>
                    <a:cubicBezTo>
                      <a:pt x="9" y="24"/>
                      <a:pt x="23" y="10"/>
                      <a:pt x="31" y="3"/>
                    </a:cubicBezTo>
                    <a:cubicBezTo>
                      <a:pt x="33" y="1"/>
                      <a:pt x="36" y="0"/>
                      <a:pt x="39" y="0"/>
                    </a:cubicBezTo>
                    <a:cubicBezTo>
                      <a:pt x="42" y="1"/>
                      <a:pt x="45" y="4"/>
                      <a:pt x="46" y="7"/>
                    </a:cubicBezTo>
                    <a:cubicBezTo>
                      <a:pt x="46" y="10"/>
                      <a:pt x="45" y="13"/>
                      <a:pt x="43" y="15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8" y="41"/>
                      <a:pt x="16" y="41"/>
                      <a:pt x="15" y="42"/>
                    </a:cubicBezTo>
                    <a:cubicBezTo>
                      <a:pt x="13" y="42"/>
                      <a:pt x="12" y="41"/>
                      <a:pt x="11" y="40"/>
                    </a:cubicBezTo>
                    <a:cubicBezTo>
                      <a:pt x="9" y="38"/>
                      <a:pt x="9" y="35"/>
                      <a:pt x="12" y="32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30" y="14"/>
                      <a:pt x="31" y="15"/>
                    </a:cubicBezTo>
                    <a:cubicBezTo>
                      <a:pt x="32" y="16"/>
                      <a:pt x="32" y="17"/>
                      <a:pt x="31" y="1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3" y="36"/>
                      <a:pt x="13" y="37"/>
                      <a:pt x="13" y="38"/>
                    </a:cubicBezTo>
                    <a:cubicBezTo>
                      <a:pt x="13" y="38"/>
                      <a:pt x="14" y="38"/>
                      <a:pt x="14" y="38"/>
                    </a:cubicBezTo>
                    <a:cubicBezTo>
                      <a:pt x="15" y="38"/>
                      <a:pt x="16" y="38"/>
                      <a:pt x="17" y="37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2" y="11"/>
                      <a:pt x="43" y="9"/>
                      <a:pt x="42" y="8"/>
                    </a:cubicBezTo>
                    <a:cubicBezTo>
                      <a:pt x="42" y="6"/>
                      <a:pt x="40" y="4"/>
                      <a:pt x="38" y="4"/>
                    </a:cubicBezTo>
                    <a:cubicBezTo>
                      <a:pt x="37" y="3"/>
                      <a:pt x="35" y="4"/>
                      <a:pt x="33" y="6"/>
                    </a:cubicBezTo>
                    <a:cubicBezTo>
                      <a:pt x="26" y="13"/>
                      <a:pt x="12" y="27"/>
                      <a:pt x="8" y="30"/>
                    </a:cubicBezTo>
                    <a:cubicBezTo>
                      <a:pt x="3" y="35"/>
                      <a:pt x="5" y="40"/>
                      <a:pt x="8" y="43"/>
                    </a:cubicBezTo>
                    <a:cubicBezTo>
                      <a:pt x="11" y="46"/>
                      <a:pt x="16" y="47"/>
                      <a:pt x="21" y="43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7"/>
                      <a:pt x="47" y="17"/>
                      <a:pt x="48" y="18"/>
                    </a:cubicBezTo>
                    <a:cubicBezTo>
                      <a:pt x="49" y="19"/>
                      <a:pt x="49" y="20"/>
                      <a:pt x="48" y="20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0" y="48"/>
                      <a:pt x="17" y="49"/>
                      <a:pt x="14" y="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928097" y="1900167"/>
            <a:ext cx="944252" cy="944251"/>
            <a:chOff x="5928097" y="1900167"/>
            <a:chExt cx="944252" cy="944251"/>
          </a:xfrm>
        </p:grpSpPr>
        <p:sp>
          <p:nvSpPr>
            <p:cNvPr id="72" name="Oval 71"/>
            <p:cNvSpPr/>
            <p:nvPr/>
          </p:nvSpPr>
          <p:spPr bwMode="auto">
            <a:xfrm rot="10800000">
              <a:off x="5928097" y="1900167"/>
              <a:ext cx="944252" cy="944251"/>
            </a:xfrm>
            <a:prstGeom prst="ellipse">
              <a:avLst/>
            </a:prstGeom>
            <a:solidFill>
              <a:schemeClr val="bg1"/>
            </a:solidFill>
            <a:ln w="22225" cap="rnd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035982" y="2012589"/>
              <a:ext cx="709431" cy="709430"/>
              <a:chOff x="6035982" y="2012589"/>
              <a:chExt cx="709431" cy="709430"/>
            </a:xfrm>
          </p:grpSpPr>
          <p:sp>
            <p:nvSpPr>
              <p:cNvPr id="204" name="Oval 203"/>
              <p:cNvSpPr/>
              <p:nvPr/>
            </p:nvSpPr>
            <p:spPr bwMode="auto">
              <a:xfrm rot="10800000">
                <a:off x="6035982" y="2012589"/>
                <a:ext cx="709431" cy="709430"/>
              </a:xfrm>
              <a:prstGeom prst="ellipse">
                <a:avLst/>
              </a:prstGeom>
              <a:solidFill>
                <a:schemeClr val="tx1"/>
              </a:solidFill>
              <a:ln w="381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0" name="Freeform 23"/>
              <p:cNvSpPr>
                <a:spLocks noEditPoints="1"/>
              </p:cNvSpPr>
              <p:nvPr/>
            </p:nvSpPr>
            <p:spPr bwMode="auto">
              <a:xfrm>
                <a:off x="6219321" y="2200102"/>
                <a:ext cx="327510" cy="325397"/>
              </a:xfrm>
              <a:custGeom>
                <a:avLst/>
                <a:gdLst>
                  <a:gd name="T0" fmla="*/ 5 w 40"/>
                  <a:gd name="T1" fmla="*/ 20 h 40"/>
                  <a:gd name="T2" fmla="*/ 0 w 40"/>
                  <a:gd name="T3" fmla="*/ 20 h 40"/>
                  <a:gd name="T4" fmla="*/ 0 w 40"/>
                  <a:gd name="T5" fmla="*/ 35 h 40"/>
                  <a:gd name="T6" fmla="*/ 5 w 40"/>
                  <a:gd name="T7" fmla="*/ 40 h 40"/>
                  <a:gd name="T8" fmla="*/ 20 w 40"/>
                  <a:gd name="T9" fmla="*/ 40 h 40"/>
                  <a:gd name="T10" fmla="*/ 20 w 40"/>
                  <a:gd name="T11" fmla="*/ 35 h 40"/>
                  <a:gd name="T12" fmla="*/ 5 w 40"/>
                  <a:gd name="T13" fmla="*/ 35 h 40"/>
                  <a:gd name="T14" fmla="*/ 5 w 40"/>
                  <a:gd name="T15" fmla="*/ 20 h 40"/>
                  <a:gd name="T16" fmla="*/ 35 w 40"/>
                  <a:gd name="T17" fmla="*/ 25 h 40"/>
                  <a:gd name="T18" fmla="*/ 15 w 40"/>
                  <a:gd name="T19" fmla="*/ 25 h 40"/>
                  <a:gd name="T20" fmla="*/ 15 w 40"/>
                  <a:gd name="T21" fmla="*/ 5 h 40"/>
                  <a:gd name="T22" fmla="*/ 35 w 40"/>
                  <a:gd name="T23" fmla="*/ 5 h 40"/>
                  <a:gd name="T24" fmla="*/ 35 w 40"/>
                  <a:gd name="T25" fmla="*/ 25 h 40"/>
                  <a:gd name="T26" fmla="*/ 35 w 40"/>
                  <a:gd name="T27" fmla="*/ 0 h 40"/>
                  <a:gd name="T28" fmla="*/ 15 w 40"/>
                  <a:gd name="T29" fmla="*/ 0 h 40"/>
                  <a:gd name="T30" fmla="*/ 10 w 40"/>
                  <a:gd name="T31" fmla="*/ 5 h 40"/>
                  <a:gd name="T32" fmla="*/ 10 w 40"/>
                  <a:gd name="T33" fmla="*/ 25 h 40"/>
                  <a:gd name="T34" fmla="*/ 15 w 40"/>
                  <a:gd name="T35" fmla="*/ 30 h 40"/>
                  <a:gd name="T36" fmla="*/ 35 w 40"/>
                  <a:gd name="T37" fmla="*/ 30 h 40"/>
                  <a:gd name="T38" fmla="*/ 40 w 40"/>
                  <a:gd name="T39" fmla="*/ 25 h 40"/>
                  <a:gd name="T40" fmla="*/ 40 w 40"/>
                  <a:gd name="T41" fmla="*/ 5 h 40"/>
                  <a:gd name="T42" fmla="*/ 35 w 40"/>
                  <a:gd name="T4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0">
                    <a:moveTo>
                      <a:pt x="5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5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20"/>
                      <a:pt x="5" y="20"/>
                      <a:pt x="5" y="20"/>
                    </a:cubicBezTo>
                    <a:close/>
                    <a:moveTo>
                      <a:pt x="35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  <a:moveTo>
                      <a:pt x="3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0" y="2"/>
                      <a:pt x="10" y="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8"/>
                      <a:pt x="12" y="30"/>
                      <a:pt x="1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8" y="30"/>
                      <a:pt x="40" y="28"/>
                      <a:pt x="40" y="2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2"/>
                      <a:pt x="38" y="0"/>
                      <a:pt x="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628646" y="428159"/>
            <a:ext cx="944252" cy="944251"/>
            <a:chOff x="3628646" y="428159"/>
            <a:chExt cx="944252" cy="944251"/>
          </a:xfrm>
        </p:grpSpPr>
        <p:sp>
          <p:nvSpPr>
            <p:cNvPr id="209" name="Oval 208"/>
            <p:cNvSpPr/>
            <p:nvPr/>
          </p:nvSpPr>
          <p:spPr bwMode="auto">
            <a:xfrm rot="10800000">
              <a:off x="3628646" y="428159"/>
              <a:ext cx="944252" cy="944251"/>
            </a:xfrm>
            <a:prstGeom prst="ellipse">
              <a:avLst/>
            </a:prstGeom>
            <a:solidFill>
              <a:schemeClr val="bg1"/>
            </a:solidFill>
            <a:ln w="22225" cap="rnd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36531" y="540581"/>
              <a:ext cx="709431" cy="709430"/>
              <a:chOff x="3736531" y="540581"/>
              <a:chExt cx="709431" cy="709430"/>
            </a:xfrm>
          </p:grpSpPr>
          <p:sp>
            <p:nvSpPr>
              <p:cNvPr id="210" name="Oval 209"/>
              <p:cNvSpPr/>
              <p:nvPr/>
            </p:nvSpPr>
            <p:spPr bwMode="auto">
              <a:xfrm rot="10800000">
                <a:off x="3736531" y="540581"/>
                <a:ext cx="709431" cy="709430"/>
              </a:xfrm>
              <a:prstGeom prst="ellipse">
                <a:avLst/>
              </a:prstGeom>
              <a:solidFill>
                <a:schemeClr val="tx1"/>
              </a:solidFill>
              <a:ln w="38100" cap="rnd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1" name="Freeform 24"/>
              <p:cNvSpPr>
                <a:spLocks noEditPoints="1"/>
              </p:cNvSpPr>
              <p:nvPr/>
            </p:nvSpPr>
            <p:spPr bwMode="auto">
              <a:xfrm>
                <a:off x="3844874" y="745411"/>
                <a:ext cx="384560" cy="308493"/>
              </a:xfrm>
              <a:custGeom>
                <a:avLst/>
                <a:gdLst>
                  <a:gd name="T0" fmla="*/ 16 w 47"/>
                  <a:gd name="T1" fmla="*/ 37 h 38"/>
                  <a:gd name="T2" fmla="*/ 17 w 47"/>
                  <a:gd name="T3" fmla="*/ 37 h 38"/>
                  <a:gd name="T4" fmla="*/ 24 w 47"/>
                  <a:gd name="T5" fmla="*/ 31 h 38"/>
                  <a:gd name="T6" fmla="*/ 16 w 47"/>
                  <a:gd name="T7" fmla="*/ 27 h 38"/>
                  <a:gd name="T8" fmla="*/ 16 w 47"/>
                  <a:gd name="T9" fmla="*/ 37 h 38"/>
                  <a:gd name="T10" fmla="*/ 46 w 47"/>
                  <a:gd name="T11" fmla="*/ 0 h 38"/>
                  <a:gd name="T12" fmla="*/ 1 w 47"/>
                  <a:gd name="T13" fmla="*/ 16 h 38"/>
                  <a:gd name="T14" fmla="*/ 1 w 47"/>
                  <a:gd name="T15" fmla="*/ 17 h 38"/>
                  <a:gd name="T16" fmla="*/ 11 w 47"/>
                  <a:gd name="T17" fmla="*/ 21 h 38"/>
                  <a:gd name="T18" fmla="*/ 11 w 47"/>
                  <a:gd name="T19" fmla="*/ 21 h 38"/>
                  <a:gd name="T20" fmla="*/ 16 w 47"/>
                  <a:gd name="T21" fmla="*/ 23 h 38"/>
                  <a:gd name="T22" fmla="*/ 44 w 47"/>
                  <a:gd name="T23" fmla="*/ 3 h 38"/>
                  <a:gd name="T24" fmla="*/ 44 w 47"/>
                  <a:gd name="T25" fmla="*/ 3 h 38"/>
                  <a:gd name="T26" fmla="*/ 25 w 47"/>
                  <a:gd name="T27" fmla="*/ 25 h 38"/>
                  <a:gd name="T28" fmla="*/ 25 w 47"/>
                  <a:gd name="T29" fmla="*/ 25 h 38"/>
                  <a:gd name="T30" fmla="*/ 24 w 47"/>
                  <a:gd name="T31" fmla="*/ 26 h 38"/>
                  <a:gd name="T32" fmla="*/ 25 w 47"/>
                  <a:gd name="T33" fmla="*/ 27 h 38"/>
                  <a:gd name="T34" fmla="*/ 25 w 47"/>
                  <a:gd name="T35" fmla="*/ 27 h 38"/>
                  <a:gd name="T36" fmla="*/ 38 w 47"/>
                  <a:gd name="T37" fmla="*/ 34 h 38"/>
                  <a:gd name="T38" fmla="*/ 39 w 47"/>
                  <a:gd name="T39" fmla="*/ 33 h 38"/>
                  <a:gd name="T40" fmla="*/ 47 w 47"/>
                  <a:gd name="T41" fmla="*/ 1 h 38"/>
                  <a:gd name="T42" fmla="*/ 46 w 47"/>
                  <a:gd name="T4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8">
                    <a:moveTo>
                      <a:pt x="16" y="37"/>
                    </a:moveTo>
                    <a:cubicBezTo>
                      <a:pt x="16" y="37"/>
                      <a:pt x="17" y="38"/>
                      <a:pt x="17" y="37"/>
                    </a:cubicBezTo>
                    <a:cubicBezTo>
                      <a:pt x="18" y="37"/>
                      <a:pt x="24" y="31"/>
                      <a:pt x="24" y="31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37"/>
                      <a:pt x="16" y="37"/>
                      <a:pt x="16" y="37"/>
                    </a:cubicBezTo>
                    <a:close/>
                    <a:moveTo>
                      <a:pt x="46" y="0"/>
                    </a:moveTo>
                    <a:cubicBezTo>
                      <a:pt x="45" y="1"/>
                      <a:pt x="2" y="16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2" y="18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44" y="3"/>
                      <a:pt x="44" y="3"/>
                    </a:cubicBezTo>
                    <a:cubicBezTo>
                      <a:pt x="44" y="3"/>
                      <a:pt x="45" y="3"/>
                      <a:pt x="44" y="3"/>
                    </a:cubicBezTo>
                    <a:cubicBezTo>
                      <a:pt x="44" y="4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37" y="33"/>
                      <a:pt x="38" y="34"/>
                    </a:cubicBezTo>
                    <a:cubicBezTo>
                      <a:pt x="38" y="34"/>
                      <a:pt x="39" y="34"/>
                      <a:pt x="39" y="33"/>
                    </a:cubicBezTo>
                    <a:cubicBezTo>
                      <a:pt x="40" y="32"/>
                      <a:pt x="47" y="2"/>
                      <a:pt x="47" y="1"/>
                    </a:cubicBezTo>
                    <a:cubicBezTo>
                      <a:pt x="47" y="1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-1" y="4781550"/>
            <a:ext cx="9144001" cy="361950"/>
            <a:chOff x="-1" y="4781550"/>
            <a:chExt cx="9144001" cy="361950"/>
          </a:xfrm>
        </p:grpSpPr>
        <p:sp>
          <p:nvSpPr>
            <p:cNvPr id="98" name="Rectangle 17"/>
            <p:cNvSpPr>
              <a:spLocks/>
            </p:cNvSpPr>
            <p:nvPr/>
          </p:nvSpPr>
          <p:spPr bwMode="auto">
            <a:xfrm rot="10800000" flipH="1">
              <a:off x="-1" y="4781550"/>
              <a:ext cx="9144001" cy="361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99" name="Group 3"/>
            <p:cNvGrpSpPr>
              <a:grpSpLocks/>
            </p:cNvGrpSpPr>
            <p:nvPr/>
          </p:nvGrpSpPr>
          <p:grpSpPr bwMode="auto">
            <a:xfrm>
              <a:off x="244670" y="4899221"/>
              <a:ext cx="443508" cy="185738"/>
              <a:chOff x="0" y="0"/>
              <a:chExt cx="744" cy="312"/>
            </a:xfrm>
          </p:grpSpPr>
          <p:grpSp>
            <p:nvGrpSpPr>
              <p:cNvPr id="125" name="Group 4"/>
              <p:cNvGrpSpPr>
                <a:grpSpLocks/>
              </p:cNvGrpSpPr>
              <p:nvPr/>
            </p:nvGrpSpPr>
            <p:grpSpPr bwMode="auto">
              <a:xfrm>
                <a:off x="536" y="44"/>
                <a:ext cx="208" cy="208"/>
                <a:chOff x="0" y="0"/>
                <a:chExt cx="208" cy="208"/>
              </a:xfrm>
            </p:grpSpPr>
            <p:sp>
              <p:nvSpPr>
                <p:cNvPr id="130" name="Oval 5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31" name="AutoShape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7"/>
              <p:cNvGrpSpPr>
                <a:grpSpLocks/>
              </p:cNvGrpSpPr>
              <p:nvPr/>
            </p:nvGrpSpPr>
            <p:grpSpPr bwMode="auto">
              <a:xfrm rot="10800000">
                <a:off x="0" y="43"/>
                <a:ext cx="208" cy="209"/>
                <a:chOff x="0" y="0"/>
                <a:chExt cx="208" cy="208"/>
              </a:xfrm>
            </p:grpSpPr>
            <p:sp>
              <p:nvSpPr>
                <p:cNvPr id="128" name="Oval 8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9" name="AutoShape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7" name="Rectangle 10"/>
              <p:cNvSpPr>
                <a:spLocks/>
              </p:cNvSpPr>
              <p:nvPr/>
            </p:nvSpPr>
            <p:spPr bwMode="auto">
              <a:xfrm>
                <a:off x="216" y="0"/>
                <a:ext cx="31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chemeClr val="bg2"/>
                    </a:solidFill>
                    <a:latin typeface="Agency FB" pitchFamily="34" charset="0"/>
                    <a:ea typeface="ＭＳ Ｐゴシック" charset="0"/>
                    <a:cs typeface="Bebas Neue" charset="0"/>
                    <a:sym typeface="Bebas Neue" charset="0"/>
                  </a:rPr>
                  <a:t>04</a:t>
                </a:r>
                <a:endParaRPr lang="en-US" sz="900" dirty="0">
                  <a:solidFill>
                    <a:schemeClr val="bg2"/>
                  </a:solidFill>
                  <a:latin typeface="Agency FB" pitchFamily="34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899546" y="4903578"/>
              <a:ext cx="5195387" cy="154548"/>
              <a:chOff x="1737394" y="4163500"/>
              <a:chExt cx="5714926" cy="17000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737394" y="4163500"/>
                <a:ext cx="1331033" cy="151475"/>
                <a:chOff x="1830306" y="510592"/>
                <a:chExt cx="1939917" cy="221775"/>
              </a:xfrm>
            </p:grpSpPr>
            <p:grpSp>
              <p:nvGrpSpPr>
                <p:cNvPr id="121" name="Group 120"/>
                <p:cNvGrpSpPr>
                  <a:grpSpLocks noChangeAspect="1"/>
                </p:cNvGrpSpPr>
                <p:nvPr/>
              </p:nvGrpSpPr>
              <p:grpSpPr>
                <a:xfrm>
                  <a:off x="1830306" y="510592"/>
                  <a:ext cx="221632" cy="221775"/>
                  <a:chOff x="1141744" y="2840295"/>
                  <a:chExt cx="522596" cy="522932"/>
                </a:xfrm>
              </p:grpSpPr>
              <p:sp>
                <p:nvSpPr>
                  <p:cNvPr id="123" name="Oval 45"/>
                  <p:cNvSpPr>
                    <a:spLocks/>
                  </p:cNvSpPr>
                  <p:nvPr/>
                </p:nvSpPr>
                <p:spPr bwMode="auto">
                  <a:xfrm>
                    <a:off x="1141744" y="2840295"/>
                    <a:ext cx="522596" cy="522932"/>
                  </a:xfrm>
                  <a:prstGeom prst="ellipse">
                    <a:avLst/>
                  </a:prstGeom>
                  <a:solidFill>
                    <a:schemeClr val="bg2">
                      <a:alpha val="8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>
                            <a:alpha val="89999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800"/>
                  </a:p>
                </p:txBody>
              </p:sp>
              <p:pic>
                <p:nvPicPr>
                  <p:cNvPr id="124" name="Picture 48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38145" y="2959046"/>
                    <a:ext cx="129793" cy="2854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22" name="Rectangle 15"/>
                <p:cNvSpPr>
                  <a:spLocks/>
                </p:cNvSpPr>
                <p:nvPr/>
              </p:nvSpPr>
              <p:spPr bwMode="auto">
                <a:xfrm>
                  <a:off x="2164914" y="514341"/>
                  <a:ext cx="1605309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l"/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facebook</a:t>
                  </a:r>
                  <a:r>
                    <a:rPr lang="en-US" sz="800" dirty="0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/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idnamehere</a:t>
                  </a:r>
                  <a:endParaRPr lang="en-US" sz="8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endParaRPr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796620" y="4163500"/>
                <a:ext cx="1274845" cy="151475"/>
                <a:chOff x="4844769" y="510592"/>
                <a:chExt cx="2053150" cy="221775"/>
              </a:xfrm>
            </p:grpSpPr>
            <p:grpSp>
              <p:nvGrpSpPr>
                <p:cNvPr id="117" name="Group 116"/>
                <p:cNvGrpSpPr>
                  <a:grpSpLocks noChangeAspect="1"/>
                </p:cNvGrpSpPr>
                <p:nvPr/>
              </p:nvGrpSpPr>
              <p:grpSpPr>
                <a:xfrm>
                  <a:off x="4844769" y="510592"/>
                  <a:ext cx="243795" cy="221775"/>
                  <a:chOff x="5005257" y="2840295"/>
                  <a:chExt cx="574855" cy="522932"/>
                </a:xfrm>
              </p:grpSpPr>
              <p:sp>
                <p:nvSpPr>
                  <p:cNvPr id="119" name="Oval 45"/>
                  <p:cNvSpPr>
                    <a:spLocks/>
                  </p:cNvSpPr>
                  <p:nvPr/>
                </p:nvSpPr>
                <p:spPr bwMode="auto">
                  <a:xfrm>
                    <a:off x="5005257" y="2840295"/>
                    <a:ext cx="574855" cy="522932"/>
                  </a:xfrm>
                  <a:prstGeom prst="ellipse">
                    <a:avLst/>
                  </a:prstGeom>
                  <a:solidFill>
                    <a:schemeClr val="bg2">
                      <a:alpha val="8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>
                            <a:alpha val="89999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800"/>
                  </a:p>
                </p:txBody>
              </p:sp>
              <p:pic>
                <p:nvPicPr>
                  <p:cNvPr id="120" name="Picture 4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01840" y="2949320"/>
                    <a:ext cx="200157" cy="2810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18" name="Rectangle 17"/>
                <p:cNvSpPr>
                  <a:spLocks/>
                </p:cNvSpPr>
                <p:nvPr/>
              </p:nvSpPr>
              <p:spPr bwMode="auto">
                <a:xfrm>
                  <a:off x="5255452" y="514341"/>
                  <a:ext cx="164246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l"/>
                  <a:r>
                    <a:rPr lang="en-US" sz="800" dirty="0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twitter/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idnamehere</a:t>
                  </a:r>
                  <a:endParaRPr lang="en-US" sz="8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319235" y="4176724"/>
                <a:ext cx="1261361" cy="156779"/>
                <a:chOff x="1819224" y="890963"/>
                <a:chExt cx="2031434" cy="229540"/>
              </a:xfrm>
            </p:grpSpPr>
            <p:grpSp>
              <p:nvGrpSpPr>
                <p:cNvPr id="113" name="Group 112"/>
                <p:cNvGrpSpPr>
                  <a:grpSpLocks noChangeAspect="1"/>
                </p:cNvGrpSpPr>
                <p:nvPr/>
              </p:nvGrpSpPr>
              <p:grpSpPr>
                <a:xfrm>
                  <a:off x="1819224" y="898728"/>
                  <a:ext cx="243795" cy="221775"/>
                  <a:chOff x="1115616" y="3506443"/>
                  <a:chExt cx="574855" cy="522932"/>
                </a:xfrm>
              </p:grpSpPr>
              <p:sp>
                <p:nvSpPr>
                  <p:cNvPr id="115" name="Oval 45"/>
                  <p:cNvSpPr>
                    <a:spLocks/>
                  </p:cNvSpPr>
                  <p:nvPr/>
                </p:nvSpPr>
                <p:spPr bwMode="auto">
                  <a:xfrm>
                    <a:off x="1115616" y="3506443"/>
                    <a:ext cx="574855" cy="522932"/>
                  </a:xfrm>
                  <a:prstGeom prst="ellipse">
                    <a:avLst/>
                  </a:prstGeom>
                  <a:solidFill>
                    <a:schemeClr val="bg2">
                      <a:alpha val="8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>
                            <a:alpha val="89999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800"/>
                  </a:p>
                </p:txBody>
              </p:sp>
              <p:pic>
                <p:nvPicPr>
                  <p:cNvPr id="116" name="Picture 5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0328" y="3627487"/>
                    <a:ext cx="245430" cy="2411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14" name="Rectangle 19"/>
                <p:cNvSpPr>
                  <a:spLocks/>
                </p:cNvSpPr>
                <p:nvPr/>
              </p:nvSpPr>
              <p:spPr bwMode="auto">
                <a:xfrm>
                  <a:off x="2185462" y="890963"/>
                  <a:ext cx="1665196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l"/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linkedin</a:t>
                  </a:r>
                  <a:r>
                    <a:rPr lang="en-US" sz="800" dirty="0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/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idnamehere</a:t>
                  </a:r>
                  <a:endParaRPr lang="en-US" sz="8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6236780" y="4176724"/>
                <a:ext cx="1215540" cy="156779"/>
                <a:chOff x="4844769" y="890963"/>
                <a:chExt cx="1957639" cy="229540"/>
              </a:xfrm>
            </p:grpSpPr>
            <p:grpSp>
              <p:nvGrpSpPr>
                <p:cNvPr id="109" name="Group 108"/>
                <p:cNvGrpSpPr>
                  <a:grpSpLocks noChangeAspect="1"/>
                </p:cNvGrpSpPr>
                <p:nvPr/>
              </p:nvGrpSpPr>
              <p:grpSpPr>
                <a:xfrm>
                  <a:off x="4844769" y="898728"/>
                  <a:ext cx="243795" cy="221775"/>
                  <a:chOff x="5005257" y="3506443"/>
                  <a:chExt cx="574855" cy="522932"/>
                </a:xfrm>
              </p:grpSpPr>
              <p:sp>
                <p:nvSpPr>
                  <p:cNvPr id="111" name="Oval 45"/>
                  <p:cNvSpPr>
                    <a:spLocks/>
                  </p:cNvSpPr>
                  <p:nvPr/>
                </p:nvSpPr>
                <p:spPr bwMode="auto">
                  <a:xfrm>
                    <a:off x="5005257" y="3506443"/>
                    <a:ext cx="574855" cy="522932"/>
                  </a:xfrm>
                  <a:prstGeom prst="ellipse">
                    <a:avLst/>
                  </a:prstGeom>
                  <a:solidFill>
                    <a:schemeClr val="bg2">
                      <a:alpha val="8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>
                        <a:solidFill>
                          <a:schemeClr val="tx1">
                            <a:alpha val="89999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800"/>
                  </a:p>
                </p:txBody>
              </p:sp>
              <p:pic>
                <p:nvPicPr>
                  <p:cNvPr id="112" name="Picture 111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3453" y="3692558"/>
                    <a:ext cx="293153" cy="1785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flat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10" name="Rectangle 21"/>
                <p:cNvSpPr>
                  <a:spLocks/>
                </p:cNvSpPr>
                <p:nvPr/>
              </p:nvSpPr>
              <p:spPr bwMode="auto">
                <a:xfrm>
                  <a:off x="5255454" y="890963"/>
                  <a:ext cx="1546954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l"/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google</a:t>
                  </a:r>
                  <a:r>
                    <a:rPr lang="en-US" sz="800" dirty="0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/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Lato Light" charset="0"/>
                      <a:ea typeface="ＭＳ Ｐゴシック" charset="0"/>
                      <a:cs typeface="Lato Light" charset="0"/>
                      <a:sym typeface="Lato Light" charset="0"/>
                    </a:rPr>
                    <a:t>idnamehere</a:t>
                  </a:r>
                  <a:endParaRPr lang="en-US" sz="8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endParaRPr>
                </a:p>
              </p:txBody>
            </p:sp>
          </p:grpSp>
        </p:grpSp>
        <p:grpSp>
          <p:nvGrpSpPr>
            <p:cNvPr id="101" name="Group 100"/>
            <p:cNvGrpSpPr/>
            <p:nvPr/>
          </p:nvGrpSpPr>
          <p:grpSpPr>
            <a:xfrm>
              <a:off x="8341490" y="4838657"/>
              <a:ext cx="501475" cy="269390"/>
              <a:chOff x="3367088" y="555625"/>
              <a:chExt cx="2411412" cy="1295401"/>
            </a:xfrm>
          </p:grpSpPr>
          <p:sp>
            <p:nvSpPr>
              <p:cNvPr id="102" name="Freeform 16"/>
              <p:cNvSpPr>
                <a:spLocks noEditPoints="1"/>
              </p:cNvSpPr>
              <p:nvPr/>
            </p:nvSpPr>
            <p:spPr bwMode="auto">
              <a:xfrm>
                <a:off x="4668838" y="1287463"/>
                <a:ext cx="1109662" cy="563563"/>
              </a:xfrm>
              <a:custGeom>
                <a:avLst/>
                <a:gdLst>
                  <a:gd name="T0" fmla="*/ 529 w 4269"/>
                  <a:gd name="T1" fmla="*/ 0 h 2172"/>
                  <a:gd name="T2" fmla="*/ 87 w 4269"/>
                  <a:gd name="T3" fmla="*/ 242 h 2172"/>
                  <a:gd name="T4" fmla="*/ 248 w 4269"/>
                  <a:gd name="T5" fmla="*/ 182 h 2172"/>
                  <a:gd name="T6" fmla="*/ 745 w 4269"/>
                  <a:gd name="T7" fmla="*/ 196 h 2172"/>
                  <a:gd name="T8" fmla="*/ 447 w 4269"/>
                  <a:gd name="T9" fmla="*/ 641 h 2172"/>
                  <a:gd name="T10" fmla="*/ 0 w 4269"/>
                  <a:gd name="T11" fmla="*/ 997 h 2172"/>
                  <a:gd name="T12" fmla="*/ 216 w 4269"/>
                  <a:gd name="T13" fmla="*/ 1310 h 2172"/>
                  <a:gd name="T14" fmla="*/ 612 w 4269"/>
                  <a:gd name="T15" fmla="*/ 1271 h 2172"/>
                  <a:gd name="T16" fmla="*/ 845 w 4269"/>
                  <a:gd name="T17" fmla="*/ 1272 h 2172"/>
                  <a:gd name="T18" fmla="*/ 942 w 4269"/>
                  <a:gd name="T19" fmla="*/ 470 h 2172"/>
                  <a:gd name="T20" fmla="*/ 822 w 4269"/>
                  <a:gd name="T21" fmla="*/ 1023 h 2172"/>
                  <a:gd name="T22" fmla="*/ 513 w 4269"/>
                  <a:gd name="T23" fmla="*/ 1224 h 2172"/>
                  <a:gd name="T24" fmla="*/ 197 w 4269"/>
                  <a:gd name="T25" fmla="*/ 1181 h 2172"/>
                  <a:gd name="T26" fmla="*/ 160 w 4269"/>
                  <a:gd name="T27" fmla="*/ 869 h 2172"/>
                  <a:gd name="T28" fmla="*/ 822 w 4269"/>
                  <a:gd name="T29" fmla="*/ 688 h 2172"/>
                  <a:gd name="T30" fmla="*/ 1747 w 4269"/>
                  <a:gd name="T31" fmla="*/ 646 h 2172"/>
                  <a:gd name="T32" fmla="*/ 1370 w 4269"/>
                  <a:gd name="T33" fmla="*/ 509 h 2172"/>
                  <a:gd name="T34" fmla="*/ 1280 w 4269"/>
                  <a:gd name="T35" fmla="*/ 247 h 2172"/>
                  <a:gd name="T36" fmla="*/ 1569 w 4269"/>
                  <a:gd name="T37" fmla="*/ 95 h 2172"/>
                  <a:gd name="T38" fmla="*/ 1850 w 4269"/>
                  <a:gd name="T39" fmla="*/ 184 h 2172"/>
                  <a:gd name="T40" fmla="*/ 1943 w 4269"/>
                  <a:gd name="T41" fmla="*/ 139 h 2172"/>
                  <a:gd name="T42" fmla="*/ 1389 w 4269"/>
                  <a:gd name="T43" fmla="*/ 29 h 2172"/>
                  <a:gd name="T44" fmla="*/ 1141 w 4269"/>
                  <a:gd name="T45" fmla="*/ 349 h 2172"/>
                  <a:gd name="T46" fmla="*/ 1368 w 4269"/>
                  <a:gd name="T47" fmla="*/ 636 h 2172"/>
                  <a:gd name="T48" fmla="*/ 1746 w 4269"/>
                  <a:gd name="T49" fmla="*/ 773 h 2172"/>
                  <a:gd name="T50" fmla="*/ 1837 w 4269"/>
                  <a:gd name="T51" fmla="*/ 1063 h 2172"/>
                  <a:gd name="T52" fmla="*/ 1527 w 4269"/>
                  <a:gd name="T53" fmla="*/ 1239 h 2172"/>
                  <a:gd name="T54" fmla="*/ 1220 w 4269"/>
                  <a:gd name="T55" fmla="*/ 1129 h 2172"/>
                  <a:gd name="T56" fmla="*/ 1142 w 4269"/>
                  <a:gd name="T57" fmla="*/ 1129 h 2172"/>
                  <a:gd name="T58" fmla="*/ 1522 w 4269"/>
                  <a:gd name="T59" fmla="*/ 1329 h 2172"/>
                  <a:gd name="T60" fmla="*/ 1943 w 4269"/>
                  <a:gd name="T61" fmla="*/ 1089 h 2172"/>
                  <a:gd name="T62" fmla="*/ 1861 w 4269"/>
                  <a:gd name="T63" fmla="*/ 708 h 2172"/>
                  <a:gd name="T64" fmla="*/ 2596 w 4269"/>
                  <a:gd name="T65" fmla="*/ 600 h 2172"/>
                  <a:gd name="T66" fmla="*/ 2269 w 4269"/>
                  <a:gd name="T67" fmla="*/ 441 h 2172"/>
                  <a:gd name="T68" fmla="*/ 2324 w 4269"/>
                  <a:gd name="T69" fmla="*/ 169 h 2172"/>
                  <a:gd name="T70" fmla="*/ 2681 w 4269"/>
                  <a:gd name="T71" fmla="*/ 112 h 2172"/>
                  <a:gd name="T72" fmla="*/ 2868 w 4269"/>
                  <a:gd name="T73" fmla="*/ 200 h 2172"/>
                  <a:gd name="T74" fmla="*/ 2756 w 4269"/>
                  <a:gd name="T75" fmla="*/ 35 h 2172"/>
                  <a:gd name="T76" fmla="*/ 2236 w 4269"/>
                  <a:gd name="T77" fmla="*/ 106 h 2172"/>
                  <a:gd name="T78" fmla="*/ 2153 w 4269"/>
                  <a:gd name="T79" fmla="*/ 483 h 2172"/>
                  <a:gd name="T80" fmla="*/ 2481 w 4269"/>
                  <a:gd name="T81" fmla="*/ 681 h 2172"/>
                  <a:gd name="T82" fmla="*/ 2808 w 4269"/>
                  <a:gd name="T83" fmla="*/ 846 h 2172"/>
                  <a:gd name="T84" fmla="*/ 2755 w 4269"/>
                  <a:gd name="T85" fmla="*/ 1155 h 2172"/>
                  <a:gd name="T86" fmla="*/ 2363 w 4269"/>
                  <a:gd name="T87" fmla="*/ 1218 h 2172"/>
                  <a:gd name="T88" fmla="*/ 2159 w 4269"/>
                  <a:gd name="T89" fmla="*/ 1108 h 2172"/>
                  <a:gd name="T90" fmla="*/ 2093 w 4269"/>
                  <a:gd name="T91" fmla="*/ 1173 h 2172"/>
                  <a:gd name="T92" fmla="*/ 2695 w 4269"/>
                  <a:gd name="T93" fmla="*/ 1298 h 2172"/>
                  <a:gd name="T94" fmla="*/ 2955 w 4269"/>
                  <a:gd name="T95" fmla="*/ 932 h 2172"/>
                  <a:gd name="T96" fmla="*/ 4174 w 4269"/>
                  <a:gd name="T97" fmla="*/ 22 h 2172"/>
                  <a:gd name="T98" fmla="*/ 3702 w 4269"/>
                  <a:gd name="T99" fmla="*/ 1054 h 2172"/>
                  <a:gd name="T100" fmla="*/ 3663 w 4269"/>
                  <a:gd name="T101" fmla="*/ 1093 h 2172"/>
                  <a:gd name="T102" fmla="*/ 3200 w 4269"/>
                  <a:gd name="T103" fmla="*/ 31 h 2172"/>
                  <a:gd name="T104" fmla="*/ 3612 w 4269"/>
                  <a:gd name="T105" fmla="*/ 1261 h 2172"/>
                  <a:gd name="T106" fmla="*/ 3322 w 4269"/>
                  <a:gd name="T107" fmla="*/ 2160 h 2172"/>
                  <a:gd name="T108" fmla="*/ 4174 w 4269"/>
                  <a:gd name="T109" fmla="*/ 22 h 2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9" h="2172">
                    <a:moveTo>
                      <a:pt x="839" y="127"/>
                    </a:moveTo>
                    <a:cubicBezTo>
                      <a:pt x="805" y="86"/>
                      <a:pt x="762" y="55"/>
                      <a:pt x="711" y="33"/>
                    </a:cubicBezTo>
                    <a:cubicBezTo>
                      <a:pt x="659" y="11"/>
                      <a:pt x="598" y="0"/>
                      <a:pt x="529" y="0"/>
                    </a:cubicBezTo>
                    <a:cubicBezTo>
                      <a:pt x="435" y="0"/>
                      <a:pt x="351" y="17"/>
                      <a:pt x="277" y="51"/>
                    </a:cubicBezTo>
                    <a:cubicBezTo>
                      <a:pt x="203" y="86"/>
                      <a:pt x="132" y="137"/>
                      <a:pt x="65" y="204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6" y="257"/>
                      <a:pt x="109" y="265"/>
                      <a:pt x="126" y="265"/>
                    </a:cubicBezTo>
                    <a:cubicBezTo>
                      <a:pt x="139" y="265"/>
                      <a:pt x="155" y="256"/>
                      <a:pt x="174" y="239"/>
                    </a:cubicBezTo>
                    <a:cubicBezTo>
                      <a:pt x="193" y="222"/>
                      <a:pt x="217" y="203"/>
                      <a:pt x="248" y="182"/>
                    </a:cubicBezTo>
                    <a:cubicBezTo>
                      <a:pt x="278" y="161"/>
                      <a:pt x="315" y="142"/>
                      <a:pt x="358" y="125"/>
                    </a:cubicBezTo>
                    <a:cubicBezTo>
                      <a:pt x="402" y="108"/>
                      <a:pt x="454" y="99"/>
                      <a:pt x="517" y="99"/>
                    </a:cubicBezTo>
                    <a:cubicBezTo>
                      <a:pt x="617" y="99"/>
                      <a:pt x="694" y="131"/>
                      <a:pt x="745" y="196"/>
                    </a:cubicBezTo>
                    <a:cubicBezTo>
                      <a:pt x="796" y="260"/>
                      <a:pt x="822" y="351"/>
                      <a:pt x="822" y="470"/>
                    </a:cubicBezTo>
                    <a:cubicBezTo>
                      <a:pt x="822" y="605"/>
                      <a:pt x="822" y="605"/>
                      <a:pt x="822" y="605"/>
                    </a:cubicBezTo>
                    <a:cubicBezTo>
                      <a:pt x="676" y="608"/>
                      <a:pt x="551" y="620"/>
                      <a:pt x="447" y="641"/>
                    </a:cubicBezTo>
                    <a:cubicBezTo>
                      <a:pt x="343" y="662"/>
                      <a:pt x="259" y="689"/>
                      <a:pt x="193" y="724"/>
                    </a:cubicBezTo>
                    <a:cubicBezTo>
                      <a:pt x="127" y="758"/>
                      <a:pt x="78" y="799"/>
                      <a:pt x="47" y="846"/>
                    </a:cubicBezTo>
                    <a:cubicBezTo>
                      <a:pt x="16" y="892"/>
                      <a:pt x="0" y="943"/>
                      <a:pt x="0" y="997"/>
                    </a:cubicBezTo>
                    <a:cubicBezTo>
                      <a:pt x="0" y="1056"/>
                      <a:pt x="10" y="1106"/>
                      <a:pt x="30" y="1148"/>
                    </a:cubicBezTo>
                    <a:cubicBezTo>
                      <a:pt x="49" y="1189"/>
                      <a:pt x="75" y="1224"/>
                      <a:pt x="107" y="1250"/>
                    </a:cubicBezTo>
                    <a:cubicBezTo>
                      <a:pt x="138" y="1277"/>
                      <a:pt x="175" y="1297"/>
                      <a:pt x="216" y="1310"/>
                    </a:cubicBezTo>
                    <a:cubicBezTo>
                      <a:pt x="258" y="1323"/>
                      <a:pt x="301" y="1329"/>
                      <a:pt x="345" y="1329"/>
                    </a:cubicBezTo>
                    <a:cubicBezTo>
                      <a:pt x="397" y="1329"/>
                      <a:pt x="445" y="1324"/>
                      <a:pt x="489" y="1314"/>
                    </a:cubicBezTo>
                    <a:cubicBezTo>
                      <a:pt x="533" y="1304"/>
                      <a:pt x="574" y="1290"/>
                      <a:pt x="612" y="1271"/>
                    </a:cubicBezTo>
                    <a:cubicBezTo>
                      <a:pt x="650" y="1252"/>
                      <a:pt x="687" y="1229"/>
                      <a:pt x="722" y="1201"/>
                    </a:cubicBezTo>
                    <a:cubicBezTo>
                      <a:pt x="756" y="1174"/>
                      <a:pt x="792" y="1143"/>
                      <a:pt x="827" y="1108"/>
                    </a:cubicBezTo>
                    <a:cubicBezTo>
                      <a:pt x="845" y="1272"/>
                      <a:pt x="845" y="1272"/>
                      <a:pt x="845" y="1272"/>
                    </a:cubicBezTo>
                    <a:cubicBezTo>
                      <a:pt x="851" y="1297"/>
                      <a:pt x="867" y="1309"/>
                      <a:pt x="893" y="1309"/>
                    </a:cubicBezTo>
                    <a:cubicBezTo>
                      <a:pt x="942" y="1309"/>
                      <a:pt x="942" y="1309"/>
                      <a:pt x="942" y="1309"/>
                    </a:cubicBezTo>
                    <a:cubicBezTo>
                      <a:pt x="942" y="470"/>
                      <a:pt x="942" y="470"/>
                      <a:pt x="942" y="470"/>
                    </a:cubicBezTo>
                    <a:cubicBezTo>
                      <a:pt x="942" y="399"/>
                      <a:pt x="933" y="334"/>
                      <a:pt x="916" y="276"/>
                    </a:cubicBezTo>
                    <a:cubicBezTo>
                      <a:pt x="899" y="218"/>
                      <a:pt x="873" y="168"/>
                      <a:pt x="839" y="127"/>
                    </a:cubicBezTo>
                    <a:close/>
                    <a:moveTo>
                      <a:pt x="822" y="1023"/>
                    </a:moveTo>
                    <a:cubicBezTo>
                      <a:pt x="792" y="1054"/>
                      <a:pt x="761" y="1083"/>
                      <a:pt x="730" y="1109"/>
                    </a:cubicBezTo>
                    <a:cubicBezTo>
                      <a:pt x="699" y="1136"/>
                      <a:pt x="665" y="1159"/>
                      <a:pt x="630" y="1179"/>
                    </a:cubicBezTo>
                    <a:cubicBezTo>
                      <a:pt x="594" y="1198"/>
                      <a:pt x="555" y="1213"/>
                      <a:pt x="513" y="1224"/>
                    </a:cubicBezTo>
                    <a:cubicBezTo>
                      <a:pt x="471" y="1235"/>
                      <a:pt x="426" y="1240"/>
                      <a:pt x="376" y="1240"/>
                    </a:cubicBezTo>
                    <a:cubicBezTo>
                      <a:pt x="342" y="1240"/>
                      <a:pt x="310" y="1235"/>
                      <a:pt x="279" y="1226"/>
                    </a:cubicBezTo>
                    <a:cubicBezTo>
                      <a:pt x="248" y="1216"/>
                      <a:pt x="220" y="1201"/>
                      <a:pt x="197" y="1181"/>
                    </a:cubicBezTo>
                    <a:cubicBezTo>
                      <a:pt x="174" y="1161"/>
                      <a:pt x="155" y="1135"/>
                      <a:pt x="141" y="1104"/>
                    </a:cubicBezTo>
                    <a:cubicBezTo>
                      <a:pt x="127" y="1072"/>
                      <a:pt x="119" y="1035"/>
                      <a:pt x="119" y="992"/>
                    </a:cubicBezTo>
                    <a:cubicBezTo>
                      <a:pt x="119" y="946"/>
                      <a:pt x="133" y="905"/>
                      <a:pt x="160" y="869"/>
                    </a:cubicBezTo>
                    <a:cubicBezTo>
                      <a:pt x="187" y="834"/>
                      <a:pt x="230" y="803"/>
                      <a:pt x="287" y="777"/>
                    </a:cubicBezTo>
                    <a:cubicBezTo>
                      <a:pt x="344" y="751"/>
                      <a:pt x="417" y="731"/>
                      <a:pt x="506" y="716"/>
                    </a:cubicBezTo>
                    <a:cubicBezTo>
                      <a:pt x="594" y="700"/>
                      <a:pt x="699" y="691"/>
                      <a:pt x="822" y="688"/>
                    </a:cubicBezTo>
                    <a:lnTo>
                      <a:pt x="822" y="1023"/>
                    </a:lnTo>
                    <a:close/>
                    <a:moveTo>
                      <a:pt x="1861" y="708"/>
                    </a:moveTo>
                    <a:cubicBezTo>
                      <a:pt x="1827" y="683"/>
                      <a:pt x="1789" y="663"/>
                      <a:pt x="1747" y="646"/>
                    </a:cubicBezTo>
                    <a:cubicBezTo>
                      <a:pt x="1704" y="629"/>
                      <a:pt x="1660" y="614"/>
                      <a:pt x="1615" y="600"/>
                    </a:cubicBezTo>
                    <a:cubicBezTo>
                      <a:pt x="1571" y="586"/>
                      <a:pt x="1527" y="572"/>
                      <a:pt x="1484" y="558"/>
                    </a:cubicBezTo>
                    <a:cubicBezTo>
                      <a:pt x="1441" y="545"/>
                      <a:pt x="1403" y="528"/>
                      <a:pt x="1370" y="509"/>
                    </a:cubicBezTo>
                    <a:cubicBezTo>
                      <a:pt x="1336" y="491"/>
                      <a:pt x="1309" y="468"/>
                      <a:pt x="1288" y="441"/>
                    </a:cubicBezTo>
                    <a:cubicBezTo>
                      <a:pt x="1267" y="414"/>
                      <a:pt x="1257" y="381"/>
                      <a:pt x="1257" y="340"/>
                    </a:cubicBezTo>
                    <a:cubicBezTo>
                      <a:pt x="1257" y="308"/>
                      <a:pt x="1265" y="277"/>
                      <a:pt x="1280" y="247"/>
                    </a:cubicBezTo>
                    <a:cubicBezTo>
                      <a:pt x="1295" y="217"/>
                      <a:pt x="1316" y="191"/>
                      <a:pt x="1343" y="169"/>
                    </a:cubicBezTo>
                    <a:cubicBezTo>
                      <a:pt x="1370" y="147"/>
                      <a:pt x="1403" y="129"/>
                      <a:pt x="1441" y="115"/>
                    </a:cubicBezTo>
                    <a:cubicBezTo>
                      <a:pt x="1480" y="102"/>
                      <a:pt x="1522" y="95"/>
                      <a:pt x="1569" y="95"/>
                    </a:cubicBezTo>
                    <a:cubicBezTo>
                      <a:pt x="1621" y="95"/>
                      <a:pt x="1664" y="101"/>
                      <a:pt x="1700" y="112"/>
                    </a:cubicBezTo>
                    <a:cubicBezTo>
                      <a:pt x="1736" y="122"/>
                      <a:pt x="1766" y="134"/>
                      <a:pt x="1791" y="148"/>
                    </a:cubicBezTo>
                    <a:cubicBezTo>
                      <a:pt x="1815" y="161"/>
                      <a:pt x="1835" y="173"/>
                      <a:pt x="1850" y="184"/>
                    </a:cubicBezTo>
                    <a:cubicBezTo>
                      <a:pt x="1865" y="195"/>
                      <a:pt x="1877" y="200"/>
                      <a:pt x="1887" y="200"/>
                    </a:cubicBezTo>
                    <a:cubicBezTo>
                      <a:pt x="1900" y="200"/>
                      <a:pt x="1909" y="194"/>
                      <a:pt x="1915" y="182"/>
                    </a:cubicBezTo>
                    <a:cubicBezTo>
                      <a:pt x="1943" y="139"/>
                      <a:pt x="1943" y="139"/>
                      <a:pt x="1943" y="139"/>
                    </a:cubicBezTo>
                    <a:cubicBezTo>
                      <a:pt x="1892" y="93"/>
                      <a:pt x="1836" y="58"/>
                      <a:pt x="1775" y="35"/>
                    </a:cubicBezTo>
                    <a:cubicBezTo>
                      <a:pt x="1714" y="12"/>
                      <a:pt x="1645" y="1"/>
                      <a:pt x="1566" y="1"/>
                    </a:cubicBezTo>
                    <a:cubicBezTo>
                      <a:pt x="1501" y="1"/>
                      <a:pt x="1442" y="10"/>
                      <a:pt x="1389" y="29"/>
                    </a:cubicBezTo>
                    <a:cubicBezTo>
                      <a:pt x="1336" y="48"/>
                      <a:pt x="1292" y="74"/>
                      <a:pt x="1255" y="106"/>
                    </a:cubicBezTo>
                    <a:cubicBezTo>
                      <a:pt x="1219" y="138"/>
                      <a:pt x="1190" y="175"/>
                      <a:pt x="1170" y="217"/>
                    </a:cubicBezTo>
                    <a:cubicBezTo>
                      <a:pt x="1151" y="259"/>
                      <a:pt x="1141" y="303"/>
                      <a:pt x="1141" y="349"/>
                    </a:cubicBezTo>
                    <a:cubicBezTo>
                      <a:pt x="1141" y="402"/>
                      <a:pt x="1151" y="447"/>
                      <a:pt x="1172" y="483"/>
                    </a:cubicBezTo>
                    <a:cubicBezTo>
                      <a:pt x="1192" y="519"/>
                      <a:pt x="1220" y="549"/>
                      <a:pt x="1253" y="574"/>
                    </a:cubicBezTo>
                    <a:cubicBezTo>
                      <a:pt x="1287" y="599"/>
                      <a:pt x="1325" y="620"/>
                      <a:pt x="1368" y="636"/>
                    </a:cubicBezTo>
                    <a:cubicBezTo>
                      <a:pt x="1410" y="652"/>
                      <a:pt x="1454" y="668"/>
                      <a:pt x="1500" y="681"/>
                    </a:cubicBezTo>
                    <a:cubicBezTo>
                      <a:pt x="1545" y="695"/>
                      <a:pt x="1589" y="709"/>
                      <a:pt x="1632" y="723"/>
                    </a:cubicBezTo>
                    <a:cubicBezTo>
                      <a:pt x="1674" y="736"/>
                      <a:pt x="1712" y="753"/>
                      <a:pt x="1746" y="773"/>
                    </a:cubicBezTo>
                    <a:cubicBezTo>
                      <a:pt x="1780" y="793"/>
                      <a:pt x="1807" y="817"/>
                      <a:pt x="1827" y="846"/>
                    </a:cubicBezTo>
                    <a:cubicBezTo>
                      <a:pt x="1848" y="874"/>
                      <a:pt x="1859" y="910"/>
                      <a:pt x="1859" y="953"/>
                    </a:cubicBezTo>
                    <a:cubicBezTo>
                      <a:pt x="1859" y="992"/>
                      <a:pt x="1851" y="1029"/>
                      <a:pt x="1837" y="1063"/>
                    </a:cubicBezTo>
                    <a:cubicBezTo>
                      <a:pt x="1823" y="1098"/>
                      <a:pt x="1802" y="1129"/>
                      <a:pt x="1774" y="1155"/>
                    </a:cubicBezTo>
                    <a:cubicBezTo>
                      <a:pt x="1747" y="1181"/>
                      <a:pt x="1712" y="1201"/>
                      <a:pt x="1671" y="1216"/>
                    </a:cubicBezTo>
                    <a:cubicBezTo>
                      <a:pt x="1630" y="1231"/>
                      <a:pt x="1582" y="1239"/>
                      <a:pt x="1527" y="1239"/>
                    </a:cubicBezTo>
                    <a:cubicBezTo>
                      <a:pt x="1470" y="1239"/>
                      <a:pt x="1421" y="1232"/>
                      <a:pt x="1382" y="1218"/>
                    </a:cubicBezTo>
                    <a:cubicBezTo>
                      <a:pt x="1343" y="1204"/>
                      <a:pt x="1310" y="1189"/>
                      <a:pt x="1284" y="1173"/>
                    </a:cubicBezTo>
                    <a:cubicBezTo>
                      <a:pt x="1257" y="1157"/>
                      <a:pt x="1236" y="1143"/>
                      <a:pt x="1220" y="1129"/>
                    </a:cubicBezTo>
                    <a:cubicBezTo>
                      <a:pt x="1203" y="1115"/>
                      <a:pt x="1189" y="1108"/>
                      <a:pt x="1178" y="1108"/>
                    </a:cubicBezTo>
                    <a:cubicBezTo>
                      <a:pt x="1169" y="1108"/>
                      <a:pt x="1161" y="1110"/>
                      <a:pt x="1156" y="1113"/>
                    </a:cubicBezTo>
                    <a:cubicBezTo>
                      <a:pt x="1151" y="1117"/>
                      <a:pt x="1146" y="1122"/>
                      <a:pt x="1142" y="1129"/>
                    </a:cubicBezTo>
                    <a:cubicBezTo>
                      <a:pt x="1112" y="1173"/>
                      <a:pt x="1112" y="1173"/>
                      <a:pt x="1112" y="1173"/>
                    </a:cubicBezTo>
                    <a:cubicBezTo>
                      <a:pt x="1164" y="1219"/>
                      <a:pt x="1223" y="1257"/>
                      <a:pt x="1288" y="1286"/>
                    </a:cubicBezTo>
                    <a:cubicBezTo>
                      <a:pt x="1354" y="1315"/>
                      <a:pt x="1432" y="1329"/>
                      <a:pt x="1522" y="1329"/>
                    </a:cubicBezTo>
                    <a:cubicBezTo>
                      <a:pt x="1594" y="1329"/>
                      <a:pt x="1658" y="1319"/>
                      <a:pt x="1714" y="1298"/>
                    </a:cubicBezTo>
                    <a:cubicBezTo>
                      <a:pt x="1770" y="1278"/>
                      <a:pt x="1817" y="1250"/>
                      <a:pt x="1855" y="1214"/>
                    </a:cubicBezTo>
                    <a:cubicBezTo>
                      <a:pt x="1894" y="1179"/>
                      <a:pt x="1923" y="1137"/>
                      <a:pt x="1943" y="1089"/>
                    </a:cubicBezTo>
                    <a:cubicBezTo>
                      <a:pt x="1963" y="1040"/>
                      <a:pt x="1974" y="988"/>
                      <a:pt x="1974" y="932"/>
                    </a:cubicBezTo>
                    <a:cubicBezTo>
                      <a:pt x="1974" y="880"/>
                      <a:pt x="1963" y="836"/>
                      <a:pt x="1943" y="800"/>
                    </a:cubicBezTo>
                    <a:cubicBezTo>
                      <a:pt x="1922" y="764"/>
                      <a:pt x="1895" y="733"/>
                      <a:pt x="1861" y="708"/>
                    </a:cubicBezTo>
                    <a:close/>
                    <a:moveTo>
                      <a:pt x="2842" y="708"/>
                    </a:moveTo>
                    <a:cubicBezTo>
                      <a:pt x="2808" y="683"/>
                      <a:pt x="2770" y="663"/>
                      <a:pt x="2728" y="646"/>
                    </a:cubicBezTo>
                    <a:cubicBezTo>
                      <a:pt x="2685" y="629"/>
                      <a:pt x="2641" y="614"/>
                      <a:pt x="2596" y="600"/>
                    </a:cubicBezTo>
                    <a:cubicBezTo>
                      <a:pt x="2551" y="586"/>
                      <a:pt x="2508" y="572"/>
                      <a:pt x="2465" y="558"/>
                    </a:cubicBezTo>
                    <a:cubicBezTo>
                      <a:pt x="2422" y="545"/>
                      <a:pt x="2384" y="528"/>
                      <a:pt x="2351" y="509"/>
                    </a:cubicBezTo>
                    <a:cubicBezTo>
                      <a:pt x="2317" y="491"/>
                      <a:pt x="2290" y="468"/>
                      <a:pt x="2269" y="441"/>
                    </a:cubicBezTo>
                    <a:cubicBezTo>
                      <a:pt x="2248" y="414"/>
                      <a:pt x="2238" y="381"/>
                      <a:pt x="2238" y="340"/>
                    </a:cubicBezTo>
                    <a:cubicBezTo>
                      <a:pt x="2238" y="308"/>
                      <a:pt x="2246" y="277"/>
                      <a:pt x="2261" y="247"/>
                    </a:cubicBezTo>
                    <a:cubicBezTo>
                      <a:pt x="2276" y="217"/>
                      <a:pt x="2297" y="191"/>
                      <a:pt x="2324" y="169"/>
                    </a:cubicBezTo>
                    <a:cubicBezTo>
                      <a:pt x="2351" y="147"/>
                      <a:pt x="2384" y="129"/>
                      <a:pt x="2422" y="115"/>
                    </a:cubicBezTo>
                    <a:cubicBezTo>
                      <a:pt x="2461" y="102"/>
                      <a:pt x="2503" y="95"/>
                      <a:pt x="2550" y="95"/>
                    </a:cubicBezTo>
                    <a:cubicBezTo>
                      <a:pt x="2601" y="95"/>
                      <a:pt x="2645" y="101"/>
                      <a:pt x="2681" y="112"/>
                    </a:cubicBezTo>
                    <a:cubicBezTo>
                      <a:pt x="2717" y="122"/>
                      <a:pt x="2747" y="134"/>
                      <a:pt x="2772" y="148"/>
                    </a:cubicBezTo>
                    <a:cubicBezTo>
                      <a:pt x="2796" y="161"/>
                      <a:pt x="2816" y="173"/>
                      <a:pt x="2831" y="184"/>
                    </a:cubicBezTo>
                    <a:cubicBezTo>
                      <a:pt x="2846" y="195"/>
                      <a:pt x="2858" y="200"/>
                      <a:pt x="2868" y="200"/>
                    </a:cubicBezTo>
                    <a:cubicBezTo>
                      <a:pt x="2881" y="200"/>
                      <a:pt x="2890" y="194"/>
                      <a:pt x="2896" y="182"/>
                    </a:cubicBezTo>
                    <a:cubicBezTo>
                      <a:pt x="2924" y="139"/>
                      <a:pt x="2924" y="139"/>
                      <a:pt x="2924" y="139"/>
                    </a:cubicBezTo>
                    <a:cubicBezTo>
                      <a:pt x="2873" y="93"/>
                      <a:pt x="2817" y="58"/>
                      <a:pt x="2756" y="35"/>
                    </a:cubicBezTo>
                    <a:cubicBezTo>
                      <a:pt x="2695" y="12"/>
                      <a:pt x="2626" y="1"/>
                      <a:pt x="2547" y="1"/>
                    </a:cubicBezTo>
                    <a:cubicBezTo>
                      <a:pt x="2482" y="1"/>
                      <a:pt x="2423" y="10"/>
                      <a:pt x="2370" y="29"/>
                    </a:cubicBezTo>
                    <a:cubicBezTo>
                      <a:pt x="2317" y="48"/>
                      <a:pt x="2273" y="74"/>
                      <a:pt x="2236" y="106"/>
                    </a:cubicBezTo>
                    <a:cubicBezTo>
                      <a:pt x="2199" y="138"/>
                      <a:pt x="2171" y="175"/>
                      <a:pt x="2151" y="217"/>
                    </a:cubicBezTo>
                    <a:cubicBezTo>
                      <a:pt x="2132" y="259"/>
                      <a:pt x="2122" y="303"/>
                      <a:pt x="2122" y="349"/>
                    </a:cubicBezTo>
                    <a:cubicBezTo>
                      <a:pt x="2122" y="402"/>
                      <a:pt x="2132" y="447"/>
                      <a:pt x="2153" y="483"/>
                    </a:cubicBezTo>
                    <a:cubicBezTo>
                      <a:pt x="2173" y="519"/>
                      <a:pt x="2201" y="549"/>
                      <a:pt x="2234" y="574"/>
                    </a:cubicBezTo>
                    <a:cubicBezTo>
                      <a:pt x="2268" y="599"/>
                      <a:pt x="2306" y="620"/>
                      <a:pt x="2349" y="636"/>
                    </a:cubicBezTo>
                    <a:cubicBezTo>
                      <a:pt x="2391" y="652"/>
                      <a:pt x="2435" y="668"/>
                      <a:pt x="2481" y="681"/>
                    </a:cubicBezTo>
                    <a:cubicBezTo>
                      <a:pt x="2526" y="695"/>
                      <a:pt x="2570" y="709"/>
                      <a:pt x="2612" y="723"/>
                    </a:cubicBezTo>
                    <a:cubicBezTo>
                      <a:pt x="2655" y="736"/>
                      <a:pt x="2693" y="753"/>
                      <a:pt x="2727" y="773"/>
                    </a:cubicBezTo>
                    <a:cubicBezTo>
                      <a:pt x="2761" y="793"/>
                      <a:pt x="2788" y="817"/>
                      <a:pt x="2808" y="846"/>
                    </a:cubicBezTo>
                    <a:cubicBezTo>
                      <a:pt x="2829" y="874"/>
                      <a:pt x="2839" y="910"/>
                      <a:pt x="2839" y="953"/>
                    </a:cubicBezTo>
                    <a:cubicBezTo>
                      <a:pt x="2839" y="992"/>
                      <a:pt x="2832" y="1029"/>
                      <a:pt x="2818" y="1063"/>
                    </a:cubicBezTo>
                    <a:cubicBezTo>
                      <a:pt x="2804" y="1098"/>
                      <a:pt x="2783" y="1129"/>
                      <a:pt x="2755" y="1155"/>
                    </a:cubicBezTo>
                    <a:cubicBezTo>
                      <a:pt x="2728" y="1181"/>
                      <a:pt x="2693" y="1201"/>
                      <a:pt x="2652" y="1216"/>
                    </a:cubicBezTo>
                    <a:cubicBezTo>
                      <a:pt x="2611" y="1231"/>
                      <a:pt x="2563" y="1239"/>
                      <a:pt x="2508" y="1239"/>
                    </a:cubicBezTo>
                    <a:cubicBezTo>
                      <a:pt x="2451" y="1239"/>
                      <a:pt x="2402" y="1232"/>
                      <a:pt x="2363" y="1218"/>
                    </a:cubicBezTo>
                    <a:cubicBezTo>
                      <a:pt x="2324" y="1204"/>
                      <a:pt x="2291" y="1189"/>
                      <a:pt x="2265" y="1173"/>
                    </a:cubicBezTo>
                    <a:cubicBezTo>
                      <a:pt x="2238" y="1157"/>
                      <a:pt x="2217" y="1143"/>
                      <a:pt x="2201" y="1129"/>
                    </a:cubicBezTo>
                    <a:cubicBezTo>
                      <a:pt x="2184" y="1115"/>
                      <a:pt x="2170" y="1108"/>
                      <a:pt x="2159" y="1108"/>
                    </a:cubicBezTo>
                    <a:cubicBezTo>
                      <a:pt x="2150" y="1108"/>
                      <a:pt x="2142" y="1110"/>
                      <a:pt x="2137" y="1113"/>
                    </a:cubicBezTo>
                    <a:cubicBezTo>
                      <a:pt x="2132" y="1117"/>
                      <a:pt x="2127" y="1122"/>
                      <a:pt x="2123" y="1129"/>
                    </a:cubicBezTo>
                    <a:cubicBezTo>
                      <a:pt x="2093" y="1173"/>
                      <a:pt x="2093" y="1173"/>
                      <a:pt x="2093" y="1173"/>
                    </a:cubicBezTo>
                    <a:cubicBezTo>
                      <a:pt x="2145" y="1219"/>
                      <a:pt x="2204" y="1257"/>
                      <a:pt x="2269" y="1286"/>
                    </a:cubicBezTo>
                    <a:cubicBezTo>
                      <a:pt x="2335" y="1315"/>
                      <a:pt x="2413" y="1329"/>
                      <a:pt x="2503" y="1329"/>
                    </a:cubicBezTo>
                    <a:cubicBezTo>
                      <a:pt x="2575" y="1329"/>
                      <a:pt x="2639" y="1319"/>
                      <a:pt x="2695" y="1298"/>
                    </a:cubicBezTo>
                    <a:cubicBezTo>
                      <a:pt x="2751" y="1278"/>
                      <a:pt x="2798" y="1250"/>
                      <a:pt x="2836" y="1214"/>
                    </a:cubicBezTo>
                    <a:cubicBezTo>
                      <a:pt x="2875" y="1179"/>
                      <a:pt x="2904" y="1137"/>
                      <a:pt x="2924" y="1089"/>
                    </a:cubicBezTo>
                    <a:cubicBezTo>
                      <a:pt x="2944" y="1040"/>
                      <a:pt x="2955" y="988"/>
                      <a:pt x="2955" y="932"/>
                    </a:cubicBezTo>
                    <a:cubicBezTo>
                      <a:pt x="2955" y="880"/>
                      <a:pt x="2944" y="836"/>
                      <a:pt x="2924" y="800"/>
                    </a:cubicBezTo>
                    <a:cubicBezTo>
                      <a:pt x="2903" y="764"/>
                      <a:pt x="2876" y="733"/>
                      <a:pt x="2842" y="708"/>
                    </a:cubicBezTo>
                    <a:close/>
                    <a:moveTo>
                      <a:pt x="4174" y="22"/>
                    </a:moveTo>
                    <a:cubicBezTo>
                      <a:pt x="4165" y="22"/>
                      <a:pt x="4156" y="24"/>
                      <a:pt x="4148" y="30"/>
                    </a:cubicBezTo>
                    <a:cubicBezTo>
                      <a:pt x="4141" y="36"/>
                      <a:pt x="4134" y="43"/>
                      <a:pt x="4130" y="53"/>
                    </a:cubicBezTo>
                    <a:cubicBezTo>
                      <a:pt x="3702" y="1054"/>
                      <a:pt x="3702" y="1054"/>
                      <a:pt x="3702" y="1054"/>
                    </a:cubicBezTo>
                    <a:cubicBezTo>
                      <a:pt x="3697" y="1067"/>
                      <a:pt x="3692" y="1080"/>
                      <a:pt x="3687" y="1093"/>
                    </a:cubicBezTo>
                    <a:cubicBezTo>
                      <a:pt x="3682" y="1107"/>
                      <a:pt x="3678" y="1120"/>
                      <a:pt x="3674" y="1134"/>
                    </a:cubicBezTo>
                    <a:cubicBezTo>
                      <a:pt x="3670" y="1120"/>
                      <a:pt x="3667" y="1107"/>
                      <a:pt x="3663" y="1093"/>
                    </a:cubicBezTo>
                    <a:cubicBezTo>
                      <a:pt x="3659" y="1080"/>
                      <a:pt x="3654" y="1067"/>
                      <a:pt x="3649" y="1054"/>
                    </a:cubicBezTo>
                    <a:cubicBezTo>
                      <a:pt x="3216" y="53"/>
                      <a:pt x="3216" y="53"/>
                      <a:pt x="3216" y="53"/>
                    </a:cubicBezTo>
                    <a:cubicBezTo>
                      <a:pt x="3212" y="45"/>
                      <a:pt x="3207" y="38"/>
                      <a:pt x="3200" y="31"/>
                    </a:cubicBezTo>
                    <a:cubicBezTo>
                      <a:pt x="3192" y="25"/>
                      <a:pt x="3182" y="22"/>
                      <a:pt x="3169" y="22"/>
                    </a:cubicBezTo>
                    <a:cubicBezTo>
                      <a:pt x="3067" y="22"/>
                      <a:pt x="3067" y="22"/>
                      <a:pt x="3067" y="22"/>
                    </a:cubicBezTo>
                    <a:cubicBezTo>
                      <a:pt x="3612" y="1261"/>
                      <a:pt x="3612" y="1261"/>
                      <a:pt x="3612" y="1261"/>
                    </a:cubicBezTo>
                    <a:cubicBezTo>
                      <a:pt x="3198" y="2172"/>
                      <a:pt x="3198" y="2172"/>
                      <a:pt x="3198" y="2172"/>
                    </a:cubicBezTo>
                    <a:cubicBezTo>
                      <a:pt x="3286" y="2172"/>
                      <a:pt x="3286" y="2172"/>
                      <a:pt x="3286" y="2172"/>
                    </a:cubicBezTo>
                    <a:cubicBezTo>
                      <a:pt x="3302" y="2172"/>
                      <a:pt x="3314" y="2168"/>
                      <a:pt x="3322" y="2160"/>
                    </a:cubicBezTo>
                    <a:cubicBezTo>
                      <a:pt x="3330" y="2153"/>
                      <a:pt x="3337" y="2143"/>
                      <a:pt x="3342" y="2131"/>
                    </a:cubicBezTo>
                    <a:cubicBezTo>
                      <a:pt x="4269" y="22"/>
                      <a:pt x="4269" y="22"/>
                      <a:pt x="4269" y="22"/>
                    </a:cubicBezTo>
                    <a:lnTo>
                      <a:pt x="4174" y="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/>
              </a:p>
            </p:txBody>
          </p:sp>
          <p:sp>
            <p:nvSpPr>
              <p:cNvPr id="103" name="Freeform 17"/>
              <p:cNvSpPr>
                <a:spLocks noEditPoints="1"/>
              </p:cNvSpPr>
              <p:nvPr/>
            </p:nvSpPr>
            <p:spPr bwMode="auto">
              <a:xfrm>
                <a:off x="3367088" y="555625"/>
                <a:ext cx="1273175" cy="1076325"/>
              </a:xfrm>
              <a:custGeom>
                <a:avLst/>
                <a:gdLst>
                  <a:gd name="T0" fmla="*/ 662 w 4899"/>
                  <a:gd name="T1" fmla="*/ 2758 h 4140"/>
                  <a:gd name="T2" fmla="*/ 46 w 4899"/>
                  <a:gd name="T3" fmla="*/ 3165 h 4140"/>
                  <a:gd name="T4" fmla="*/ 200 w 4899"/>
                  <a:gd name="T5" fmla="*/ 3958 h 4140"/>
                  <a:gd name="T6" fmla="*/ 824 w 4899"/>
                  <a:gd name="T7" fmla="*/ 4131 h 4140"/>
                  <a:gd name="T8" fmla="*/ 1257 w 4899"/>
                  <a:gd name="T9" fmla="*/ 3910 h 4140"/>
                  <a:gd name="T10" fmla="*/ 999 w 4899"/>
                  <a:gd name="T11" fmla="*/ 3748 h 4140"/>
                  <a:gd name="T12" fmla="*/ 716 w 4899"/>
                  <a:gd name="T13" fmla="*/ 3840 h 4140"/>
                  <a:gd name="T14" fmla="*/ 1174 w 4899"/>
                  <a:gd name="T15" fmla="*/ 3521 h 4140"/>
                  <a:gd name="T16" fmla="*/ 1261 w 4899"/>
                  <a:gd name="T17" fmla="*/ 3446 h 4140"/>
                  <a:gd name="T18" fmla="*/ 1096 w 4899"/>
                  <a:gd name="T19" fmla="*/ 2919 h 4140"/>
                  <a:gd name="T20" fmla="*/ 670 w 4899"/>
                  <a:gd name="T21" fmla="*/ 3034 h 4140"/>
                  <a:gd name="T22" fmla="*/ 893 w 4899"/>
                  <a:gd name="T23" fmla="*/ 3195 h 4140"/>
                  <a:gd name="T24" fmla="*/ 3264 w 4899"/>
                  <a:gd name="T25" fmla="*/ 2892 h 4140"/>
                  <a:gd name="T26" fmla="*/ 2785 w 4899"/>
                  <a:gd name="T27" fmla="*/ 2771 h 4140"/>
                  <a:gd name="T28" fmla="*/ 2479 w 4899"/>
                  <a:gd name="T29" fmla="*/ 2988 h 4140"/>
                  <a:gd name="T30" fmla="*/ 2050 w 4899"/>
                  <a:gd name="T31" fmla="*/ 2770 h 4140"/>
                  <a:gd name="T32" fmla="*/ 1812 w 4899"/>
                  <a:gd name="T33" fmla="*/ 2918 h 4140"/>
                  <a:gd name="T34" fmla="*/ 1692 w 4899"/>
                  <a:gd name="T35" fmla="*/ 2778 h 4140"/>
                  <a:gd name="T36" fmla="*/ 1844 w 4899"/>
                  <a:gd name="T37" fmla="*/ 4120 h 4140"/>
                  <a:gd name="T38" fmla="*/ 2038 w 4899"/>
                  <a:gd name="T39" fmla="*/ 3059 h 4140"/>
                  <a:gd name="T40" fmla="*/ 2217 w 4899"/>
                  <a:gd name="T41" fmla="*/ 4120 h 4140"/>
                  <a:gd name="T42" fmla="*/ 2671 w 4899"/>
                  <a:gd name="T43" fmla="*/ 3113 h 4140"/>
                  <a:gd name="T44" fmla="*/ 2985 w 4899"/>
                  <a:gd name="T45" fmla="*/ 4120 h 4140"/>
                  <a:gd name="T46" fmla="*/ 3355 w 4899"/>
                  <a:gd name="T47" fmla="*/ 3052 h 4140"/>
                  <a:gd name="T48" fmla="*/ 4761 w 4899"/>
                  <a:gd name="T49" fmla="*/ 2936 h 4140"/>
                  <a:gd name="T50" fmla="*/ 4190 w 4899"/>
                  <a:gd name="T51" fmla="*/ 2802 h 4140"/>
                  <a:gd name="T52" fmla="*/ 4187 w 4899"/>
                  <a:gd name="T53" fmla="*/ 2508 h 4140"/>
                  <a:gd name="T54" fmla="*/ 4401 w 4899"/>
                  <a:gd name="T55" fmla="*/ 2496 h 4140"/>
                  <a:gd name="T56" fmla="*/ 4523 w 4899"/>
                  <a:gd name="T57" fmla="*/ 2323 h 4140"/>
                  <a:gd name="T58" fmla="*/ 4838 w 4899"/>
                  <a:gd name="T59" fmla="*/ 412 h 4140"/>
                  <a:gd name="T60" fmla="*/ 4594 w 4899"/>
                  <a:gd name="T61" fmla="*/ 167 h 4140"/>
                  <a:gd name="T62" fmla="*/ 4020 w 4899"/>
                  <a:gd name="T63" fmla="*/ 0 h 4140"/>
                  <a:gd name="T64" fmla="*/ 2445 w 4899"/>
                  <a:gd name="T65" fmla="*/ 1368 h 4140"/>
                  <a:gd name="T66" fmla="*/ 2368 w 4899"/>
                  <a:gd name="T67" fmla="*/ 1724 h 4140"/>
                  <a:gd name="T68" fmla="*/ 2945 w 4899"/>
                  <a:gd name="T69" fmla="*/ 2438 h 4140"/>
                  <a:gd name="T70" fmla="*/ 3101 w 4899"/>
                  <a:gd name="T71" fmla="*/ 2666 h 4140"/>
                  <a:gd name="T72" fmla="*/ 3191 w 4899"/>
                  <a:gd name="T73" fmla="*/ 2683 h 4140"/>
                  <a:gd name="T74" fmla="*/ 3375 w 4899"/>
                  <a:gd name="T75" fmla="*/ 2599 h 4140"/>
                  <a:gd name="T76" fmla="*/ 3619 w 4899"/>
                  <a:gd name="T77" fmla="*/ 4120 h 4140"/>
                  <a:gd name="T78" fmla="*/ 3981 w 4899"/>
                  <a:gd name="T79" fmla="*/ 4047 h 4140"/>
                  <a:gd name="T80" fmla="*/ 4131 w 4899"/>
                  <a:gd name="T81" fmla="*/ 4096 h 4140"/>
                  <a:gd name="T82" fmla="*/ 4558 w 4899"/>
                  <a:gd name="T83" fmla="*/ 4087 h 4140"/>
                  <a:gd name="T84" fmla="*/ 4899 w 4899"/>
                  <a:gd name="T85" fmla="*/ 3438 h 4140"/>
                  <a:gd name="T86" fmla="*/ 4412 w 4899"/>
                  <a:gd name="T87" fmla="*/ 3753 h 4140"/>
                  <a:gd name="T88" fmla="*/ 4118 w 4899"/>
                  <a:gd name="T89" fmla="*/ 3825 h 4140"/>
                  <a:gd name="T90" fmla="*/ 4071 w 4899"/>
                  <a:gd name="T91" fmla="*/ 3131 h 4140"/>
                  <a:gd name="T92" fmla="*/ 4273 w 4899"/>
                  <a:gd name="T93" fmla="*/ 3059 h 4140"/>
                  <a:gd name="T94" fmla="*/ 4470 w 4899"/>
                  <a:gd name="T95" fmla="*/ 3259 h 4140"/>
                  <a:gd name="T96" fmla="*/ 2445 w 4899"/>
                  <a:gd name="T97" fmla="*/ 1369 h 4140"/>
                  <a:gd name="T98" fmla="*/ 2445 w 4899"/>
                  <a:gd name="T99" fmla="*/ 1369 h 4140"/>
                  <a:gd name="T100" fmla="*/ 2323 w 4899"/>
                  <a:gd name="T101" fmla="*/ 1598 h 4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99" h="4140">
                    <a:moveTo>
                      <a:pt x="1096" y="2919"/>
                    </a:moveTo>
                    <a:cubicBezTo>
                      <a:pt x="1043" y="2867"/>
                      <a:pt x="980" y="2827"/>
                      <a:pt x="906" y="2799"/>
                    </a:cubicBezTo>
                    <a:cubicBezTo>
                      <a:pt x="832" y="2771"/>
                      <a:pt x="751" y="2758"/>
                      <a:pt x="662" y="2758"/>
                    </a:cubicBezTo>
                    <a:cubicBezTo>
                      <a:pt x="559" y="2758"/>
                      <a:pt x="467" y="2775"/>
                      <a:pt x="386" y="2811"/>
                    </a:cubicBezTo>
                    <a:cubicBezTo>
                      <a:pt x="304" y="2846"/>
                      <a:pt x="235" y="2894"/>
                      <a:pt x="178" y="2954"/>
                    </a:cubicBezTo>
                    <a:cubicBezTo>
                      <a:pt x="120" y="3015"/>
                      <a:pt x="76" y="3085"/>
                      <a:pt x="46" y="3165"/>
                    </a:cubicBezTo>
                    <a:cubicBezTo>
                      <a:pt x="15" y="3245"/>
                      <a:pt x="0" y="3330"/>
                      <a:pt x="0" y="3420"/>
                    </a:cubicBezTo>
                    <a:cubicBezTo>
                      <a:pt x="0" y="3539"/>
                      <a:pt x="18" y="3643"/>
                      <a:pt x="53" y="3733"/>
                    </a:cubicBezTo>
                    <a:cubicBezTo>
                      <a:pt x="89" y="3823"/>
                      <a:pt x="138" y="3898"/>
                      <a:pt x="200" y="3958"/>
                    </a:cubicBezTo>
                    <a:cubicBezTo>
                      <a:pt x="261" y="4018"/>
                      <a:pt x="333" y="4064"/>
                      <a:pt x="416" y="4094"/>
                    </a:cubicBezTo>
                    <a:cubicBezTo>
                      <a:pt x="498" y="4125"/>
                      <a:pt x="586" y="4140"/>
                      <a:pt x="680" y="4140"/>
                    </a:cubicBezTo>
                    <a:cubicBezTo>
                      <a:pt x="726" y="4140"/>
                      <a:pt x="774" y="4137"/>
                      <a:pt x="824" y="4131"/>
                    </a:cubicBezTo>
                    <a:cubicBezTo>
                      <a:pt x="875" y="4124"/>
                      <a:pt x="925" y="4112"/>
                      <a:pt x="976" y="4096"/>
                    </a:cubicBezTo>
                    <a:cubicBezTo>
                      <a:pt x="1026" y="4079"/>
                      <a:pt x="1075" y="4056"/>
                      <a:pt x="1123" y="4026"/>
                    </a:cubicBezTo>
                    <a:cubicBezTo>
                      <a:pt x="1171" y="3996"/>
                      <a:pt x="1216" y="3957"/>
                      <a:pt x="1257" y="3910"/>
                    </a:cubicBezTo>
                    <a:cubicBezTo>
                      <a:pt x="1141" y="3766"/>
                      <a:pt x="1141" y="3766"/>
                      <a:pt x="1141" y="3766"/>
                    </a:cubicBezTo>
                    <a:cubicBezTo>
                      <a:pt x="1124" y="3743"/>
                      <a:pt x="1100" y="3732"/>
                      <a:pt x="1068" y="3732"/>
                    </a:cubicBezTo>
                    <a:cubicBezTo>
                      <a:pt x="1044" y="3732"/>
                      <a:pt x="1021" y="3737"/>
                      <a:pt x="999" y="3748"/>
                    </a:cubicBezTo>
                    <a:cubicBezTo>
                      <a:pt x="977" y="3760"/>
                      <a:pt x="953" y="3772"/>
                      <a:pt x="927" y="3786"/>
                    </a:cubicBezTo>
                    <a:cubicBezTo>
                      <a:pt x="900" y="3800"/>
                      <a:pt x="870" y="3812"/>
                      <a:pt x="837" y="3823"/>
                    </a:cubicBezTo>
                    <a:cubicBezTo>
                      <a:pt x="803" y="3835"/>
                      <a:pt x="763" y="3840"/>
                      <a:pt x="716" y="3840"/>
                    </a:cubicBezTo>
                    <a:cubicBezTo>
                      <a:pt x="629" y="3840"/>
                      <a:pt x="558" y="3815"/>
                      <a:pt x="503" y="3765"/>
                    </a:cubicBezTo>
                    <a:cubicBezTo>
                      <a:pt x="448" y="3714"/>
                      <a:pt x="414" y="3633"/>
                      <a:pt x="401" y="3521"/>
                    </a:cubicBezTo>
                    <a:cubicBezTo>
                      <a:pt x="1174" y="3521"/>
                      <a:pt x="1174" y="3521"/>
                      <a:pt x="1174" y="3521"/>
                    </a:cubicBezTo>
                    <a:cubicBezTo>
                      <a:pt x="1192" y="3521"/>
                      <a:pt x="1207" y="3519"/>
                      <a:pt x="1219" y="3514"/>
                    </a:cubicBezTo>
                    <a:cubicBezTo>
                      <a:pt x="1230" y="3510"/>
                      <a:pt x="1240" y="3502"/>
                      <a:pt x="1247" y="3491"/>
                    </a:cubicBezTo>
                    <a:cubicBezTo>
                      <a:pt x="1254" y="3480"/>
                      <a:pt x="1258" y="3465"/>
                      <a:pt x="1261" y="3446"/>
                    </a:cubicBezTo>
                    <a:cubicBezTo>
                      <a:pt x="1263" y="3427"/>
                      <a:pt x="1265" y="3402"/>
                      <a:pt x="1265" y="3372"/>
                    </a:cubicBezTo>
                    <a:cubicBezTo>
                      <a:pt x="1265" y="3275"/>
                      <a:pt x="1250" y="3189"/>
                      <a:pt x="1220" y="3113"/>
                    </a:cubicBezTo>
                    <a:cubicBezTo>
                      <a:pt x="1190" y="3036"/>
                      <a:pt x="1149" y="2972"/>
                      <a:pt x="1096" y="2919"/>
                    </a:cubicBezTo>
                    <a:close/>
                    <a:moveTo>
                      <a:pt x="405" y="3288"/>
                    </a:moveTo>
                    <a:cubicBezTo>
                      <a:pt x="418" y="3206"/>
                      <a:pt x="447" y="3143"/>
                      <a:pt x="490" y="3100"/>
                    </a:cubicBezTo>
                    <a:cubicBezTo>
                      <a:pt x="533" y="3056"/>
                      <a:pt x="593" y="3034"/>
                      <a:pt x="670" y="3034"/>
                    </a:cubicBezTo>
                    <a:cubicBezTo>
                      <a:pt x="713" y="3034"/>
                      <a:pt x="750" y="3042"/>
                      <a:pt x="780" y="3056"/>
                    </a:cubicBezTo>
                    <a:cubicBezTo>
                      <a:pt x="810" y="3071"/>
                      <a:pt x="834" y="3090"/>
                      <a:pt x="853" y="3114"/>
                    </a:cubicBezTo>
                    <a:cubicBezTo>
                      <a:pt x="871" y="3138"/>
                      <a:pt x="885" y="3165"/>
                      <a:pt x="893" y="3195"/>
                    </a:cubicBezTo>
                    <a:cubicBezTo>
                      <a:pt x="901" y="3225"/>
                      <a:pt x="905" y="3256"/>
                      <a:pt x="905" y="3288"/>
                    </a:cubicBezTo>
                    <a:lnTo>
                      <a:pt x="405" y="3288"/>
                    </a:lnTo>
                    <a:close/>
                    <a:moveTo>
                      <a:pt x="3264" y="2892"/>
                    </a:moveTo>
                    <a:cubicBezTo>
                      <a:pt x="3223" y="2848"/>
                      <a:pt x="3174" y="2815"/>
                      <a:pt x="3114" y="2792"/>
                    </a:cubicBezTo>
                    <a:cubicBezTo>
                      <a:pt x="3055" y="2769"/>
                      <a:pt x="2987" y="2758"/>
                      <a:pt x="2910" y="2758"/>
                    </a:cubicBezTo>
                    <a:cubicBezTo>
                      <a:pt x="2868" y="2758"/>
                      <a:pt x="2827" y="2762"/>
                      <a:pt x="2785" y="2771"/>
                    </a:cubicBezTo>
                    <a:cubicBezTo>
                      <a:pt x="2743" y="2779"/>
                      <a:pt x="2704" y="2793"/>
                      <a:pt x="2666" y="2811"/>
                    </a:cubicBezTo>
                    <a:cubicBezTo>
                      <a:pt x="2629" y="2829"/>
                      <a:pt x="2594" y="2853"/>
                      <a:pt x="2561" y="2882"/>
                    </a:cubicBezTo>
                    <a:cubicBezTo>
                      <a:pt x="2529" y="2911"/>
                      <a:pt x="2502" y="2946"/>
                      <a:pt x="2479" y="2988"/>
                    </a:cubicBezTo>
                    <a:cubicBezTo>
                      <a:pt x="2452" y="2918"/>
                      <a:pt x="2411" y="2862"/>
                      <a:pt x="2358" y="2820"/>
                    </a:cubicBezTo>
                    <a:cubicBezTo>
                      <a:pt x="2305" y="2779"/>
                      <a:pt x="2238" y="2758"/>
                      <a:pt x="2157" y="2758"/>
                    </a:cubicBezTo>
                    <a:cubicBezTo>
                      <a:pt x="2118" y="2758"/>
                      <a:pt x="2083" y="2762"/>
                      <a:pt x="2050" y="2770"/>
                    </a:cubicBezTo>
                    <a:cubicBezTo>
                      <a:pt x="2018" y="2778"/>
                      <a:pt x="1988" y="2789"/>
                      <a:pt x="1960" y="2804"/>
                    </a:cubicBezTo>
                    <a:cubicBezTo>
                      <a:pt x="1932" y="2818"/>
                      <a:pt x="1906" y="2835"/>
                      <a:pt x="1882" y="2854"/>
                    </a:cubicBezTo>
                    <a:cubicBezTo>
                      <a:pt x="1857" y="2873"/>
                      <a:pt x="1834" y="2895"/>
                      <a:pt x="1812" y="2918"/>
                    </a:cubicBezTo>
                    <a:cubicBezTo>
                      <a:pt x="1790" y="2846"/>
                      <a:pt x="1790" y="2846"/>
                      <a:pt x="1790" y="2846"/>
                    </a:cubicBezTo>
                    <a:cubicBezTo>
                      <a:pt x="1783" y="2823"/>
                      <a:pt x="1771" y="2806"/>
                      <a:pt x="1754" y="2795"/>
                    </a:cubicBezTo>
                    <a:cubicBezTo>
                      <a:pt x="1737" y="2784"/>
                      <a:pt x="1717" y="2778"/>
                      <a:pt x="1692" y="2778"/>
                    </a:cubicBezTo>
                    <a:cubicBezTo>
                      <a:pt x="1443" y="2778"/>
                      <a:pt x="1443" y="2778"/>
                      <a:pt x="1443" y="2778"/>
                    </a:cubicBezTo>
                    <a:cubicBezTo>
                      <a:pt x="1443" y="4120"/>
                      <a:pt x="1443" y="4120"/>
                      <a:pt x="1443" y="4120"/>
                    </a:cubicBezTo>
                    <a:cubicBezTo>
                      <a:pt x="1844" y="4120"/>
                      <a:pt x="1844" y="4120"/>
                      <a:pt x="1844" y="4120"/>
                    </a:cubicBezTo>
                    <a:cubicBezTo>
                      <a:pt x="1844" y="3150"/>
                      <a:pt x="1844" y="3150"/>
                      <a:pt x="1844" y="3150"/>
                    </a:cubicBezTo>
                    <a:cubicBezTo>
                      <a:pt x="1873" y="3122"/>
                      <a:pt x="1903" y="3100"/>
                      <a:pt x="1935" y="3084"/>
                    </a:cubicBezTo>
                    <a:cubicBezTo>
                      <a:pt x="1968" y="3067"/>
                      <a:pt x="2002" y="3059"/>
                      <a:pt x="2038" y="3059"/>
                    </a:cubicBezTo>
                    <a:cubicBezTo>
                      <a:pt x="2097" y="3059"/>
                      <a:pt x="2141" y="3075"/>
                      <a:pt x="2171" y="3106"/>
                    </a:cubicBezTo>
                    <a:cubicBezTo>
                      <a:pt x="2202" y="3137"/>
                      <a:pt x="2217" y="3191"/>
                      <a:pt x="2217" y="3267"/>
                    </a:cubicBezTo>
                    <a:cubicBezTo>
                      <a:pt x="2217" y="4120"/>
                      <a:pt x="2217" y="4120"/>
                      <a:pt x="2217" y="4120"/>
                    </a:cubicBezTo>
                    <a:cubicBezTo>
                      <a:pt x="2618" y="4120"/>
                      <a:pt x="2618" y="4120"/>
                      <a:pt x="2618" y="4120"/>
                    </a:cubicBezTo>
                    <a:cubicBezTo>
                      <a:pt x="2618" y="3267"/>
                      <a:pt x="2618" y="3267"/>
                      <a:pt x="2618" y="3267"/>
                    </a:cubicBezTo>
                    <a:cubicBezTo>
                      <a:pt x="2618" y="3200"/>
                      <a:pt x="2635" y="3148"/>
                      <a:pt x="2671" y="3113"/>
                    </a:cubicBezTo>
                    <a:cubicBezTo>
                      <a:pt x="2707" y="3077"/>
                      <a:pt x="2752" y="3059"/>
                      <a:pt x="2806" y="3059"/>
                    </a:cubicBezTo>
                    <a:cubicBezTo>
                      <a:pt x="2925" y="3059"/>
                      <a:pt x="2985" y="3128"/>
                      <a:pt x="2985" y="3267"/>
                    </a:cubicBezTo>
                    <a:cubicBezTo>
                      <a:pt x="2985" y="4120"/>
                      <a:pt x="2985" y="4120"/>
                      <a:pt x="2985" y="4120"/>
                    </a:cubicBezTo>
                    <a:cubicBezTo>
                      <a:pt x="3386" y="4120"/>
                      <a:pt x="3386" y="4120"/>
                      <a:pt x="3386" y="4120"/>
                    </a:cubicBezTo>
                    <a:cubicBezTo>
                      <a:pt x="3386" y="3267"/>
                      <a:pt x="3386" y="3267"/>
                      <a:pt x="3386" y="3267"/>
                    </a:cubicBezTo>
                    <a:cubicBezTo>
                      <a:pt x="3386" y="3187"/>
                      <a:pt x="3375" y="3115"/>
                      <a:pt x="3355" y="3052"/>
                    </a:cubicBezTo>
                    <a:cubicBezTo>
                      <a:pt x="3334" y="2989"/>
                      <a:pt x="3304" y="2935"/>
                      <a:pt x="3264" y="2892"/>
                    </a:cubicBezTo>
                    <a:close/>
                    <a:moveTo>
                      <a:pt x="4862" y="3150"/>
                    </a:moveTo>
                    <a:cubicBezTo>
                      <a:pt x="4838" y="3065"/>
                      <a:pt x="4804" y="2994"/>
                      <a:pt x="4761" y="2936"/>
                    </a:cubicBezTo>
                    <a:cubicBezTo>
                      <a:pt x="4718" y="2877"/>
                      <a:pt x="4666" y="2833"/>
                      <a:pt x="4607" y="2803"/>
                    </a:cubicBezTo>
                    <a:cubicBezTo>
                      <a:pt x="4547" y="2773"/>
                      <a:pt x="4483" y="2758"/>
                      <a:pt x="4413" y="2758"/>
                    </a:cubicBezTo>
                    <a:cubicBezTo>
                      <a:pt x="4327" y="2758"/>
                      <a:pt x="4253" y="2773"/>
                      <a:pt x="4190" y="2802"/>
                    </a:cubicBezTo>
                    <a:cubicBezTo>
                      <a:pt x="4126" y="2832"/>
                      <a:pt x="4070" y="2871"/>
                      <a:pt x="4020" y="2921"/>
                    </a:cubicBezTo>
                    <a:cubicBezTo>
                      <a:pt x="4020" y="2436"/>
                      <a:pt x="4020" y="2436"/>
                      <a:pt x="4020" y="2436"/>
                    </a:cubicBezTo>
                    <a:cubicBezTo>
                      <a:pt x="4187" y="2508"/>
                      <a:pt x="4187" y="2508"/>
                      <a:pt x="4187" y="2508"/>
                    </a:cubicBezTo>
                    <a:cubicBezTo>
                      <a:pt x="4194" y="2511"/>
                      <a:pt x="4194" y="2511"/>
                      <a:pt x="4194" y="2511"/>
                    </a:cubicBezTo>
                    <a:cubicBezTo>
                      <a:pt x="4215" y="2518"/>
                      <a:pt x="4243" y="2527"/>
                      <a:pt x="4281" y="2527"/>
                    </a:cubicBezTo>
                    <a:cubicBezTo>
                      <a:pt x="4327" y="2527"/>
                      <a:pt x="4366" y="2515"/>
                      <a:pt x="4401" y="2496"/>
                    </a:cubicBezTo>
                    <a:cubicBezTo>
                      <a:pt x="4403" y="2495"/>
                      <a:pt x="4403" y="2495"/>
                      <a:pt x="4403" y="2495"/>
                    </a:cubicBezTo>
                    <a:cubicBezTo>
                      <a:pt x="4433" y="2478"/>
                      <a:pt x="4459" y="2454"/>
                      <a:pt x="4480" y="2425"/>
                    </a:cubicBezTo>
                    <a:cubicBezTo>
                      <a:pt x="4501" y="2396"/>
                      <a:pt x="4517" y="2361"/>
                      <a:pt x="4523" y="2323"/>
                    </a:cubicBezTo>
                    <a:cubicBezTo>
                      <a:pt x="4835" y="453"/>
                      <a:pt x="4835" y="453"/>
                      <a:pt x="4835" y="453"/>
                    </a:cubicBezTo>
                    <a:cubicBezTo>
                      <a:pt x="4835" y="452"/>
                      <a:pt x="4835" y="452"/>
                      <a:pt x="4835" y="452"/>
                    </a:cubicBezTo>
                    <a:cubicBezTo>
                      <a:pt x="4837" y="439"/>
                      <a:pt x="4838" y="425"/>
                      <a:pt x="4838" y="412"/>
                    </a:cubicBezTo>
                    <a:cubicBezTo>
                      <a:pt x="4839" y="333"/>
                      <a:pt x="4798" y="256"/>
                      <a:pt x="4734" y="211"/>
                    </a:cubicBezTo>
                    <a:cubicBezTo>
                      <a:pt x="4733" y="210"/>
                      <a:pt x="4733" y="210"/>
                      <a:pt x="4733" y="210"/>
                    </a:cubicBezTo>
                    <a:cubicBezTo>
                      <a:pt x="4691" y="181"/>
                      <a:pt x="4642" y="167"/>
                      <a:pt x="4594" y="167"/>
                    </a:cubicBezTo>
                    <a:cubicBezTo>
                      <a:pt x="4551" y="167"/>
                      <a:pt x="4508" y="178"/>
                      <a:pt x="4469" y="201"/>
                    </a:cubicBezTo>
                    <a:cubicBezTo>
                      <a:pt x="4020" y="460"/>
                      <a:pt x="4020" y="460"/>
                      <a:pt x="4020" y="460"/>
                    </a:cubicBezTo>
                    <a:cubicBezTo>
                      <a:pt x="4020" y="0"/>
                      <a:pt x="4020" y="0"/>
                      <a:pt x="4020" y="0"/>
                    </a:cubicBezTo>
                    <a:cubicBezTo>
                      <a:pt x="3619" y="238"/>
                      <a:pt x="3619" y="238"/>
                      <a:pt x="3619" y="238"/>
                    </a:cubicBezTo>
                    <a:cubicBezTo>
                      <a:pt x="3619" y="692"/>
                      <a:pt x="3619" y="692"/>
                      <a:pt x="3619" y="692"/>
                    </a:cubicBezTo>
                    <a:cubicBezTo>
                      <a:pt x="2445" y="1368"/>
                      <a:pt x="2445" y="1368"/>
                      <a:pt x="2445" y="1368"/>
                    </a:cubicBezTo>
                    <a:cubicBezTo>
                      <a:pt x="2371" y="1411"/>
                      <a:pt x="2322" y="1489"/>
                      <a:pt x="2322" y="1580"/>
                    </a:cubicBezTo>
                    <a:cubicBezTo>
                      <a:pt x="2322" y="1586"/>
                      <a:pt x="2322" y="1593"/>
                      <a:pt x="2323" y="1599"/>
                    </a:cubicBezTo>
                    <a:cubicBezTo>
                      <a:pt x="2326" y="1643"/>
                      <a:pt x="2342" y="1687"/>
                      <a:pt x="2368" y="1724"/>
                    </a:cubicBezTo>
                    <a:cubicBezTo>
                      <a:pt x="2395" y="1761"/>
                      <a:pt x="2432" y="1790"/>
                      <a:pt x="2475" y="1808"/>
                    </a:cubicBezTo>
                    <a:cubicBezTo>
                      <a:pt x="2945" y="2000"/>
                      <a:pt x="2945" y="2000"/>
                      <a:pt x="2945" y="2000"/>
                    </a:cubicBezTo>
                    <a:cubicBezTo>
                      <a:pt x="2945" y="2438"/>
                      <a:pt x="2945" y="2438"/>
                      <a:pt x="2945" y="2438"/>
                    </a:cubicBezTo>
                    <a:cubicBezTo>
                      <a:pt x="2946" y="2538"/>
                      <a:pt x="3005" y="2627"/>
                      <a:pt x="3098" y="2665"/>
                    </a:cubicBezTo>
                    <a:cubicBezTo>
                      <a:pt x="3098" y="2665"/>
                      <a:pt x="3098" y="2665"/>
                      <a:pt x="3098" y="2665"/>
                    </a:cubicBezTo>
                    <a:cubicBezTo>
                      <a:pt x="3099" y="2666"/>
                      <a:pt x="3100" y="2666"/>
                      <a:pt x="3101" y="2666"/>
                    </a:cubicBezTo>
                    <a:cubicBezTo>
                      <a:pt x="3101" y="2666"/>
                      <a:pt x="3101" y="2666"/>
                      <a:pt x="3101" y="2666"/>
                    </a:cubicBezTo>
                    <a:cubicBezTo>
                      <a:pt x="3101" y="2666"/>
                      <a:pt x="3101" y="2666"/>
                      <a:pt x="3101" y="2666"/>
                    </a:cubicBezTo>
                    <a:cubicBezTo>
                      <a:pt x="3136" y="2680"/>
                      <a:pt x="3165" y="2683"/>
                      <a:pt x="3191" y="2683"/>
                    </a:cubicBezTo>
                    <a:cubicBezTo>
                      <a:pt x="3191" y="2683"/>
                      <a:pt x="3191" y="2683"/>
                      <a:pt x="3191" y="2683"/>
                    </a:cubicBezTo>
                    <a:cubicBezTo>
                      <a:pt x="3223" y="2683"/>
                      <a:pt x="3257" y="2677"/>
                      <a:pt x="3289" y="2663"/>
                    </a:cubicBezTo>
                    <a:cubicBezTo>
                      <a:pt x="3321" y="2649"/>
                      <a:pt x="3351" y="2627"/>
                      <a:pt x="3375" y="2599"/>
                    </a:cubicBezTo>
                    <a:cubicBezTo>
                      <a:pt x="3382" y="2590"/>
                      <a:pt x="3382" y="2590"/>
                      <a:pt x="3382" y="2590"/>
                    </a:cubicBezTo>
                    <a:cubicBezTo>
                      <a:pt x="3619" y="2271"/>
                      <a:pt x="3619" y="2271"/>
                      <a:pt x="3619" y="2271"/>
                    </a:cubicBezTo>
                    <a:cubicBezTo>
                      <a:pt x="3619" y="4120"/>
                      <a:pt x="3619" y="4120"/>
                      <a:pt x="3619" y="4120"/>
                    </a:cubicBezTo>
                    <a:cubicBezTo>
                      <a:pt x="3885" y="4120"/>
                      <a:pt x="3885" y="4120"/>
                      <a:pt x="3885" y="4120"/>
                    </a:cubicBezTo>
                    <a:cubicBezTo>
                      <a:pt x="3911" y="4120"/>
                      <a:pt x="3932" y="4114"/>
                      <a:pt x="3948" y="4104"/>
                    </a:cubicBezTo>
                    <a:cubicBezTo>
                      <a:pt x="3964" y="4094"/>
                      <a:pt x="3975" y="4075"/>
                      <a:pt x="3981" y="4047"/>
                    </a:cubicBezTo>
                    <a:cubicBezTo>
                      <a:pt x="3995" y="3980"/>
                      <a:pt x="3995" y="3980"/>
                      <a:pt x="3995" y="3980"/>
                    </a:cubicBezTo>
                    <a:cubicBezTo>
                      <a:pt x="4016" y="4003"/>
                      <a:pt x="4037" y="4025"/>
                      <a:pt x="4059" y="4045"/>
                    </a:cubicBezTo>
                    <a:cubicBezTo>
                      <a:pt x="4081" y="4064"/>
                      <a:pt x="4105" y="4081"/>
                      <a:pt x="4131" y="4096"/>
                    </a:cubicBezTo>
                    <a:cubicBezTo>
                      <a:pt x="4158" y="4110"/>
                      <a:pt x="4187" y="4121"/>
                      <a:pt x="4218" y="4129"/>
                    </a:cubicBezTo>
                    <a:cubicBezTo>
                      <a:pt x="4250" y="4136"/>
                      <a:pt x="4285" y="4140"/>
                      <a:pt x="4325" y="4140"/>
                    </a:cubicBezTo>
                    <a:cubicBezTo>
                      <a:pt x="4410" y="4140"/>
                      <a:pt x="4488" y="4123"/>
                      <a:pt x="4558" y="4087"/>
                    </a:cubicBezTo>
                    <a:cubicBezTo>
                      <a:pt x="4628" y="4052"/>
                      <a:pt x="4689" y="4003"/>
                      <a:pt x="4739" y="3940"/>
                    </a:cubicBezTo>
                    <a:cubicBezTo>
                      <a:pt x="4790" y="3877"/>
                      <a:pt x="4829" y="3803"/>
                      <a:pt x="4857" y="3717"/>
                    </a:cubicBezTo>
                    <a:cubicBezTo>
                      <a:pt x="4885" y="3632"/>
                      <a:pt x="4899" y="3539"/>
                      <a:pt x="4899" y="3438"/>
                    </a:cubicBezTo>
                    <a:cubicBezTo>
                      <a:pt x="4899" y="3330"/>
                      <a:pt x="4887" y="3234"/>
                      <a:pt x="4862" y="3150"/>
                    </a:cubicBezTo>
                    <a:close/>
                    <a:moveTo>
                      <a:pt x="4466" y="3627"/>
                    </a:moveTo>
                    <a:cubicBezTo>
                      <a:pt x="4453" y="3679"/>
                      <a:pt x="4435" y="3721"/>
                      <a:pt x="4412" y="3753"/>
                    </a:cubicBezTo>
                    <a:cubicBezTo>
                      <a:pt x="4389" y="3785"/>
                      <a:pt x="4362" y="3809"/>
                      <a:pt x="4331" y="3823"/>
                    </a:cubicBezTo>
                    <a:cubicBezTo>
                      <a:pt x="4300" y="3838"/>
                      <a:pt x="4266" y="3845"/>
                      <a:pt x="4229" y="3845"/>
                    </a:cubicBezTo>
                    <a:cubicBezTo>
                      <a:pt x="4190" y="3845"/>
                      <a:pt x="4153" y="3839"/>
                      <a:pt x="4118" y="3825"/>
                    </a:cubicBezTo>
                    <a:cubicBezTo>
                      <a:pt x="4082" y="3812"/>
                      <a:pt x="4050" y="3788"/>
                      <a:pt x="4020" y="3755"/>
                    </a:cubicBezTo>
                    <a:cubicBezTo>
                      <a:pt x="4020" y="3186"/>
                      <a:pt x="4020" y="3186"/>
                      <a:pt x="4020" y="3186"/>
                    </a:cubicBezTo>
                    <a:cubicBezTo>
                      <a:pt x="4037" y="3165"/>
                      <a:pt x="4054" y="3147"/>
                      <a:pt x="4071" y="3131"/>
                    </a:cubicBezTo>
                    <a:cubicBezTo>
                      <a:pt x="4089" y="3115"/>
                      <a:pt x="4107" y="3102"/>
                      <a:pt x="4128" y="3091"/>
                    </a:cubicBezTo>
                    <a:cubicBezTo>
                      <a:pt x="4148" y="3081"/>
                      <a:pt x="4170" y="3073"/>
                      <a:pt x="4193" y="3067"/>
                    </a:cubicBezTo>
                    <a:cubicBezTo>
                      <a:pt x="4217" y="3062"/>
                      <a:pt x="4244" y="3059"/>
                      <a:pt x="4273" y="3059"/>
                    </a:cubicBezTo>
                    <a:cubicBezTo>
                      <a:pt x="4305" y="3059"/>
                      <a:pt x="4334" y="3065"/>
                      <a:pt x="4360" y="3078"/>
                    </a:cubicBezTo>
                    <a:cubicBezTo>
                      <a:pt x="4386" y="3091"/>
                      <a:pt x="4408" y="3113"/>
                      <a:pt x="4426" y="3142"/>
                    </a:cubicBezTo>
                    <a:cubicBezTo>
                      <a:pt x="4445" y="3172"/>
                      <a:pt x="4459" y="3211"/>
                      <a:pt x="4470" y="3259"/>
                    </a:cubicBezTo>
                    <a:cubicBezTo>
                      <a:pt x="4480" y="3308"/>
                      <a:pt x="4485" y="3367"/>
                      <a:pt x="4485" y="3438"/>
                    </a:cubicBezTo>
                    <a:cubicBezTo>
                      <a:pt x="4485" y="3512"/>
                      <a:pt x="4479" y="3575"/>
                      <a:pt x="4466" y="3627"/>
                    </a:cubicBezTo>
                    <a:close/>
                    <a:moveTo>
                      <a:pt x="2445" y="1369"/>
                    </a:moveTo>
                    <a:cubicBezTo>
                      <a:pt x="2445" y="1368"/>
                      <a:pt x="2445" y="1368"/>
                      <a:pt x="2445" y="1368"/>
                    </a:cubicBezTo>
                    <a:cubicBezTo>
                      <a:pt x="2445" y="1368"/>
                      <a:pt x="2445" y="1368"/>
                      <a:pt x="2446" y="1368"/>
                    </a:cubicBezTo>
                    <a:lnTo>
                      <a:pt x="2445" y="1369"/>
                    </a:lnTo>
                    <a:close/>
                    <a:moveTo>
                      <a:pt x="2323" y="1599"/>
                    </a:moveTo>
                    <a:cubicBezTo>
                      <a:pt x="2323" y="1599"/>
                      <a:pt x="2323" y="1599"/>
                      <a:pt x="2323" y="1599"/>
                    </a:cubicBezTo>
                    <a:cubicBezTo>
                      <a:pt x="2323" y="1599"/>
                      <a:pt x="2323" y="1599"/>
                      <a:pt x="2323" y="1598"/>
                    </a:cubicBezTo>
                    <a:lnTo>
                      <a:pt x="2323" y="15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/>
              </a:p>
            </p:txBody>
          </p:sp>
          <p:sp>
            <p:nvSpPr>
              <p:cNvPr id="104" name="Freeform 18"/>
              <p:cNvSpPr>
                <a:spLocks noEditPoints="1"/>
              </p:cNvSpPr>
              <p:nvPr/>
            </p:nvSpPr>
            <p:spPr bwMode="auto">
              <a:xfrm>
                <a:off x="4008438" y="638175"/>
                <a:ext cx="577850" cy="576263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11" grpId="0" animBg="1"/>
      <p:bldP spid="97" grpId="0"/>
      <p:bldP spid="211" grpId="0"/>
      <p:bldP spid="212" grpId="0"/>
      <p:bldP spid="213" grpId="0"/>
      <p:bldP spid="2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Freeform 609"/>
          <p:cNvSpPr>
            <a:spLocks noEditPoints="1"/>
          </p:cNvSpPr>
          <p:nvPr/>
        </p:nvSpPr>
        <p:spPr bwMode="auto">
          <a:xfrm>
            <a:off x="1841837" y="1090227"/>
            <a:ext cx="5380852" cy="2707073"/>
          </a:xfrm>
          <a:custGeom>
            <a:avLst/>
            <a:gdLst>
              <a:gd name="T0" fmla="*/ 42 w 1779"/>
              <a:gd name="T1" fmla="*/ 140 h 895"/>
              <a:gd name="T2" fmla="*/ 155 w 1779"/>
              <a:gd name="T3" fmla="*/ 148 h 895"/>
              <a:gd name="T4" fmla="*/ 327 w 1779"/>
              <a:gd name="T5" fmla="*/ 46 h 895"/>
              <a:gd name="T6" fmla="*/ 337 w 1779"/>
              <a:gd name="T7" fmla="*/ 74 h 895"/>
              <a:gd name="T8" fmla="*/ 382 w 1779"/>
              <a:gd name="T9" fmla="*/ 79 h 895"/>
              <a:gd name="T10" fmla="*/ 161 w 1779"/>
              <a:gd name="T11" fmla="*/ 328 h 895"/>
              <a:gd name="T12" fmla="*/ 431 w 1779"/>
              <a:gd name="T13" fmla="*/ 71 h 895"/>
              <a:gd name="T14" fmla="*/ 414 w 1779"/>
              <a:gd name="T15" fmla="*/ 103 h 895"/>
              <a:gd name="T16" fmla="*/ 488 w 1779"/>
              <a:gd name="T17" fmla="*/ 57 h 895"/>
              <a:gd name="T18" fmla="*/ 433 w 1779"/>
              <a:gd name="T19" fmla="*/ 121 h 895"/>
              <a:gd name="T20" fmla="*/ 466 w 1779"/>
              <a:gd name="T21" fmla="*/ 106 h 895"/>
              <a:gd name="T22" fmla="*/ 287 w 1779"/>
              <a:gd name="T23" fmla="*/ 329 h 895"/>
              <a:gd name="T24" fmla="*/ 507 w 1779"/>
              <a:gd name="T25" fmla="*/ 132 h 895"/>
              <a:gd name="T26" fmla="*/ 476 w 1779"/>
              <a:gd name="T27" fmla="*/ 193 h 895"/>
              <a:gd name="T28" fmla="*/ 468 w 1779"/>
              <a:gd name="T29" fmla="*/ 231 h 895"/>
              <a:gd name="T30" fmla="*/ 583 w 1779"/>
              <a:gd name="T31" fmla="*/ 125 h 895"/>
              <a:gd name="T32" fmla="*/ 643 w 1779"/>
              <a:gd name="T33" fmla="*/ 97 h 895"/>
              <a:gd name="T34" fmla="*/ 305 w 1779"/>
              <a:gd name="T35" fmla="*/ 463 h 895"/>
              <a:gd name="T36" fmla="*/ 333 w 1779"/>
              <a:gd name="T37" fmla="*/ 478 h 895"/>
              <a:gd name="T38" fmla="*/ 324 w 1779"/>
              <a:gd name="T39" fmla="*/ 552 h 895"/>
              <a:gd name="T40" fmla="*/ 751 w 1779"/>
              <a:gd name="T41" fmla="*/ 184 h 895"/>
              <a:gd name="T42" fmla="*/ 797 w 1779"/>
              <a:gd name="T43" fmla="*/ 160 h 895"/>
              <a:gd name="T44" fmla="*/ 851 w 1779"/>
              <a:gd name="T45" fmla="*/ 147 h 895"/>
              <a:gd name="T46" fmla="*/ 380 w 1779"/>
              <a:gd name="T47" fmla="*/ 639 h 895"/>
              <a:gd name="T48" fmla="*/ 911 w 1779"/>
              <a:gd name="T49" fmla="*/ 138 h 895"/>
              <a:gd name="T50" fmla="*/ 941 w 1779"/>
              <a:gd name="T51" fmla="*/ 127 h 895"/>
              <a:gd name="T52" fmla="*/ 1002 w 1779"/>
              <a:gd name="T53" fmla="*/ 80 h 895"/>
              <a:gd name="T54" fmla="*/ 708 w 1779"/>
              <a:gd name="T55" fmla="*/ 410 h 895"/>
              <a:gd name="T56" fmla="*/ 399 w 1779"/>
              <a:gd name="T57" fmla="*/ 743 h 895"/>
              <a:gd name="T58" fmla="*/ 1157 w 1779"/>
              <a:gd name="T59" fmla="*/ 18 h 895"/>
              <a:gd name="T60" fmla="*/ 591 w 1779"/>
              <a:gd name="T61" fmla="*/ 592 h 895"/>
              <a:gd name="T62" fmla="*/ 1152 w 1779"/>
              <a:gd name="T63" fmla="*/ 50 h 895"/>
              <a:gd name="T64" fmla="*/ 980 w 1779"/>
              <a:gd name="T65" fmla="*/ 242 h 895"/>
              <a:gd name="T66" fmla="*/ 928 w 1779"/>
              <a:gd name="T67" fmla="*/ 308 h 895"/>
              <a:gd name="T68" fmla="*/ 1246 w 1779"/>
              <a:gd name="T69" fmla="*/ 41 h 895"/>
              <a:gd name="T70" fmla="*/ 1065 w 1779"/>
              <a:gd name="T71" fmla="*/ 245 h 895"/>
              <a:gd name="T72" fmla="*/ 1087 w 1779"/>
              <a:gd name="T73" fmla="*/ 265 h 895"/>
              <a:gd name="T74" fmla="*/ 1337 w 1779"/>
              <a:gd name="T75" fmla="*/ 38 h 895"/>
              <a:gd name="T76" fmla="*/ 865 w 1779"/>
              <a:gd name="T77" fmla="*/ 557 h 895"/>
              <a:gd name="T78" fmla="*/ 1027 w 1779"/>
              <a:gd name="T79" fmla="*/ 418 h 895"/>
              <a:gd name="T80" fmla="*/ 1057 w 1779"/>
              <a:gd name="T81" fmla="*/ 449 h 895"/>
              <a:gd name="T82" fmla="*/ 1191 w 1779"/>
              <a:gd name="T83" fmla="*/ 371 h 895"/>
              <a:gd name="T84" fmla="*/ 890 w 1779"/>
              <a:gd name="T85" fmla="*/ 717 h 895"/>
              <a:gd name="T86" fmla="*/ 1001 w 1779"/>
              <a:gd name="T87" fmla="*/ 659 h 895"/>
              <a:gd name="T88" fmla="*/ 1597 w 1779"/>
              <a:gd name="T89" fmla="*/ 91 h 895"/>
              <a:gd name="T90" fmla="*/ 1457 w 1779"/>
              <a:gd name="T91" fmla="*/ 277 h 895"/>
              <a:gd name="T92" fmla="*/ 1342 w 1779"/>
              <a:gd name="T93" fmla="*/ 397 h 895"/>
              <a:gd name="T94" fmla="*/ 1546 w 1779"/>
              <a:gd name="T95" fmla="*/ 221 h 895"/>
              <a:gd name="T96" fmla="*/ 1576 w 1779"/>
              <a:gd name="T97" fmla="*/ 242 h 895"/>
              <a:gd name="T98" fmla="*/ 1348 w 1779"/>
              <a:gd name="T99" fmla="*/ 482 h 895"/>
              <a:gd name="T100" fmla="*/ 1535 w 1779"/>
              <a:gd name="T101" fmla="*/ 317 h 895"/>
              <a:gd name="T102" fmla="*/ 1380 w 1779"/>
              <a:gd name="T103" fmla="*/ 520 h 895"/>
              <a:gd name="T104" fmla="*/ 1393 w 1779"/>
              <a:gd name="T105" fmla="*/ 547 h 895"/>
              <a:gd name="T106" fmla="*/ 1532 w 1779"/>
              <a:gd name="T107" fmla="*/ 459 h 895"/>
              <a:gd name="T108" fmla="*/ 1482 w 1779"/>
              <a:gd name="T109" fmla="*/ 537 h 895"/>
              <a:gd name="T110" fmla="*/ 1500 w 1779"/>
              <a:gd name="T111" fmla="*/ 561 h 895"/>
              <a:gd name="T112" fmla="*/ 1590 w 1779"/>
              <a:gd name="T113" fmla="*/ 535 h 895"/>
              <a:gd name="T114" fmla="*/ 1578 w 1779"/>
              <a:gd name="T115" fmla="*/ 599 h 895"/>
              <a:gd name="T116" fmla="*/ 1597 w 1779"/>
              <a:gd name="T117" fmla="*/ 632 h 895"/>
              <a:gd name="T118" fmla="*/ 1680 w 1779"/>
              <a:gd name="T119" fmla="*/ 599 h 895"/>
              <a:gd name="T120" fmla="*/ 1739 w 1779"/>
              <a:gd name="T121" fmla="*/ 588 h 895"/>
              <a:gd name="T122" fmla="*/ 1692 w 1779"/>
              <a:gd name="T123" fmla="*/ 817 h 895"/>
              <a:gd name="T124" fmla="*/ 997 w 1779"/>
              <a:gd name="T125" fmla="*/ 69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9" h="895">
                <a:moveTo>
                  <a:pt x="33" y="74"/>
                </a:moveTo>
                <a:cubicBezTo>
                  <a:pt x="32" y="73"/>
                  <a:pt x="30" y="73"/>
                  <a:pt x="29" y="74"/>
                </a:cubicBezTo>
                <a:cubicBezTo>
                  <a:pt x="8" y="95"/>
                  <a:pt x="8" y="95"/>
                  <a:pt x="8" y="95"/>
                </a:cubicBezTo>
                <a:cubicBezTo>
                  <a:pt x="7" y="96"/>
                  <a:pt x="7" y="98"/>
                  <a:pt x="8" y="99"/>
                </a:cubicBezTo>
                <a:cubicBezTo>
                  <a:pt x="9" y="100"/>
                  <a:pt x="10" y="100"/>
                  <a:pt x="11" y="100"/>
                </a:cubicBezTo>
                <a:cubicBezTo>
                  <a:pt x="11" y="100"/>
                  <a:pt x="12" y="100"/>
                  <a:pt x="13" y="99"/>
                </a:cubicBezTo>
                <a:cubicBezTo>
                  <a:pt x="33" y="78"/>
                  <a:pt x="33" y="78"/>
                  <a:pt x="33" y="78"/>
                </a:cubicBezTo>
                <a:cubicBezTo>
                  <a:pt x="35" y="77"/>
                  <a:pt x="35" y="75"/>
                  <a:pt x="33" y="74"/>
                </a:cubicBezTo>
                <a:close/>
                <a:moveTo>
                  <a:pt x="55" y="70"/>
                </a:moveTo>
                <a:cubicBezTo>
                  <a:pt x="55" y="70"/>
                  <a:pt x="56" y="70"/>
                  <a:pt x="57" y="69"/>
                </a:cubicBezTo>
                <a:cubicBezTo>
                  <a:pt x="62" y="64"/>
                  <a:pt x="62" y="64"/>
                  <a:pt x="62" y="64"/>
                </a:cubicBezTo>
                <a:cubicBezTo>
                  <a:pt x="63" y="63"/>
                  <a:pt x="63" y="61"/>
                  <a:pt x="62" y="59"/>
                </a:cubicBezTo>
                <a:cubicBezTo>
                  <a:pt x="61" y="58"/>
                  <a:pt x="59" y="58"/>
                  <a:pt x="58" y="59"/>
                </a:cubicBezTo>
                <a:cubicBezTo>
                  <a:pt x="52" y="65"/>
                  <a:pt x="52" y="65"/>
                  <a:pt x="52" y="65"/>
                </a:cubicBezTo>
                <a:cubicBezTo>
                  <a:pt x="51" y="66"/>
                  <a:pt x="51" y="68"/>
                  <a:pt x="52" y="69"/>
                </a:cubicBezTo>
                <a:cubicBezTo>
                  <a:pt x="53" y="70"/>
                  <a:pt x="54" y="70"/>
                  <a:pt x="55" y="70"/>
                </a:cubicBezTo>
                <a:close/>
                <a:moveTo>
                  <a:pt x="20" y="105"/>
                </a:moveTo>
                <a:cubicBezTo>
                  <a:pt x="21" y="105"/>
                  <a:pt x="21" y="104"/>
                  <a:pt x="22" y="104"/>
                </a:cubicBezTo>
                <a:cubicBezTo>
                  <a:pt x="42" y="84"/>
                  <a:pt x="42" y="84"/>
                  <a:pt x="42" y="84"/>
                </a:cubicBezTo>
                <a:cubicBezTo>
                  <a:pt x="43" y="83"/>
                  <a:pt x="43" y="81"/>
                  <a:pt x="42" y="80"/>
                </a:cubicBezTo>
                <a:cubicBezTo>
                  <a:pt x="41" y="78"/>
                  <a:pt x="39" y="78"/>
                  <a:pt x="38" y="8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6" y="101"/>
                  <a:pt x="16" y="103"/>
                  <a:pt x="18" y="104"/>
                </a:cubicBezTo>
                <a:cubicBezTo>
                  <a:pt x="18" y="104"/>
                  <a:pt x="19" y="105"/>
                  <a:pt x="20" y="105"/>
                </a:cubicBezTo>
                <a:close/>
                <a:moveTo>
                  <a:pt x="30" y="106"/>
                </a:moveTo>
                <a:cubicBezTo>
                  <a:pt x="29" y="105"/>
                  <a:pt x="27" y="105"/>
                  <a:pt x="25" y="106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3" y="108"/>
                  <a:pt x="23" y="110"/>
                  <a:pt x="24" y="112"/>
                </a:cubicBezTo>
                <a:cubicBezTo>
                  <a:pt x="24" y="112"/>
                  <a:pt x="25" y="112"/>
                  <a:pt x="26" y="112"/>
                </a:cubicBezTo>
                <a:cubicBezTo>
                  <a:pt x="27" y="112"/>
                  <a:pt x="28" y="112"/>
                  <a:pt x="28" y="112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1" y="109"/>
                  <a:pt x="31" y="107"/>
                  <a:pt x="30" y="106"/>
                </a:cubicBezTo>
                <a:close/>
                <a:moveTo>
                  <a:pt x="37" y="99"/>
                </a:moveTo>
                <a:cubicBezTo>
                  <a:pt x="37" y="99"/>
                  <a:pt x="38" y="100"/>
                  <a:pt x="39" y="100"/>
                </a:cubicBezTo>
                <a:cubicBezTo>
                  <a:pt x="40" y="100"/>
                  <a:pt x="41" y="99"/>
                  <a:pt x="41" y="99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7"/>
                  <a:pt x="50" y="86"/>
                </a:cubicBezTo>
                <a:cubicBezTo>
                  <a:pt x="48" y="85"/>
                  <a:pt x="46" y="85"/>
                  <a:pt x="45" y="86"/>
                </a:cubicBezTo>
                <a:cubicBezTo>
                  <a:pt x="37" y="94"/>
                  <a:pt x="37" y="94"/>
                  <a:pt x="37" y="94"/>
                </a:cubicBezTo>
                <a:cubicBezTo>
                  <a:pt x="36" y="95"/>
                  <a:pt x="36" y="97"/>
                  <a:pt x="37" y="99"/>
                </a:cubicBezTo>
                <a:close/>
                <a:moveTo>
                  <a:pt x="20" y="133"/>
                </a:moveTo>
                <a:cubicBezTo>
                  <a:pt x="21" y="133"/>
                  <a:pt x="21" y="132"/>
                  <a:pt x="22" y="132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26" y="128"/>
                  <a:pt x="26" y="126"/>
                  <a:pt x="25" y="125"/>
                </a:cubicBezTo>
                <a:cubicBezTo>
                  <a:pt x="24" y="123"/>
                  <a:pt x="22" y="123"/>
                  <a:pt x="20" y="125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6" y="129"/>
                  <a:pt x="16" y="131"/>
                  <a:pt x="18" y="132"/>
                </a:cubicBezTo>
                <a:cubicBezTo>
                  <a:pt x="18" y="132"/>
                  <a:pt x="19" y="133"/>
                  <a:pt x="20" y="133"/>
                </a:cubicBezTo>
                <a:close/>
                <a:moveTo>
                  <a:pt x="54" y="110"/>
                </a:moveTo>
                <a:cubicBezTo>
                  <a:pt x="52" y="109"/>
                  <a:pt x="50" y="109"/>
                  <a:pt x="49" y="110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0" y="130"/>
                  <a:pt x="30" y="131"/>
                  <a:pt x="31" y="133"/>
                </a:cubicBezTo>
                <a:cubicBezTo>
                  <a:pt x="31" y="133"/>
                  <a:pt x="32" y="134"/>
                  <a:pt x="33" y="134"/>
                </a:cubicBezTo>
                <a:cubicBezTo>
                  <a:pt x="34" y="134"/>
                  <a:pt x="35" y="133"/>
                  <a:pt x="35" y="133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5" y="113"/>
                  <a:pt x="55" y="111"/>
                  <a:pt x="54" y="110"/>
                </a:cubicBezTo>
                <a:close/>
                <a:moveTo>
                  <a:pt x="59" y="105"/>
                </a:moveTo>
                <a:cubicBezTo>
                  <a:pt x="59" y="105"/>
                  <a:pt x="60" y="106"/>
                  <a:pt x="61" y="106"/>
                </a:cubicBezTo>
                <a:cubicBezTo>
                  <a:pt x="62" y="106"/>
                  <a:pt x="62" y="105"/>
                  <a:pt x="63" y="105"/>
                </a:cubicBezTo>
                <a:cubicBezTo>
                  <a:pt x="72" y="96"/>
                  <a:pt x="72" y="96"/>
                  <a:pt x="72" y="96"/>
                </a:cubicBezTo>
                <a:cubicBezTo>
                  <a:pt x="73" y="94"/>
                  <a:pt x="73" y="92"/>
                  <a:pt x="72" y="91"/>
                </a:cubicBezTo>
                <a:cubicBezTo>
                  <a:pt x="71" y="90"/>
                  <a:pt x="69" y="90"/>
                  <a:pt x="68" y="91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7" y="102"/>
                  <a:pt x="57" y="104"/>
                  <a:pt x="59" y="105"/>
                </a:cubicBezTo>
                <a:close/>
                <a:moveTo>
                  <a:pt x="3" y="156"/>
                </a:moveTo>
                <a:cubicBezTo>
                  <a:pt x="1" y="158"/>
                  <a:pt x="1" y="158"/>
                  <a:pt x="1" y="158"/>
                </a:cubicBezTo>
                <a:cubicBezTo>
                  <a:pt x="0" y="159"/>
                  <a:pt x="0" y="161"/>
                  <a:pt x="1" y="162"/>
                </a:cubicBezTo>
                <a:cubicBezTo>
                  <a:pt x="2" y="163"/>
                  <a:pt x="2" y="163"/>
                  <a:pt x="3" y="163"/>
                </a:cubicBezTo>
                <a:cubicBezTo>
                  <a:pt x="4" y="163"/>
                  <a:pt x="5" y="163"/>
                  <a:pt x="5" y="162"/>
                </a:cubicBezTo>
                <a:cubicBezTo>
                  <a:pt x="8" y="160"/>
                  <a:pt x="8" y="160"/>
                  <a:pt x="8" y="160"/>
                </a:cubicBezTo>
                <a:cubicBezTo>
                  <a:pt x="9" y="159"/>
                  <a:pt x="9" y="157"/>
                  <a:pt x="8" y="156"/>
                </a:cubicBezTo>
                <a:cubicBezTo>
                  <a:pt x="6" y="155"/>
                  <a:pt x="4" y="155"/>
                  <a:pt x="3" y="156"/>
                </a:cubicBezTo>
                <a:close/>
                <a:moveTo>
                  <a:pt x="23" y="150"/>
                </a:moveTo>
                <a:cubicBezTo>
                  <a:pt x="18" y="155"/>
                  <a:pt x="18" y="155"/>
                  <a:pt x="18" y="155"/>
                </a:cubicBezTo>
                <a:cubicBezTo>
                  <a:pt x="16" y="157"/>
                  <a:pt x="16" y="159"/>
                  <a:pt x="18" y="160"/>
                </a:cubicBezTo>
                <a:cubicBezTo>
                  <a:pt x="18" y="160"/>
                  <a:pt x="19" y="161"/>
                  <a:pt x="20" y="161"/>
                </a:cubicBezTo>
                <a:cubicBezTo>
                  <a:pt x="21" y="161"/>
                  <a:pt x="21" y="160"/>
                  <a:pt x="22" y="160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29" y="153"/>
                  <a:pt x="29" y="151"/>
                  <a:pt x="28" y="150"/>
                </a:cubicBezTo>
                <a:cubicBezTo>
                  <a:pt x="27" y="148"/>
                  <a:pt x="25" y="148"/>
                  <a:pt x="23" y="150"/>
                </a:cubicBezTo>
                <a:close/>
                <a:moveTo>
                  <a:pt x="42" y="140"/>
                </a:moveTo>
                <a:cubicBezTo>
                  <a:pt x="79" y="103"/>
                  <a:pt x="79" y="103"/>
                  <a:pt x="79" y="103"/>
                </a:cubicBezTo>
                <a:cubicBezTo>
                  <a:pt x="85" y="96"/>
                  <a:pt x="85" y="96"/>
                  <a:pt x="85" y="96"/>
                </a:cubicBezTo>
                <a:cubicBezTo>
                  <a:pt x="87" y="95"/>
                  <a:pt x="87" y="93"/>
                  <a:pt x="85" y="92"/>
                </a:cubicBezTo>
                <a:cubicBezTo>
                  <a:pt x="84" y="91"/>
                  <a:pt x="82" y="91"/>
                  <a:pt x="81" y="92"/>
                </a:cubicBezTo>
                <a:cubicBezTo>
                  <a:pt x="77" y="96"/>
                  <a:pt x="77" y="96"/>
                  <a:pt x="77" y="96"/>
                </a:cubicBezTo>
                <a:cubicBezTo>
                  <a:pt x="38" y="135"/>
                  <a:pt x="38" y="135"/>
                  <a:pt x="38" y="135"/>
                </a:cubicBezTo>
                <a:cubicBezTo>
                  <a:pt x="37" y="137"/>
                  <a:pt x="37" y="139"/>
                  <a:pt x="38" y="140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1" y="141"/>
                  <a:pt x="41" y="140"/>
                  <a:pt x="42" y="140"/>
                </a:cubicBezTo>
                <a:close/>
                <a:moveTo>
                  <a:pt x="89" y="91"/>
                </a:moveTo>
                <a:cubicBezTo>
                  <a:pt x="90" y="91"/>
                  <a:pt x="91" y="91"/>
                  <a:pt x="92" y="90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4" y="78"/>
                  <a:pt x="104" y="76"/>
                  <a:pt x="102" y="75"/>
                </a:cubicBezTo>
                <a:cubicBezTo>
                  <a:pt x="101" y="74"/>
                  <a:pt x="99" y="74"/>
                  <a:pt x="98" y="75"/>
                </a:cubicBezTo>
                <a:cubicBezTo>
                  <a:pt x="87" y="86"/>
                  <a:pt x="87" y="86"/>
                  <a:pt x="87" y="86"/>
                </a:cubicBezTo>
                <a:cubicBezTo>
                  <a:pt x="86" y="87"/>
                  <a:pt x="86" y="89"/>
                  <a:pt x="87" y="90"/>
                </a:cubicBezTo>
                <a:cubicBezTo>
                  <a:pt x="88" y="91"/>
                  <a:pt x="89" y="91"/>
                  <a:pt x="89" y="91"/>
                </a:cubicBezTo>
                <a:close/>
                <a:moveTo>
                  <a:pt x="125" y="66"/>
                </a:moveTo>
                <a:cubicBezTo>
                  <a:pt x="124" y="65"/>
                  <a:pt x="122" y="65"/>
                  <a:pt x="121" y="66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6" y="141"/>
                  <a:pt x="46" y="141"/>
                  <a:pt x="46" y="141"/>
                </a:cubicBezTo>
                <a:cubicBezTo>
                  <a:pt x="46" y="141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39" y="148"/>
                  <a:pt x="39" y="148"/>
                  <a:pt x="39" y="148"/>
                </a:cubicBezTo>
                <a:cubicBezTo>
                  <a:pt x="38" y="149"/>
                  <a:pt x="38" y="151"/>
                  <a:pt x="39" y="152"/>
                </a:cubicBezTo>
                <a:cubicBezTo>
                  <a:pt x="40" y="153"/>
                  <a:pt x="40" y="153"/>
                  <a:pt x="41" y="153"/>
                </a:cubicBezTo>
                <a:cubicBezTo>
                  <a:pt x="42" y="153"/>
                  <a:pt x="43" y="153"/>
                  <a:pt x="43" y="152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49" y="147"/>
                  <a:pt x="49" y="146"/>
                  <a:pt x="49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6" y="69"/>
                  <a:pt x="126" y="67"/>
                  <a:pt x="125" y="66"/>
                </a:cubicBezTo>
                <a:close/>
                <a:moveTo>
                  <a:pt x="141" y="64"/>
                </a:moveTo>
                <a:cubicBezTo>
                  <a:pt x="140" y="63"/>
                  <a:pt x="138" y="63"/>
                  <a:pt x="137" y="64"/>
                </a:cubicBezTo>
                <a:cubicBezTo>
                  <a:pt x="62" y="139"/>
                  <a:pt x="62" y="139"/>
                  <a:pt x="62" y="139"/>
                </a:cubicBezTo>
                <a:cubicBezTo>
                  <a:pt x="61" y="140"/>
                  <a:pt x="61" y="142"/>
                  <a:pt x="62" y="143"/>
                </a:cubicBezTo>
                <a:cubicBezTo>
                  <a:pt x="63" y="144"/>
                  <a:pt x="63" y="144"/>
                  <a:pt x="64" y="144"/>
                </a:cubicBezTo>
                <a:cubicBezTo>
                  <a:pt x="65" y="144"/>
                  <a:pt x="66" y="144"/>
                  <a:pt x="66" y="143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2" y="67"/>
                  <a:pt x="142" y="65"/>
                  <a:pt x="141" y="64"/>
                </a:cubicBezTo>
                <a:close/>
                <a:moveTo>
                  <a:pt x="157" y="66"/>
                </a:moveTo>
                <a:cubicBezTo>
                  <a:pt x="159" y="65"/>
                  <a:pt x="159" y="63"/>
                  <a:pt x="157" y="62"/>
                </a:cubicBezTo>
                <a:cubicBezTo>
                  <a:pt x="156" y="61"/>
                  <a:pt x="154" y="61"/>
                  <a:pt x="153" y="62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2" y="133"/>
                  <a:pt x="82" y="135"/>
                  <a:pt x="83" y="137"/>
                </a:cubicBezTo>
                <a:cubicBezTo>
                  <a:pt x="83" y="137"/>
                  <a:pt x="84" y="137"/>
                  <a:pt x="85" y="137"/>
                </a:cubicBezTo>
                <a:cubicBezTo>
                  <a:pt x="86" y="137"/>
                  <a:pt x="87" y="137"/>
                  <a:pt x="87" y="137"/>
                </a:cubicBezTo>
                <a:cubicBezTo>
                  <a:pt x="102" y="122"/>
                  <a:pt x="102" y="122"/>
                  <a:pt x="102" y="122"/>
                </a:cubicBezTo>
                <a:lnTo>
                  <a:pt x="157" y="66"/>
                </a:lnTo>
                <a:close/>
                <a:moveTo>
                  <a:pt x="168" y="65"/>
                </a:moveTo>
                <a:cubicBezTo>
                  <a:pt x="167" y="64"/>
                  <a:pt x="165" y="64"/>
                  <a:pt x="164" y="65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0" y="129"/>
                  <a:pt x="100" y="131"/>
                  <a:pt x="101" y="132"/>
                </a:cubicBezTo>
                <a:cubicBezTo>
                  <a:pt x="102" y="132"/>
                  <a:pt x="103" y="133"/>
                  <a:pt x="104" y="133"/>
                </a:cubicBezTo>
                <a:cubicBezTo>
                  <a:pt x="104" y="133"/>
                  <a:pt x="105" y="132"/>
                  <a:pt x="106" y="132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9" y="68"/>
                  <a:pt x="169" y="67"/>
                  <a:pt x="168" y="65"/>
                </a:cubicBezTo>
                <a:close/>
                <a:moveTo>
                  <a:pt x="181" y="66"/>
                </a:moveTo>
                <a:cubicBezTo>
                  <a:pt x="180" y="65"/>
                  <a:pt x="178" y="65"/>
                  <a:pt x="177" y="66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17" y="125"/>
                  <a:pt x="117" y="127"/>
                  <a:pt x="119" y="129"/>
                </a:cubicBezTo>
                <a:cubicBezTo>
                  <a:pt x="119" y="129"/>
                  <a:pt x="120" y="130"/>
                  <a:pt x="121" y="130"/>
                </a:cubicBezTo>
                <a:cubicBezTo>
                  <a:pt x="122" y="130"/>
                  <a:pt x="122" y="129"/>
                  <a:pt x="123" y="129"/>
                </a:cubicBezTo>
                <a:cubicBezTo>
                  <a:pt x="181" y="71"/>
                  <a:pt x="181" y="71"/>
                  <a:pt x="181" y="71"/>
                </a:cubicBezTo>
                <a:cubicBezTo>
                  <a:pt x="182" y="70"/>
                  <a:pt x="182" y="68"/>
                  <a:pt x="181" y="66"/>
                </a:cubicBezTo>
                <a:close/>
                <a:moveTo>
                  <a:pt x="130" y="131"/>
                </a:moveTo>
                <a:cubicBezTo>
                  <a:pt x="131" y="132"/>
                  <a:pt x="132" y="132"/>
                  <a:pt x="132" y="132"/>
                </a:cubicBezTo>
                <a:cubicBezTo>
                  <a:pt x="133" y="132"/>
                  <a:pt x="134" y="132"/>
                  <a:pt x="135" y="131"/>
                </a:cubicBezTo>
                <a:cubicBezTo>
                  <a:pt x="193" y="73"/>
                  <a:pt x="193" y="73"/>
                  <a:pt x="193" y="73"/>
                </a:cubicBezTo>
                <a:cubicBezTo>
                  <a:pt x="194" y="72"/>
                  <a:pt x="194" y="70"/>
                  <a:pt x="193" y="69"/>
                </a:cubicBezTo>
                <a:cubicBezTo>
                  <a:pt x="192" y="67"/>
                  <a:pt x="190" y="67"/>
                  <a:pt x="188" y="69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29" y="128"/>
                  <a:pt x="129" y="130"/>
                  <a:pt x="130" y="131"/>
                </a:cubicBezTo>
                <a:close/>
                <a:moveTo>
                  <a:pt x="141" y="134"/>
                </a:moveTo>
                <a:cubicBezTo>
                  <a:pt x="142" y="135"/>
                  <a:pt x="142" y="135"/>
                  <a:pt x="143" y="135"/>
                </a:cubicBezTo>
                <a:cubicBezTo>
                  <a:pt x="144" y="135"/>
                  <a:pt x="145" y="135"/>
                  <a:pt x="145" y="134"/>
                </a:cubicBezTo>
                <a:cubicBezTo>
                  <a:pt x="205" y="75"/>
                  <a:pt x="205" y="75"/>
                  <a:pt x="205" y="75"/>
                </a:cubicBezTo>
                <a:cubicBezTo>
                  <a:pt x="206" y="73"/>
                  <a:pt x="206" y="71"/>
                  <a:pt x="205" y="70"/>
                </a:cubicBezTo>
                <a:cubicBezTo>
                  <a:pt x="204" y="69"/>
                  <a:pt x="202" y="69"/>
                  <a:pt x="201" y="7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0" y="131"/>
                  <a:pt x="140" y="133"/>
                  <a:pt x="141" y="134"/>
                </a:cubicBezTo>
                <a:close/>
                <a:moveTo>
                  <a:pt x="148" y="141"/>
                </a:moveTo>
                <a:cubicBezTo>
                  <a:pt x="149" y="142"/>
                  <a:pt x="149" y="142"/>
                  <a:pt x="150" y="142"/>
                </a:cubicBezTo>
                <a:cubicBezTo>
                  <a:pt x="151" y="142"/>
                  <a:pt x="152" y="142"/>
                  <a:pt x="152" y="141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217" y="76"/>
                  <a:pt x="217" y="74"/>
                  <a:pt x="216" y="73"/>
                </a:cubicBezTo>
                <a:cubicBezTo>
                  <a:pt x="215" y="72"/>
                  <a:pt x="213" y="72"/>
                  <a:pt x="212" y="73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7" y="138"/>
                  <a:pt x="147" y="140"/>
                  <a:pt x="148" y="141"/>
                </a:cubicBezTo>
                <a:close/>
                <a:moveTo>
                  <a:pt x="164" y="135"/>
                </a:moveTo>
                <a:cubicBezTo>
                  <a:pt x="164" y="135"/>
                  <a:pt x="164" y="135"/>
                  <a:pt x="164" y="135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7" y="141"/>
                  <a:pt x="157" y="142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5"/>
                  <a:pt x="154" y="147"/>
                  <a:pt x="155" y="148"/>
                </a:cubicBezTo>
                <a:cubicBezTo>
                  <a:pt x="156" y="149"/>
                  <a:pt x="156" y="149"/>
                  <a:pt x="157" y="149"/>
                </a:cubicBezTo>
                <a:cubicBezTo>
                  <a:pt x="158" y="149"/>
                  <a:pt x="159" y="149"/>
                  <a:pt x="159" y="148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232" y="75"/>
                  <a:pt x="232" y="75"/>
                  <a:pt x="232" y="75"/>
                </a:cubicBezTo>
                <a:cubicBezTo>
                  <a:pt x="233" y="74"/>
                  <a:pt x="233" y="72"/>
                  <a:pt x="232" y="71"/>
                </a:cubicBezTo>
                <a:cubicBezTo>
                  <a:pt x="231" y="70"/>
                  <a:pt x="229" y="70"/>
                  <a:pt x="228" y="71"/>
                </a:cubicBezTo>
                <a:cubicBezTo>
                  <a:pt x="164" y="135"/>
                  <a:pt x="164" y="135"/>
                  <a:pt x="164" y="135"/>
                </a:cubicBezTo>
                <a:close/>
                <a:moveTo>
                  <a:pt x="153" y="160"/>
                </a:moveTo>
                <a:cubicBezTo>
                  <a:pt x="152" y="161"/>
                  <a:pt x="152" y="161"/>
                  <a:pt x="152" y="161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3" y="170"/>
                  <a:pt x="143" y="170"/>
                  <a:pt x="143" y="170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40" y="173"/>
                  <a:pt x="140" y="175"/>
                  <a:pt x="141" y="176"/>
                </a:cubicBezTo>
                <a:cubicBezTo>
                  <a:pt x="141" y="177"/>
                  <a:pt x="142" y="177"/>
                  <a:pt x="143" y="177"/>
                </a:cubicBezTo>
                <a:cubicBezTo>
                  <a:pt x="144" y="177"/>
                  <a:pt x="145" y="177"/>
                  <a:pt x="145" y="176"/>
                </a:cubicBezTo>
                <a:cubicBezTo>
                  <a:pt x="147" y="174"/>
                  <a:pt x="147" y="174"/>
                  <a:pt x="147" y="174"/>
                </a:cubicBezTo>
                <a:cubicBezTo>
                  <a:pt x="148" y="174"/>
                  <a:pt x="148" y="174"/>
                  <a:pt x="148" y="174"/>
                </a:cubicBezTo>
                <a:cubicBezTo>
                  <a:pt x="148" y="174"/>
                  <a:pt x="148" y="173"/>
                  <a:pt x="148" y="173"/>
                </a:cubicBezTo>
                <a:cubicBezTo>
                  <a:pt x="156" y="165"/>
                  <a:pt x="156" y="165"/>
                  <a:pt x="156" y="165"/>
                </a:cubicBezTo>
                <a:cubicBezTo>
                  <a:pt x="157" y="165"/>
                  <a:pt x="157" y="165"/>
                  <a:pt x="157" y="164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8" y="154"/>
                  <a:pt x="168" y="154"/>
                  <a:pt x="168" y="154"/>
                </a:cubicBezTo>
                <a:cubicBezTo>
                  <a:pt x="169" y="153"/>
                  <a:pt x="169" y="153"/>
                  <a:pt x="169" y="153"/>
                </a:cubicBezTo>
                <a:cubicBezTo>
                  <a:pt x="250" y="72"/>
                  <a:pt x="250" y="72"/>
                  <a:pt x="250" y="72"/>
                </a:cubicBezTo>
                <a:cubicBezTo>
                  <a:pt x="251" y="71"/>
                  <a:pt x="251" y="69"/>
                  <a:pt x="250" y="68"/>
                </a:cubicBezTo>
                <a:cubicBezTo>
                  <a:pt x="248" y="67"/>
                  <a:pt x="246" y="67"/>
                  <a:pt x="245" y="68"/>
                </a:cubicBezTo>
                <a:cubicBezTo>
                  <a:pt x="242" y="71"/>
                  <a:pt x="242" y="71"/>
                  <a:pt x="242" y="71"/>
                </a:cubicBezTo>
                <a:cubicBezTo>
                  <a:pt x="163" y="150"/>
                  <a:pt x="163" y="150"/>
                  <a:pt x="163" y="150"/>
                </a:cubicBezTo>
                <a:lnTo>
                  <a:pt x="153" y="160"/>
                </a:lnTo>
                <a:close/>
                <a:moveTo>
                  <a:pt x="158" y="173"/>
                </a:moveTo>
                <a:cubicBezTo>
                  <a:pt x="159" y="173"/>
                  <a:pt x="160" y="174"/>
                  <a:pt x="161" y="174"/>
                </a:cubicBezTo>
                <a:cubicBezTo>
                  <a:pt x="161" y="174"/>
                  <a:pt x="162" y="173"/>
                  <a:pt x="163" y="173"/>
                </a:cubicBezTo>
                <a:cubicBezTo>
                  <a:pt x="262" y="74"/>
                  <a:pt x="262" y="74"/>
                  <a:pt x="262" y="74"/>
                </a:cubicBezTo>
                <a:cubicBezTo>
                  <a:pt x="263" y="72"/>
                  <a:pt x="263" y="70"/>
                  <a:pt x="262" y="69"/>
                </a:cubicBezTo>
                <a:cubicBezTo>
                  <a:pt x="261" y="68"/>
                  <a:pt x="259" y="68"/>
                  <a:pt x="258" y="69"/>
                </a:cubicBezTo>
                <a:cubicBezTo>
                  <a:pt x="158" y="168"/>
                  <a:pt x="158" y="168"/>
                  <a:pt x="158" y="168"/>
                </a:cubicBezTo>
                <a:cubicBezTo>
                  <a:pt x="157" y="170"/>
                  <a:pt x="157" y="172"/>
                  <a:pt x="158" y="173"/>
                </a:cubicBezTo>
                <a:close/>
                <a:moveTo>
                  <a:pt x="156" y="184"/>
                </a:moveTo>
                <a:cubicBezTo>
                  <a:pt x="151" y="190"/>
                  <a:pt x="151" y="190"/>
                  <a:pt x="151" y="190"/>
                </a:cubicBezTo>
                <a:cubicBezTo>
                  <a:pt x="150" y="191"/>
                  <a:pt x="150" y="193"/>
                  <a:pt x="151" y="194"/>
                </a:cubicBezTo>
                <a:cubicBezTo>
                  <a:pt x="152" y="195"/>
                  <a:pt x="152" y="195"/>
                  <a:pt x="153" y="195"/>
                </a:cubicBezTo>
                <a:cubicBezTo>
                  <a:pt x="154" y="195"/>
                  <a:pt x="155" y="195"/>
                  <a:pt x="155" y="194"/>
                </a:cubicBezTo>
                <a:cubicBezTo>
                  <a:pt x="161" y="189"/>
                  <a:pt x="161" y="189"/>
                  <a:pt x="161" y="189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8" y="71"/>
                  <a:pt x="278" y="69"/>
                  <a:pt x="277" y="68"/>
                </a:cubicBezTo>
                <a:cubicBezTo>
                  <a:pt x="276" y="67"/>
                  <a:pt x="274" y="67"/>
                  <a:pt x="273" y="68"/>
                </a:cubicBezTo>
                <a:cubicBezTo>
                  <a:pt x="161" y="179"/>
                  <a:pt x="161" y="179"/>
                  <a:pt x="161" y="179"/>
                </a:cubicBezTo>
                <a:lnTo>
                  <a:pt x="156" y="184"/>
                </a:lnTo>
                <a:close/>
                <a:moveTo>
                  <a:pt x="295" y="67"/>
                </a:moveTo>
                <a:cubicBezTo>
                  <a:pt x="296" y="67"/>
                  <a:pt x="297" y="67"/>
                  <a:pt x="298" y="66"/>
                </a:cubicBezTo>
                <a:cubicBezTo>
                  <a:pt x="316" y="48"/>
                  <a:pt x="316" y="48"/>
                  <a:pt x="316" y="48"/>
                </a:cubicBezTo>
                <a:cubicBezTo>
                  <a:pt x="317" y="47"/>
                  <a:pt x="317" y="45"/>
                  <a:pt x="316" y="44"/>
                </a:cubicBezTo>
                <a:cubicBezTo>
                  <a:pt x="314" y="42"/>
                  <a:pt x="312" y="42"/>
                  <a:pt x="311" y="44"/>
                </a:cubicBezTo>
                <a:cubicBezTo>
                  <a:pt x="293" y="62"/>
                  <a:pt x="293" y="62"/>
                  <a:pt x="293" y="62"/>
                </a:cubicBezTo>
                <a:cubicBezTo>
                  <a:pt x="292" y="63"/>
                  <a:pt x="292" y="65"/>
                  <a:pt x="293" y="66"/>
                </a:cubicBezTo>
                <a:cubicBezTo>
                  <a:pt x="294" y="67"/>
                  <a:pt x="295" y="67"/>
                  <a:pt x="295" y="67"/>
                </a:cubicBezTo>
                <a:close/>
                <a:moveTo>
                  <a:pt x="166" y="189"/>
                </a:moveTo>
                <a:cubicBezTo>
                  <a:pt x="157" y="198"/>
                  <a:pt x="157" y="198"/>
                  <a:pt x="157" y="198"/>
                </a:cubicBezTo>
                <a:cubicBezTo>
                  <a:pt x="156" y="199"/>
                  <a:pt x="156" y="201"/>
                  <a:pt x="157" y="202"/>
                </a:cubicBezTo>
                <a:cubicBezTo>
                  <a:pt x="158" y="203"/>
                  <a:pt x="158" y="203"/>
                  <a:pt x="159" y="203"/>
                </a:cubicBezTo>
                <a:cubicBezTo>
                  <a:pt x="160" y="203"/>
                  <a:pt x="161" y="203"/>
                  <a:pt x="162" y="202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290" y="74"/>
                  <a:pt x="290" y="74"/>
                  <a:pt x="290" y="74"/>
                </a:cubicBezTo>
                <a:cubicBezTo>
                  <a:pt x="292" y="72"/>
                  <a:pt x="291" y="71"/>
                  <a:pt x="290" y="69"/>
                </a:cubicBezTo>
                <a:cubicBezTo>
                  <a:pt x="289" y="68"/>
                  <a:pt x="287" y="68"/>
                  <a:pt x="286" y="69"/>
                </a:cubicBezTo>
                <a:cubicBezTo>
                  <a:pt x="166" y="189"/>
                  <a:pt x="166" y="189"/>
                  <a:pt x="166" y="189"/>
                </a:cubicBezTo>
                <a:close/>
                <a:moveTo>
                  <a:pt x="296" y="73"/>
                </a:moveTo>
                <a:cubicBezTo>
                  <a:pt x="169" y="199"/>
                  <a:pt x="169" y="199"/>
                  <a:pt x="169" y="199"/>
                </a:cubicBezTo>
                <a:cubicBezTo>
                  <a:pt x="169" y="199"/>
                  <a:pt x="169" y="199"/>
                  <a:pt x="169" y="199"/>
                </a:cubicBezTo>
                <a:cubicBezTo>
                  <a:pt x="151" y="217"/>
                  <a:pt x="151" y="217"/>
                  <a:pt x="151" y="217"/>
                </a:cubicBezTo>
                <a:cubicBezTo>
                  <a:pt x="150" y="219"/>
                  <a:pt x="150" y="221"/>
                  <a:pt x="151" y="222"/>
                </a:cubicBezTo>
                <a:cubicBezTo>
                  <a:pt x="152" y="222"/>
                  <a:pt x="153" y="223"/>
                  <a:pt x="154" y="223"/>
                </a:cubicBezTo>
                <a:cubicBezTo>
                  <a:pt x="154" y="223"/>
                  <a:pt x="155" y="222"/>
                  <a:pt x="155" y="222"/>
                </a:cubicBezTo>
                <a:cubicBezTo>
                  <a:pt x="178" y="198"/>
                  <a:pt x="178" y="198"/>
                  <a:pt x="178" y="198"/>
                </a:cubicBezTo>
                <a:cubicBezTo>
                  <a:pt x="300" y="77"/>
                  <a:pt x="300" y="77"/>
                  <a:pt x="300" y="77"/>
                </a:cubicBezTo>
                <a:cubicBezTo>
                  <a:pt x="301" y="76"/>
                  <a:pt x="301" y="74"/>
                  <a:pt x="300" y="73"/>
                </a:cubicBezTo>
                <a:cubicBezTo>
                  <a:pt x="299" y="72"/>
                  <a:pt x="297" y="72"/>
                  <a:pt x="296" y="73"/>
                </a:cubicBezTo>
                <a:close/>
                <a:moveTo>
                  <a:pt x="316" y="57"/>
                </a:moveTo>
                <a:cubicBezTo>
                  <a:pt x="317" y="58"/>
                  <a:pt x="317" y="58"/>
                  <a:pt x="318" y="58"/>
                </a:cubicBezTo>
                <a:cubicBezTo>
                  <a:pt x="319" y="58"/>
                  <a:pt x="320" y="58"/>
                  <a:pt x="320" y="57"/>
                </a:cubicBezTo>
                <a:cubicBezTo>
                  <a:pt x="327" y="50"/>
                  <a:pt x="327" y="50"/>
                  <a:pt x="327" y="50"/>
                </a:cubicBezTo>
                <a:cubicBezTo>
                  <a:pt x="328" y="49"/>
                  <a:pt x="328" y="47"/>
                  <a:pt x="327" y="46"/>
                </a:cubicBezTo>
                <a:cubicBezTo>
                  <a:pt x="326" y="45"/>
                  <a:pt x="324" y="45"/>
                  <a:pt x="323" y="46"/>
                </a:cubicBezTo>
                <a:cubicBezTo>
                  <a:pt x="316" y="53"/>
                  <a:pt x="316" y="53"/>
                  <a:pt x="316" y="53"/>
                </a:cubicBezTo>
                <a:cubicBezTo>
                  <a:pt x="315" y="54"/>
                  <a:pt x="315" y="56"/>
                  <a:pt x="316" y="57"/>
                </a:cubicBezTo>
                <a:close/>
                <a:moveTo>
                  <a:pt x="334" y="43"/>
                </a:moveTo>
                <a:cubicBezTo>
                  <a:pt x="334" y="43"/>
                  <a:pt x="335" y="42"/>
                  <a:pt x="336" y="42"/>
                </a:cubicBezTo>
                <a:cubicBezTo>
                  <a:pt x="342" y="36"/>
                  <a:pt x="342" y="36"/>
                  <a:pt x="342" y="36"/>
                </a:cubicBezTo>
                <a:cubicBezTo>
                  <a:pt x="343" y="34"/>
                  <a:pt x="343" y="32"/>
                  <a:pt x="342" y="31"/>
                </a:cubicBezTo>
                <a:cubicBezTo>
                  <a:pt x="341" y="30"/>
                  <a:pt x="339" y="30"/>
                  <a:pt x="338" y="31"/>
                </a:cubicBezTo>
                <a:cubicBezTo>
                  <a:pt x="331" y="37"/>
                  <a:pt x="331" y="37"/>
                  <a:pt x="331" y="37"/>
                </a:cubicBezTo>
                <a:cubicBezTo>
                  <a:pt x="330" y="39"/>
                  <a:pt x="330" y="41"/>
                  <a:pt x="331" y="42"/>
                </a:cubicBezTo>
                <a:cubicBezTo>
                  <a:pt x="332" y="42"/>
                  <a:pt x="333" y="43"/>
                  <a:pt x="334" y="43"/>
                </a:cubicBezTo>
                <a:close/>
                <a:moveTo>
                  <a:pt x="130" y="260"/>
                </a:moveTo>
                <a:cubicBezTo>
                  <a:pt x="131" y="260"/>
                  <a:pt x="132" y="260"/>
                  <a:pt x="132" y="259"/>
                </a:cubicBezTo>
                <a:cubicBezTo>
                  <a:pt x="308" y="84"/>
                  <a:pt x="308" y="84"/>
                  <a:pt x="308" y="84"/>
                </a:cubicBezTo>
                <a:cubicBezTo>
                  <a:pt x="308" y="83"/>
                  <a:pt x="308" y="83"/>
                  <a:pt x="308" y="83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5" y="76"/>
                  <a:pt x="315" y="76"/>
                  <a:pt x="315" y="76"/>
                </a:cubicBezTo>
                <a:cubicBezTo>
                  <a:pt x="319" y="72"/>
                  <a:pt x="319" y="72"/>
                  <a:pt x="319" y="72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2"/>
                  <a:pt x="339" y="52"/>
                  <a:pt x="339" y="52"/>
                </a:cubicBezTo>
                <a:cubicBezTo>
                  <a:pt x="341" y="51"/>
                  <a:pt x="341" y="49"/>
                  <a:pt x="339" y="48"/>
                </a:cubicBezTo>
                <a:cubicBezTo>
                  <a:pt x="338" y="47"/>
                  <a:pt x="336" y="47"/>
                  <a:pt x="335" y="48"/>
                </a:cubicBezTo>
                <a:cubicBezTo>
                  <a:pt x="333" y="50"/>
                  <a:pt x="333" y="50"/>
                  <a:pt x="333" y="50"/>
                </a:cubicBezTo>
                <a:cubicBezTo>
                  <a:pt x="330" y="53"/>
                  <a:pt x="330" y="53"/>
                  <a:pt x="330" y="53"/>
                </a:cubicBezTo>
                <a:cubicBezTo>
                  <a:pt x="305" y="78"/>
                  <a:pt x="305" y="78"/>
                  <a:pt x="305" y="78"/>
                </a:cubicBezTo>
                <a:cubicBezTo>
                  <a:pt x="304" y="78"/>
                  <a:pt x="304" y="79"/>
                  <a:pt x="304" y="79"/>
                </a:cubicBezTo>
                <a:cubicBezTo>
                  <a:pt x="304" y="79"/>
                  <a:pt x="304" y="79"/>
                  <a:pt x="303" y="79"/>
                </a:cubicBezTo>
                <a:cubicBezTo>
                  <a:pt x="128" y="255"/>
                  <a:pt x="128" y="255"/>
                  <a:pt x="128" y="255"/>
                </a:cubicBezTo>
                <a:cubicBezTo>
                  <a:pt x="127" y="256"/>
                  <a:pt x="127" y="258"/>
                  <a:pt x="128" y="259"/>
                </a:cubicBezTo>
                <a:cubicBezTo>
                  <a:pt x="129" y="260"/>
                  <a:pt x="129" y="260"/>
                  <a:pt x="130" y="260"/>
                </a:cubicBezTo>
                <a:close/>
                <a:moveTo>
                  <a:pt x="342" y="45"/>
                </a:moveTo>
                <a:cubicBezTo>
                  <a:pt x="342" y="46"/>
                  <a:pt x="343" y="46"/>
                  <a:pt x="344" y="46"/>
                </a:cubicBezTo>
                <a:cubicBezTo>
                  <a:pt x="345" y="46"/>
                  <a:pt x="346" y="46"/>
                  <a:pt x="346" y="45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8" y="33"/>
                  <a:pt x="358" y="33"/>
                  <a:pt x="358" y="33"/>
                </a:cubicBezTo>
                <a:cubicBezTo>
                  <a:pt x="360" y="32"/>
                  <a:pt x="360" y="30"/>
                  <a:pt x="358" y="29"/>
                </a:cubicBezTo>
                <a:cubicBezTo>
                  <a:pt x="357" y="28"/>
                  <a:pt x="355" y="28"/>
                  <a:pt x="354" y="29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2" y="30"/>
                  <a:pt x="352" y="30"/>
                  <a:pt x="352" y="31"/>
                </a:cubicBezTo>
                <a:cubicBezTo>
                  <a:pt x="342" y="41"/>
                  <a:pt x="342" y="41"/>
                  <a:pt x="342" y="41"/>
                </a:cubicBezTo>
                <a:cubicBezTo>
                  <a:pt x="341" y="42"/>
                  <a:pt x="341" y="44"/>
                  <a:pt x="342" y="45"/>
                </a:cubicBezTo>
                <a:close/>
                <a:moveTo>
                  <a:pt x="324" y="82"/>
                </a:moveTo>
                <a:cubicBezTo>
                  <a:pt x="333" y="73"/>
                  <a:pt x="333" y="73"/>
                  <a:pt x="333" y="73"/>
                </a:cubicBezTo>
                <a:cubicBezTo>
                  <a:pt x="333" y="73"/>
                  <a:pt x="333" y="72"/>
                  <a:pt x="333" y="72"/>
                </a:cubicBezTo>
                <a:cubicBezTo>
                  <a:pt x="334" y="72"/>
                  <a:pt x="334" y="72"/>
                  <a:pt x="334" y="71"/>
                </a:cubicBezTo>
                <a:cubicBezTo>
                  <a:pt x="349" y="57"/>
                  <a:pt x="349" y="57"/>
                  <a:pt x="349" y="57"/>
                </a:cubicBezTo>
                <a:cubicBezTo>
                  <a:pt x="350" y="56"/>
                  <a:pt x="350" y="54"/>
                  <a:pt x="349" y="53"/>
                </a:cubicBezTo>
                <a:cubicBezTo>
                  <a:pt x="347" y="51"/>
                  <a:pt x="345" y="51"/>
                  <a:pt x="344" y="53"/>
                </a:cubicBezTo>
                <a:cubicBezTo>
                  <a:pt x="330" y="67"/>
                  <a:pt x="330" y="67"/>
                  <a:pt x="330" y="67"/>
                </a:cubicBezTo>
                <a:cubicBezTo>
                  <a:pt x="329" y="67"/>
                  <a:pt x="329" y="68"/>
                  <a:pt x="329" y="68"/>
                </a:cubicBezTo>
                <a:cubicBezTo>
                  <a:pt x="329" y="68"/>
                  <a:pt x="329" y="68"/>
                  <a:pt x="328" y="68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9" y="78"/>
                  <a:pt x="318" y="79"/>
                  <a:pt x="319" y="81"/>
                </a:cubicBezTo>
                <a:cubicBezTo>
                  <a:pt x="318" y="80"/>
                  <a:pt x="316" y="80"/>
                  <a:pt x="316" y="81"/>
                </a:cubicBezTo>
                <a:cubicBezTo>
                  <a:pt x="130" y="267"/>
                  <a:pt x="130" y="267"/>
                  <a:pt x="130" y="267"/>
                </a:cubicBezTo>
                <a:cubicBezTo>
                  <a:pt x="128" y="268"/>
                  <a:pt x="128" y="270"/>
                  <a:pt x="130" y="272"/>
                </a:cubicBezTo>
                <a:cubicBezTo>
                  <a:pt x="130" y="272"/>
                  <a:pt x="131" y="273"/>
                  <a:pt x="132" y="273"/>
                </a:cubicBezTo>
                <a:cubicBezTo>
                  <a:pt x="133" y="273"/>
                  <a:pt x="133" y="272"/>
                  <a:pt x="134" y="272"/>
                </a:cubicBezTo>
                <a:cubicBezTo>
                  <a:pt x="320" y="86"/>
                  <a:pt x="320" y="86"/>
                  <a:pt x="320" y="86"/>
                </a:cubicBezTo>
                <a:cubicBezTo>
                  <a:pt x="321" y="85"/>
                  <a:pt x="321" y="83"/>
                  <a:pt x="321" y="82"/>
                </a:cubicBezTo>
                <a:cubicBezTo>
                  <a:pt x="321" y="82"/>
                  <a:pt x="321" y="83"/>
                  <a:pt x="322" y="83"/>
                </a:cubicBezTo>
                <a:cubicBezTo>
                  <a:pt x="323" y="83"/>
                  <a:pt x="323" y="82"/>
                  <a:pt x="324" y="82"/>
                </a:cubicBezTo>
                <a:close/>
                <a:moveTo>
                  <a:pt x="352" y="49"/>
                </a:moveTo>
                <a:cubicBezTo>
                  <a:pt x="353" y="50"/>
                  <a:pt x="354" y="50"/>
                  <a:pt x="354" y="50"/>
                </a:cubicBezTo>
                <a:cubicBezTo>
                  <a:pt x="355" y="50"/>
                  <a:pt x="356" y="50"/>
                  <a:pt x="357" y="49"/>
                </a:cubicBezTo>
                <a:cubicBezTo>
                  <a:pt x="367" y="39"/>
                  <a:pt x="367" y="39"/>
                  <a:pt x="367" y="39"/>
                </a:cubicBezTo>
                <a:cubicBezTo>
                  <a:pt x="368" y="38"/>
                  <a:pt x="368" y="36"/>
                  <a:pt x="367" y="35"/>
                </a:cubicBezTo>
                <a:cubicBezTo>
                  <a:pt x="365" y="33"/>
                  <a:pt x="363" y="33"/>
                  <a:pt x="362" y="35"/>
                </a:cubicBezTo>
                <a:cubicBezTo>
                  <a:pt x="352" y="45"/>
                  <a:pt x="352" y="45"/>
                  <a:pt x="352" y="45"/>
                </a:cubicBezTo>
                <a:cubicBezTo>
                  <a:pt x="351" y="46"/>
                  <a:pt x="351" y="48"/>
                  <a:pt x="352" y="49"/>
                </a:cubicBezTo>
                <a:close/>
                <a:moveTo>
                  <a:pt x="333" y="87"/>
                </a:moveTo>
                <a:cubicBezTo>
                  <a:pt x="334" y="86"/>
                  <a:pt x="334" y="84"/>
                  <a:pt x="333" y="82"/>
                </a:cubicBezTo>
                <a:cubicBezTo>
                  <a:pt x="332" y="81"/>
                  <a:pt x="330" y="81"/>
                  <a:pt x="328" y="82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27" y="283"/>
                  <a:pt x="127" y="285"/>
                  <a:pt x="129" y="287"/>
                </a:cubicBezTo>
                <a:cubicBezTo>
                  <a:pt x="129" y="287"/>
                  <a:pt x="130" y="287"/>
                  <a:pt x="131" y="287"/>
                </a:cubicBezTo>
                <a:cubicBezTo>
                  <a:pt x="132" y="287"/>
                  <a:pt x="132" y="287"/>
                  <a:pt x="133" y="287"/>
                </a:cubicBezTo>
                <a:lnTo>
                  <a:pt x="333" y="87"/>
                </a:lnTo>
                <a:close/>
                <a:moveTo>
                  <a:pt x="335" y="83"/>
                </a:moveTo>
                <a:cubicBezTo>
                  <a:pt x="336" y="83"/>
                  <a:pt x="337" y="83"/>
                  <a:pt x="337" y="82"/>
                </a:cubicBezTo>
                <a:cubicBezTo>
                  <a:pt x="341" y="78"/>
                  <a:pt x="341" y="78"/>
                  <a:pt x="341" y="78"/>
                </a:cubicBezTo>
                <a:cubicBezTo>
                  <a:pt x="344" y="76"/>
                  <a:pt x="344" y="76"/>
                  <a:pt x="344" y="76"/>
                </a:cubicBezTo>
                <a:cubicBezTo>
                  <a:pt x="361" y="58"/>
                  <a:pt x="361" y="58"/>
                  <a:pt x="361" y="58"/>
                </a:cubicBezTo>
                <a:cubicBezTo>
                  <a:pt x="362" y="57"/>
                  <a:pt x="362" y="55"/>
                  <a:pt x="361" y="54"/>
                </a:cubicBezTo>
                <a:cubicBezTo>
                  <a:pt x="360" y="53"/>
                  <a:pt x="358" y="53"/>
                  <a:pt x="357" y="5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33" y="78"/>
                  <a:pt x="333" y="78"/>
                  <a:pt x="333" y="78"/>
                </a:cubicBezTo>
                <a:cubicBezTo>
                  <a:pt x="332" y="79"/>
                  <a:pt x="332" y="81"/>
                  <a:pt x="333" y="82"/>
                </a:cubicBezTo>
                <a:cubicBezTo>
                  <a:pt x="333" y="83"/>
                  <a:pt x="334" y="83"/>
                  <a:pt x="335" y="83"/>
                </a:cubicBezTo>
                <a:close/>
                <a:moveTo>
                  <a:pt x="372" y="46"/>
                </a:moveTo>
                <a:cubicBezTo>
                  <a:pt x="373" y="46"/>
                  <a:pt x="374" y="46"/>
                  <a:pt x="374" y="45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8" y="32"/>
                  <a:pt x="388" y="32"/>
                  <a:pt x="388" y="32"/>
                </a:cubicBezTo>
                <a:cubicBezTo>
                  <a:pt x="391" y="29"/>
                  <a:pt x="391" y="29"/>
                  <a:pt x="391" y="29"/>
                </a:cubicBezTo>
                <a:cubicBezTo>
                  <a:pt x="394" y="26"/>
                  <a:pt x="394" y="26"/>
                  <a:pt x="394" y="26"/>
                </a:cubicBezTo>
                <a:cubicBezTo>
                  <a:pt x="395" y="24"/>
                  <a:pt x="395" y="22"/>
                  <a:pt x="394" y="21"/>
                </a:cubicBezTo>
                <a:cubicBezTo>
                  <a:pt x="394" y="21"/>
                  <a:pt x="393" y="21"/>
                  <a:pt x="393" y="20"/>
                </a:cubicBezTo>
                <a:cubicBezTo>
                  <a:pt x="392" y="20"/>
                  <a:pt x="391" y="20"/>
                  <a:pt x="391" y="21"/>
                </a:cubicBezTo>
                <a:cubicBezTo>
                  <a:pt x="390" y="21"/>
                  <a:pt x="390" y="21"/>
                  <a:pt x="390" y="21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2" y="29"/>
                  <a:pt x="382" y="29"/>
                  <a:pt x="382" y="29"/>
                </a:cubicBezTo>
                <a:cubicBezTo>
                  <a:pt x="379" y="32"/>
                  <a:pt x="379" y="32"/>
                  <a:pt x="379" y="32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69" y="42"/>
                  <a:pt x="369" y="44"/>
                  <a:pt x="370" y="45"/>
                </a:cubicBezTo>
                <a:cubicBezTo>
                  <a:pt x="371" y="46"/>
                  <a:pt x="371" y="46"/>
                  <a:pt x="372" y="46"/>
                </a:cubicBezTo>
                <a:close/>
                <a:moveTo>
                  <a:pt x="390" y="44"/>
                </a:moveTo>
                <a:cubicBezTo>
                  <a:pt x="393" y="40"/>
                  <a:pt x="393" y="40"/>
                  <a:pt x="393" y="40"/>
                </a:cubicBezTo>
                <a:cubicBezTo>
                  <a:pt x="394" y="39"/>
                  <a:pt x="394" y="37"/>
                  <a:pt x="393" y="36"/>
                </a:cubicBezTo>
                <a:cubicBezTo>
                  <a:pt x="392" y="35"/>
                  <a:pt x="390" y="35"/>
                  <a:pt x="389" y="36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4" y="41"/>
                  <a:pt x="384" y="43"/>
                  <a:pt x="385" y="44"/>
                </a:cubicBezTo>
                <a:cubicBezTo>
                  <a:pt x="386" y="45"/>
                  <a:pt x="387" y="45"/>
                  <a:pt x="387" y="45"/>
                </a:cubicBezTo>
                <a:cubicBezTo>
                  <a:pt x="388" y="45"/>
                  <a:pt x="389" y="45"/>
                  <a:pt x="390" y="44"/>
                </a:cubicBezTo>
                <a:close/>
                <a:moveTo>
                  <a:pt x="381" y="52"/>
                </a:moveTo>
                <a:cubicBezTo>
                  <a:pt x="383" y="51"/>
                  <a:pt x="383" y="49"/>
                  <a:pt x="381" y="48"/>
                </a:cubicBezTo>
                <a:cubicBezTo>
                  <a:pt x="380" y="46"/>
                  <a:pt x="378" y="46"/>
                  <a:pt x="377" y="48"/>
                </a:cubicBezTo>
                <a:cubicBezTo>
                  <a:pt x="370" y="54"/>
                  <a:pt x="370" y="54"/>
                  <a:pt x="370" y="54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8" y="77"/>
                  <a:pt x="348" y="77"/>
                  <a:pt x="348" y="77"/>
                </a:cubicBezTo>
                <a:cubicBezTo>
                  <a:pt x="132" y="292"/>
                  <a:pt x="132" y="292"/>
                  <a:pt x="132" y="292"/>
                </a:cubicBezTo>
                <a:cubicBezTo>
                  <a:pt x="131" y="294"/>
                  <a:pt x="131" y="295"/>
                  <a:pt x="132" y="297"/>
                </a:cubicBezTo>
                <a:cubicBezTo>
                  <a:pt x="133" y="297"/>
                  <a:pt x="134" y="298"/>
                  <a:pt x="135" y="298"/>
                </a:cubicBezTo>
                <a:cubicBezTo>
                  <a:pt x="135" y="298"/>
                  <a:pt x="136" y="297"/>
                  <a:pt x="137" y="297"/>
                </a:cubicBezTo>
                <a:cubicBezTo>
                  <a:pt x="353" y="81"/>
                  <a:pt x="353" y="81"/>
                  <a:pt x="353" y="81"/>
                </a:cubicBezTo>
                <a:lnTo>
                  <a:pt x="381" y="52"/>
                </a:lnTo>
                <a:close/>
                <a:moveTo>
                  <a:pt x="388" y="59"/>
                </a:moveTo>
                <a:cubicBezTo>
                  <a:pt x="391" y="56"/>
                  <a:pt x="391" y="56"/>
                  <a:pt x="391" y="56"/>
                </a:cubicBezTo>
                <a:cubicBezTo>
                  <a:pt x="392" y="55"/>
                  <a:pt x="392" y="53"/>
                  <a:pt x="391" y="52"/>
                </a:cubicBezTo>
                <a:cubicBezTo>
                  <a:pt x="390" y="51"/>
                  <a:pt x="388" y="51"/>
                  <a:pt x="387" y="52"/>
                </a:cubicBezTo>
                <a:cubicBezTo>
                  <a:pt x="384" y="55"/>
                  <a:pt x="384" y="55"/>
                  <a:pt x="384" y="55"/>
                </a:cubicBezTo>
                <a:cubicBezTo>
                  <a:pt x="383" y="56"/>
                  <a:pt x="383" y="58"/>
                  <a:pt x="384" y="59"/>
                </a:cubicBezTo>
                <a:cubicBezTo>
                  <a:pt x="385" y="60"/>
                  <a:pt x="385" y="60"/>
                  <a:pt x="386" y="60"/>
                </a:cubicBezTo>
                <a:cubicBezTo>
                  <a:pt x="387" y="60"/>
                  <a:pt x="388" y="60"/>
                  <a:pt x="388" y="59"/>
                </a:cubicBezTo>
                <a:close/>
                <a:moveTo>
                  <a:pt x="416" y="30"/>
                </a:moveTo>
                <a:cubicBezTo>
                  <a:pt x="417" y="30"/>
                  <a:pt x="417" y="30"/>
                  <a:pt x="418" y="30"/>
                </a:cubicBezTo>
                <a:cubicBezTo>
                  <a:pt x="424" y="24"/>
                  <a:pt x="424" y="24"/>
                  <a:pt x="424" y="24"/>
                </a:cubicBezTo>
                <a:cubicBezTo>
                  <a:pt x="425" y="23"/>
                  <a:pt x="425" y="21"/>
                  <a:pt x="424" y="20"/>
                </a:cubicBezTo>
                <a:cubicBezTo>
                  <a:pt x="422" y="18"/>
                  <a:pt x="420" y="18"/>
                  <a:pt x="419" y="20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2" y="26"/>
                  <a:pt x="412" y="28"/>
                  <a:pt x="414" y="30"/>
                </a:cubicBezTo>
                <a:cubicBezTo>
                  <a:pt x="414" y="30"/>
                  <a:pt x="415" y="30"/>
                  <a:pt x="416" y="30"/>
                </a:cubicBezTo>
                <a:close/>
                <a:moveTo>
                  <a:pt x="403" y="44"/>
                </a:moveTo>
                <a:cubicBezTo>
                  <a:pt x="403" y="44"/>
                  <a:pt x="404" y="43"/>
                  <a:pt x="405" y="43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08" y="40"/>
                  <a:pt x="408" y="38"/>
                  <a:pt x="407" y="36"/>
                </a:cubicBezTo>
                <a:cubicBezTo>
                  <a:pt x="406" y="35"/>
                  <a:pt x="404" y="35"/>
                  <a:pt x="402" y="36"/>
                </a:cubicBezTo>
                <a:cubicBezTo>
                  <a:pt x="400" y="38"/>
                  <a:pt x="400" y="38"/>
                  <a:pt x="400" y="38"/>
                </a:cubicBezTo>
                <a:cubicBezTo>
                  <a:pt x="399" y="40"/>
                  <a:pt x="399" y="42"/>
                  <a:pt x="400" y="43"/>
                </a:cubicBezTo>
                <a:cubicBezTo>
                  <a:pt x="401" y="43"/>
                  <a:pt x="402" y="44"/>
                  <a:pt x="403" y="44"/>
                </a:cubicBezTo>
                <a:close/>
                <a:moveTo>
                  <a:pt x="372" y="66"/>
                </a:moveTo>
                <a:cubicBezTo>
                  <a:pt x="369" y="69"/>
                  <a:pt x="369" y="69"/>
                  <a:pt x="369" y="69"/>
                </a:cubicBezTo>
                <a:cubicBezTo>
                  <a:pt x="365" y="74"/>
                  <a:pt x="365" y="74"/>
                  <a:pt x="365" y="74"/>
                </a:cubicBezTo>
                <a:cubicBezTo>
                  <a:pt x="364" y="75"/>
                  <a:pt x="364" y="77"/>
                  <a:pt x="365" y="78"/>
                </a:cubicBezTo>
                <a:cubicBezTo>
                  <a:pt x="366" y="79"/>
                  <a:pt x="366" y="79"/>
                  <a:pt x="367" y="79"/>
                </a:cubicBezTo>
                <a:cubicBezTo>
                  <a:pt x="368" y="79"/>
                  <a:pt x="369" y="79"/>
                  <a:pt x="369" y="78"/>
                </a:cubicBezTo>
                <a:cubicBezTo>
                  <a:pt x="374" y="74"/>
                  <a:pt x="374" y="74"/>
                  <a:pt x="374" y="74"/>
                </a:cubicBezTo>
                <a:cubicBezTo>
                  <a:pt x="377" y="71"/>
                  <a:pt x="377" y="71"/>
                  <a:pt x="377" y="71"/>
                </a:cubicBezTo>
                <a:cubicBezTo>
                  <a:pt x="378" y="70"/>
                  <a:pt x="378" y="68"/>
                  <a:pt x="377" y="66"/>
                </a:cubicBezTo>
                <a:cubicBezTo>
                  <a:pt x="375" y="65"/>
                  <a:pt x="374" y="65"/>
                  <a:pt x="372" y="66"/>
                </a:cubicBezTo>
                <a:close/>
                <a:moveTo>
                  <a:pt x="362" y="86"/>
                </a:moveTo>
                <a:cubicBezTo>
                  <a:pt x="363" y="84"/>
                  <a:pt x="363" y="82"/>
                  <a:pt x="362" y="81"/>
                </a:cubicBezTo>
                <a:cubicBezTo>
                  <a:pt x="361" y="80"/>
                  <a:pt x="359" y="80"/>
                  <a:pt x="358" y="81"/>
                </a:cubicBezTo>
                <a:cubicBezTo>
                  <a:pt x="142" y="297"/>
                  <a:pt x="142" y="297"/>
                  <a:pt x="142" y="297"/>
                </a:cubicBezTo>
                <a:cubicBezTo>
                  <a:pt x="141" y="298"/>
                  <a:pt x="141" y="300"/>
                  <a:pt x="142" y="301"/>
                </a:cubicBezTo>
                <a:cubicBezTo>
                  <a:pt x="143" y="302"/>
                  <a:pt x="143" y="302"/>
                  <a:pt x="144" y="302"/>
                </a:cubicBezTo>
                <a:cubicBezTo>
                  <a:pt x="145" y="302"/>
                  <a:pt x="146" y="302"/>
                  <a:pt x="146" y="301"/>
                </a:cubicBezTo>
                <a:lnTo>
                  <a:pt x="362" y="86"/>
                </a:lnTo>
                <a:close/>
                <a:moveTo>
                  <a:pt x="380" y="80"/>
                </a:moveTo>
                <a:cubicBezTo>
                  <a:pt x="381" y="80"/>
                  <a:pt x="381" y="80"/>
                  <a:pt x="382" y="79"/>
                </a:cubicBezTo>
                <a:cubicBezTo>
                  <a:pt x="384" y="77"/>
                  <a:pt x="384" y="77"/>
                  <a:pt x="384" y="77"/>
                </a:cubicBezTo>
                <a:cubicBezTo>
                  <a:pt x="386" y="76"/>
                  <a:pt x="386" y="74"/>
                  <a:pt x="384" y="73"/>
                </a:cubicBezTo>
                <a:cubicBezTo>
                  <a:pt x="383" y="72"/>
                  <a:pt x="381" y="72"/>
                  <a:pt x="380" y="73"/>
                </a:cubicBezTo>
                <a:cubicBezTo>
                  <a:pt x="378" y="75"/>
                  <a:pt x="378" y="75"/>
                  <a:pt x="378" y="75"/>
                </a:cubicBezTo>
                <a:cubicBezTo>
                  <a:pt x="376" y="76"/>
                  <a:pt x="376" y="78"/>
                  <a:pt x="378" y="79"/>
                </a:cubicBezTo>
                <a:cubicBezTo>
                  <a:pt x="378" y="80"/>
                  <a:pt x="379" y="80"/>
                  <a:pt x="380" y="80"/>
                </a:cubicBezTo>
                <a:close/>
                <a:moveTo>
                  <a:pt x="429" y="31"/>
                </a:moveTo>
                <a:cubicBezTo>
                  <a:pt x="430" y="31"/>
                  <a:pt x="430" y="31"/>
                  <a:pt x="431" y="30"/>
                </a:cubicBezTo>
                <a:cubicBezTo>
                  <a:pt x="433" y="29"/>
                  <a:pt x="433" y="29"/>
                  <a:pt x="433" y="29"/>
                </a:cubicBezTo>
                <a:cubicBezTo>
                  <a:pt x="434" y="27"/>
                  <a:pt x="434" y="25"/>
                  <a:pt x="433" y="24"/>
                </a:cubicBezTo>
                <a:cubicBezTo>
                  <a:pt x="432" y="23"/>
                  <a:pt x="430" y="23"/>
                  <a:pt x="429" y="24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6" y="27"/>
                  <a:pt x="426" y="29"/>
                  <a:pt x="427" y="30"/>
                </a:cubicBezTo>
                <a:cubicBezTo>
                  <a:pt x="427" y="31"/>
                  <a:pt x="428" y="31"/>
                  <a:pt x="429" y="31"/>
                </a:cubicBezTo>
                <a:close/>
                <a:moveTo>
                  <a:pt x="414" y="47"/>
                </a:moveTo>
                <a:cubicBezTo>
                  <a:pt x="414" y="47"/>
                  <a:pt x="415" y="46"/>
                  <a:pt x="416" y="46"/>
                </a:cubicBezTo>
                <a:cubicBezTo>
                  <a:pt x="423" y="38"/>
                  <a:pt x="423" y="38"/>
                  <a:pt x="423" y="38"/>
                </a:cubicBezTo>
                <a:cubicBezTo>
                  <a:pt x="424" y="37"/>
                  <a:pt x="424" y="35"/>
                  <a:pt x="423" y="34"/>
                </a:cubicBezTo>
                <a:cubicBezTo>
                  <a:pt x="422" y="33"/>
                  <a:pt x="420" y="33"/>
                  <a:pt x="419" y="34"/>
                </a:cubicBezTo>
                <a:cubicBezTo>
                  <a:pt x="411" y="41"/>
                  <a:pt x="411" y="41"/>
                  <a:pt x="411" y="41"/>
                </a:cubicBezTo>
                <a:cubicBezTo>
                  <a:pt x="410" y="43"/>
                  <a:pt x="410" y="45"/>
                  <a:pt x="411" y="46"/>
                </a:cubicBezTo>
                <a:cubicBezTo>
                  <a:pt x="412" y="46"/>
                  <a:pt x="413" y="47"/>
                  <a:pt x="414" y="47"/>
                </a:cubicBezTo>
                <a:close/>
                <a:moveTo>
                  <a:pt x="405" y="48"/>
                </a:moveTo>
                <a:cubicBezTo>
                  <a:pt x="392" y="61"/>
                  <a:pt x="392" y="61"/>
                  <a:pt x="392" y="61"/>
                </a:cubicBezTo>
                <a:cubicBezTo>
                  <a:pt x="391" y="62"/>
                  <a:pt x="391" y="64"/>
                  <a:pt x="392" y="65"/>
                </a:cubicBezTo>
                <a:cubicBezTo>
                  <a:pt x="392" y="66"/>
                  <a:pt x="393" y="66"/>
                  <a:pt x="394" y="66"/>
                </a:cubicBezTo>
                <a:cubicBezTo>
                  <a:pt x="395" y="66"/>
                  <a:pt x="396" y="66"/>
                  <a:pt x="396" y="65"/>
                </a:cubicBezTo>
                <a:cubicBezTo>
                  <a:pt x="409" y="52"/>
                  <a:pt x="409" y="52"/>
                  <a:pt x="409" y="52"/>
                </a:cubicBezTo>
                <a:cubicBezTo>
                  <a:pt x="410" y="51"/>
                  <a:pt x="410" y="49"/>
                  <a:pt x="409" y="48"/>
                </a:cubicBezTo>
                <a:cubicBezTo>
                  <a:pt x="408" y="47"/>
                  <a:pt x="406" y="47"/>
                  <a:pt x="405" y="48"/>
                </a:cubicBezTo>
                <a:close/>
                <a:moveTo>
                  <a:pt x="151" y="311"/>
                </a:moveTo>
                <a:cubicBezTo>
                  <a:pt x="375" y="86"/>
                  <a:pt x="375" y="86"/>
                  <a:pt x="375" y="86"/>
                </a:cubicBezTo>
                <a:cubicBezTo>
                  <a:pt x="377" y="85"/>
                  <a:pt x="377" y="83"/>
                  <a:pt x="375" y="82"/>
                </a:cubicBezTo>
                <a:cubicBezTo>
                  <a:pt x="374" y="80"/>
                  <a:pt x="372" y="80"/>
                  <a:pt x="371" y="82"/>
                </a:cubicBezTo>
                <a:cubicBezTo>
                  <a:pt x="146" y="307"/>
                  <a:pt x="146" y="307"/>
                  <a:pt x="146" y="307"/>
                </a:cubicBezTo>
                <a:cubicBezTo>
                  <a:pt x="145" y="308"/>
                  <a:pt x="145" y="310"/>
                  <a:pt x="146" y="311"/>
                </a:cubicBezTo>
                <a:cubicBezTo>
                  <a:pt x="147" y="311"/>
                  <a:pt x="148" y="312"/>
                  <a:pt x="148" y="312"/>
                </a:cubicBezTo>
                <a:cubicBezTo>
                  <a:pt x="149" y="312"/>
                  <a:pt x="150" y="311"/>
                  <a:pt x="151" y="311"/>
                </a:cubicBezTo>
                <a:close/>
                <a:moveTo>
                  <a:pt x="432" y="39"/>
                </a:moveTo>
                <a:cubicBezTo>
                  <a:pt x="433" y="39"/>
                  <a:pt x="434" y="40"/>
                  <a:pt x="434" y="40"/>
                </a:cubicBezTo>
                <a:cubicBezTo>
                  <a:pt x="435" y="40"/>
                  <a:pt x="436" y="39"/>
                  <a:pt x="437" y="39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8" y="27"/>
                  <a:pt x="448" y="27"/>
                  <a:pt x="448" y="27"/>
                </a:cubicBezTo>
                <a:cubicBezTo>
                  <a:pt x="449" y="26"/>
                  <a:pt x="449" y="24"/>
                  <a:pt x="448" y="23"/>
                </a:cubicBezTo>
                <a:cubicBezTo>
                  <a:pt x="447" y="22"/>
                  <a:pt x="445" y="22"/>
                  <a:pt x="444" y="23"/>
                </a:cubicBezTo>
                <a:cubicBezTo>
                  <a:pt x="440" y="26"/>
                  <a:pt x="440" y="26"/>
                  <a:pt x="440" y="26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8" y="29"/>
                  <a:pt x="438" y="29"/>
                  <a:pt x="438" y="29"/>
                </a:cubicBezTo>
                <a:cubicBezTo>
                  <a:pt x="432" y="35"/>
                  <a:pt x="432" y="35"/>
                  <a:pt x="432" y="35"/>
                </a:cubicBezTo>
                <a:cubicBezTo>
                  <a:pt x="431" y="36"/>
                  <a:pt x="431" y="38"/>
                  <a:pt x="432" y="39"/>
                </a:cubicBezTo>
                <a:close/>
                <a:moveTo>
                  <a:pt x="428" y="39"/>
                </a:moveTo>
                <a:cubicBezTo>
                  <a:pt x="423" y="43"/>
                  <a:pt x="423" y="43"/>
                  <a:pt x="423" y="43"/>
                </a:cubicBezTo>
                <a:cubicBezTo>
                  <a:pt x="422" y="44"/>
                  <a:pt x="422" y="46"/>
                  <a:pt x="423" y="48"/>
                </a:cubicBezTo>
                <a:cubicBezTo>
                  <a:pt x="424" y="48"/>
                  <a:pt x="425" y="49"/>
                  <a:pt x="426" y="49"/>
                </a:cubicBezTo>
                <a:cubicBezTo>
                  <a:pt x="426" y="49"/>
                  <a:pt x="427" y="48"/>
                  <a:pt x="428" y="48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33" y="42"/>
                  <a:pt x="433" y="40"/>
                  <a:pt x="432" y="39"/>
                </a:cubicBezTo>
                <a:cubicBezTo>
                  <a:pt x="431" y="38"/>
                  <a:pt x="429" y="38"/>
                  <a:pt x="428" y="39"/>
                </a:cubicBezTo>
                <a:close/>
                <a:moveTo>
                  <a:pt x="153" y="323"/>
                </a:moveTo>
                <a:cubicBezTo>
                  <a:pt x="388" y="88"/>
                  <a:pt x="388" y="88"/>
                  <a:pt x="388" y="88"/>
                </a:cubicBezTo>
                <a:cubicBezTo>
                  <a:pt x="389" y="87"/>
                  <a:pt x="389" y="85"/>
                  <a:pt x="388" y="83"/>
                </a:cubicBezTo>
                <a:cubicBezTo>
                  <a:pt x="386" y="82"/>
                  <a:pt x="384" y="82"/>
                  <a:pt x="383" y="83"/>
                </a:cubicBezTo>
                <a:cubicBezTo>
                  <a:pt x="148" y="318"/>
                  <a:pt x="148" y="318"/>
                  <a:pt x="148" y="318"/>
                </a:cubicBezTo>
                <a:cubicBezTo>
                  <a:pt x="147" y="319"/>
                  <a:pt x="147" y="321"/>
                  <a:pt x="148" y="323"/>
                </a:cubicBezTo>
                <a:cubicBezTo>
                  <a:pt x="149" y="323"/>
                  <a:pt x="150" y="323"/>
                  <a:pt x="151" y="323"/>
                </a:cubicBezTo>
                <a:cubicBezTo>
                  <a:pt x="151" y="323"/>
                  <a:pt x="152" y="323"/>
                  <a:pt x="153" y="323"/>
                </a:cubicBezTo>
                <a:close/>
                <a:moveTo>
                  <a:pt x="419" y="48"/>
                </a:moveTo>
                <a:cubicBezTo>
                  <a:pt x="411" y="56"/>
                  <a:pt x="411" y="56"/>
                  <a:pt x="411" y="56"/>
                </a:cubicBezTo>
                <a:cubicBezTo>
                  <a:pt x="397" y="69"/>
                  <a:pt x="397" y="69"/>
                  <a:pt x="397" y="69"/>
                </a:cubicBezTo>
                <a:cubicBezTo>
                  <a:pt x="396" y="71"/>
                  <a:pt x="396" y="73"/>
                  <a:pt x="397" y="74"/>
                </a:cubicBezTo>
                <a:cubicBezTo>
                  <a:pt x="398" y="74"/>
                  <a:pt x="399" y="75"/>
                  <a:pt x="399" y="75"/>
                </a:cubicBezTo>
                <a:cubicBezTo>
                  <a:pt x="400" y="75"/>
                  <a:pt x="401" y="74"/>
                  <a:pt x="402" y="74"/>
                </a:cubicBezTo>
                <a:cubicBezTo>
                  <a:pt x="415" y="60"/>
                  <a:pt x="415" y="60"/>
                  <a:pt x="415" y="60"/>
                </a:cubicBezTo>
                <a:cubicBezTo>
                  <a:pt x="423" y="52"/>
                  <a:pt x="423" y="52"/>
                  <a:pt x="423" y="52"/>
                </a:cubicBezTo>
                <a:cubicBezTo>
                  <a:pt x="424" y="51"/>
                  <a:pt x="424" y="49"/>
                  <a:pt x="423" y="48"/>
                </a:cubicBezTo>
                <a:cubicBezTo>
                  <a:pt x="422" y="47"/>
                  <a:pt x="420" y="47"/>
                  <a:pt x="419" y="48"/>
                </a:cubicBezTo>
                <a:close/>
                <a:moveTo>
                  <a:pt x="452" y="23"/>
                </a:moveTo>
                <a:cubicBezTo>
                  <a:pt x="452" y="23"/>
                  <a:pt x="453" y="22"/>
                  <a:pt x="454" y="22"/>
                </a:cubicBezTo>
                <a:cubicBezTo>
                  <a:pt x="456" y="20"/>
                  <a:pt x="456" y="20"/>
                  <a:pt x="456" y="20"/>
                </a:cubicBezTo>
                <a:cubicBezTo>
                  <a:pt x="457" y="18"/>
                  <a:pt x="457" y="16"/>
                  <a:pt x="456" y="15"/>
                </a:cubicBezTo>
                <a:cubicBezTo>
                  <a:pt x="455" y="14"/>
                  <a:pt x="453" y="14"/>
                  <a:pt x="451" y="15"/>
                </a:cubicBezTo>
                <a:cubicBezTo>
                  <a:pt x="449" y="17"/>
                  <a:pt x="449" y="17"/>
                  <a:pt x="449" y="17"/>
                </a:cubicBezTo>
                <a:cubicBezTo>
                  <a:pt x="448" y="19"/>
                  <a:pt x="448" y="21"/>
                  <a:pt x="449" y="22"/>
                </a:cubicBezTo>
                <a:cubicBezTo>
                  <a:pt x="450" y="22"/>
                  <a:pt x="451" y="23"/>
                  <a:pt x="452" y="23"/>
                </a:cubicBezTo>
                <a:close/>
                <a:moveTo>
                  <a:pt x="157" y="324"/>
                </a:moveTo>
                <a:cubicBezTo>
                  <a:pt x="152" y="328"/>
                  <a:pt x="152" y="328"/>
                  <a:pt x="152" y="328"/>
                </a:cubicBezTo>
                <a:cubicBezTo>
                  <a:pt x="151" y="330"/>
                  <a:pt x="151" y="331"/>
                  <a:pt x="152" y="333"/>
                </a:cubicBezTo>
                <a:cubicBezTo>
                  <a:pt x="153" y="333"/>
                  <a:pt x="154" y="334"/>
                  <a:pt x="155" y="334"/>
                </a:cubicBezTo>
                <a:cubicBezTo>
                  <a:pt x="155" y="334"/>
                  <a:pt x="156" y="333"/>
                  <a:pt x="157" y="333"/>
                </a:cubicBezTo>
                <a:cubicBezTo>
                  <a:pt x="161" y="328"/>
                  <a:pt x="161" y="328"/>
                  <a:pt x="161" y="328"/>
                </a:cubicBezTo>
                <a:cubicBezTo>
                  <a:pt x="162" y="327"/>
                  <a:pt x="162" y="325"/>
                  <a:pt x="161" y="324"/>
                </a:cubicBezTo>
                <a:cubicBezTo>
                  <a:pt x="160" y="323"/>
                  <a:pt x="158" y="323"/>
                  <a:pt x="157" y="324"/>
                </a:cubicBezTo>
                <a:close/>
                <a:moveTo>
                  <a:pt x="419" y="66"/>
                </a:moveTo>
                <a:cubicBezTo>
                  <a:pt x="418" y="65"/>
                  <a:pt x="416" y="65"/>
                  <a:pt x="415" y="66"/>
                </a:cubicBezTo>
                <a:cubicBezTo>
                  <a:pt x="413" y="68"/>
                  <a:pt x="413" y="68"/>
                  <a:pt x="413" y="68"/>
                </a:cubicBezTo>
                <a:cubicBezTo>
                  <a:pt x="166" y="315"/>
                  <a:pt x="166" y="315"/>
                  <a:pt x="166" y="315"/>
                </a:cubicBezTo>
                <a:cubicBezTo>
                  <a:pt x="164" y="316"/>
                  <a:pt x="164" y="318"/>
                  <a:pt x="166" y="320"/>
                </a:cubicBezTo>
                <a:cubicBezTo>
                  <a:pt x="166" y="320"/>
                  <a:pt x="167" y="320"/>
                  <a:pt x="168" y="320"/>
                </a:cubicBezTo>
                <a:cubicBezTo>
                  <a:pt x="169" y="320"/>
                  <a:pt x="169" y="320"/>
                  <a:pt x="170" y="320"/>
                </a:cubicBezTo>
                <a:cubicBezTo>
                  <a:pt x="419" y="70"/>
                  <a:pt x="419" y="70"/>
                  <a:pt x="419" y="70"/>
                </a:cubicBezTo>
                <a:cubicBezTo>
                  <a:pt x="421" y="69"/>
                  <a:pt x="421" y="67"/>
                  <a:pt x="419" y="66"/>
                </a:cubicBezTo>
                <a:close/>
                <a:moveTo>
                  <a:pt x="434" y="46"/>
                </a:moveTo>
                <a:cubicBezTo>
                  <a:pt x="427" y="53"/>
                  <a:pt x="427" y="53"/>
                  <a:pt x="427" y="53"/>
                </a:cubicBezTo>
                <a:cubicBezTo>
                  <a:pt x="426" y="55"/>
                  <a:pt x="426" y="57"/>
                  <a:pt x="427" y="58"/>
                </a:cubicBezTo>
                <a:cubicBezTo>
                  <a:pt x="428" y="58"/>
                  <a:pt x="429" y="59"/>
                  <a:pt x="429" y="59"/>
                </a:cubicBezTo>
                <a:cubicBezTo>
                  <a:pt x="430" y="59"/>
                  <a:pt x="431" y="58"/>
                  <a:pt x="432" y="58"/>
                </a:cubicBezTo>
                <a:cubicBezTo>
                  <a:pt x="439" y="51"/>
                  <a:pt x="439" y="51"/>
                  <a:pt x="439" y="51"/>
                </a:cubicBezTo>
                <a:cubicBezTo>
                  <a:pt x="440" y="50"/>
                  <a:pt x="440" y="48"/>
                  <a:pt x="439" y="47"/>
                </a:cubicBezTo>
                <a:cubicBezTo>
                  <a:pt x="440" y="47"/>
                  <a:pt x="440" y="48"/>
                  <a:pt x="441" y="48"/>
                </a:cubicBezTo>
                <a:cubicBezTo>
                  <a:pt x="441" y="48"/>
                  <a:pt x="442" y="47"/>
                  <a:pt x="443" y="47"/>
                </a:cubicBezTo>
                <a:cubicBezTo>
                  <a:pt x="453" y="37"/>
                  <a:pt x="453" y="37"/>
                  <a:pt x="453" y="37"/>
                </a:cubicBezTo>
                <a:cubicBezTo>
                  <a:pt x="454" y="36"/>
                  <a:pt x="454" y="34"/>
                  <a:pt x="453" y="32"/>
                </a:cubicBezTo>
                <a:cubicBezTo>
                  <a:pt x="451" y="31"/>
                  <a:pt x="449" y="31"/>
                  <a:pt x="448" y="32"/>
                </a:cubicBezTo>
                <a:cubicBezTo>
                  <a:pt x="438" y="42"/>
                  <a:pt x="438" y="42"/>
                  <a:pt x="438" y="42"/>
                </a:cubicBezTo>
                <a:cubicBezTo>
                  <a:pt x="437" y="43"/>
                  <a:pt x="437" y="45"/>
                  <a:pt x="438" y="46"/>
                </a:cubicBezTo>
                <a:cubicBezTo>
                  <a:pt x="437" y="45"/>
                  <a:pt x="435" y="45"/>
                  <a:pt x="434" y="46"/>
                </a:cubicBezTo>
                <a:close/>
                <a:moveTo>
                  <a:pt x="455" y="30"/>
                </a:moveTo>
                <a:cubicBezTo>
                  <a:pt x="456" y="30"/>
                  <a:pt x="457" y="31"/>
                  <a:pt x="458" y="31"/>
                </a:cubicBezTo>
                <a:cubicBezTo>
                  <a:pt x="458" y="31"/>
                  <a:pt x="459" y="30"/>
                  <a:pt x="460" y="30"/>
                </a:cubicBezTo>
                <a:cubicBezTo>
                  <a:pt x="465" y="24"/>
                  <a:pt x="465" y="24"/>
                  <a:pt x="465" y="24"/>
                </a:cubicBezTo>
                <a:cubicBezTo>
                  <a:pt x="475" y="15"/>
                  <a:pt x="475" y="15"/>
                  <a:pt x="475" y="15"/>
                </a:cubicBezTo>
                <a:cubicBezTo>
                  <a:pt x="476" y="13"/>
                  <a:pt x="476" y="11"/>
                  <a:pt x="475" y="10"/>
                </a:cubicBezTo>
                <a:cubicBezTo>
                  <a:pt x="474" y="9"/>
                  <a:pt x="472" y="9"/>
                  <a:pt x="470" y="10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6"/>
                  <a:pt x="454" y="28"/>
                  <a:pt x="455" y="30"/>
                </a:cubicBezTo>
                <a:close/>
                <a:moveTo>
                  <a:pt x="471" y="28"/>
                </a:moveTo>
                <a:cubicBezTo>
                  <a:pt x="472" y="28"/>
                  <a:pt x="473" y="29"/>
                  <a:pt x="474" y="29"/>
                </a:cubicBezTo>
                <a:cubicBezTo>
                  <a:pt x="474" y="29"/>
                  <a:pt x="475" y="28"/>
                  <a:pt x="476" y="28"/>
                </a:cubicBezTo>
                <a:cubicBezTo>
                  <a:pt x="484" y="20"/>
                  <a:pt x="484" y="20"/>
                  <a:pt x="484" y="20"/>
                </a:cubicBezTo>
                <a:cubicBezTo>
                  <a:pt x="484" y="20"/>
                  <a:pt x="484" y="19"/>
                  <a:pt x="484" y="19"/>
                </a:cubicBezTo>
                <a:cubicBezTo>
                  <a:pt x="485" y="19"/>
                  <a:pt x="485" y="18"/>
                  <a:pt x="485" y="18"/>
                </a:cubicBezTo>
                <a:cubicBezTo>
                  <a:pt x="490" y="13"/>
                  <a:pt x="490" y="13"/>
                  <a:pt x="490" y="13"/>
                </a:cubicBezTo>
                <a:cubicBezTo>
                  <a:pt x="491" y="12"/>
                  <a:pt x="491" y="10"/>
                  <a:pt x="490" y="9"/>
                </a:cubicBezTo>
                <a:cubicBezTo>
                  <a:pt x="489" y="8"/>
                  <a:pt x="487" y="8"/>
                  <a:pt x="486" y="9"/>
                </a:cubicBezTo>
                <a:cubicBezTo>
                  <a:pt x="481" y="14"/>
                  <a:pt x="481" y="14"/>
                  <a:pt x="481" y="14"/>
                </a:cubicBezTo>
                <a:cubicBezTo>
                  <a:pt x="481" y="14"/>
                  <a:pt x="480" y="14"/>
                  <a:pt x="480" y="15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1" y="23"/>
                  <a:pt x="471" y="23"/>
                  <a:pt x="471" y="23"/>
                </a:cubicBezTo>
                <a:cubicBezTo>
                  <a:pt x="470" y="25"/>
                  <a:pt x="470" y="26"/>
                  <a:pt x="471" y="28"/>
                </a:cubicBezTo>
                <a:close/>
                <a:moveTo>
                  <a:pt x="388" y="114"/>
                </a:moveTo>
                <a:cubicBezTo>
                  <a:pt x="389" y="114"/>
                  <a:pt x="390" y="114"/>
                  <a:pt x="390" y="113"/>
                </a:cubicBezTo>
                <a:cubicBezTo>
                  <a:pt x="393" y="111"/>
                  <a:pt x="393" y="111"/>
                  <a:pt x="393" y="111"/>
                </a:cubicBezTo>
                <a:cubicBezTo>
                  <a:pt x="393" y="110"/>
                  <a:pt x="393" y="110"/>
                  <a:pt x="393" y="110"/>
                </a:cubicBezTo>
                <a:cubicBezTo>
                  <a:pt x="394" y="110"/>
                  <a:pt x="394" y="109"/>
                  <a:pt x="394" y="109"/>
                </a:cubicBezTo>
                <a:cubicBezTo>
                  <a:pt x="427" y="77"/>
                  <a:pt x="427" y="77"/>
                  <a:pt x="427" y="77"/>
                </a:cubicBezTo>
                <a:cubicBezTo>
                  <a:pt x="428" y="76"/>
                  <a:pt x="428" y="74"/>
                  <a:pt x="427" y="72"/>
                </a:cubicBezTo>
                <a:cubicBezTo>
                  <a:pt x="425" y="71"/>
                  <a:pt x="423" y="71"/>
                  <a:pt x="422" y="72"/>
                </a:cubicBezTo>
                <a:cubicBezTo>
                  <a:pt x="390" y="105"/>
                  <a:pt x="390" y="105"/>
                  <a:pt x="390" y="105"/>
                </a:cubicBezTo>
                <a:cubicBezTo>
                  <a:pt x="390" y="105"/>
                  <a:pt x="389" y="105"/>
                  <a:pt x="389" y="106"/>
                </a:cubicBezTo>
                <a:cubicBezTo>
                  <a:pt x="389" y="106"/>
                  <a:pt x="389" y="106"/>
                  <a:pt x="388" y="106"/>
                </a:cubicBezTo>
                <a:cubicBezTo>
                  <a:pt x="386" y="109"/>
                  <a:pt x="386" y="109"/>
                  <a:pt x="386" y="109"/>
                </a:cubicBezTo>
                <a:cubicBezTo>
                  <a:pt x="385" y="110"/>
                  <a:pt x="385" y="112"/>
                  <a:pt x="386" y="113"/>
                </a:cubicBezTo>
                <a:cubicBezTo>
                  <a:pt x="387" y="114"/>
                  <a:pt x="387" y="114"/>
                  <a:pt x="388" y="114"/>
                </a:cubicBezTo>
                <a:close/>
                <a:moveTo>
                  <a:pt x="363" y="136"/>
                </a:moveTo>
                <a:cubicBezTo>
                  <a:pt x="362" y="135"/>
                  <a:pt x="360" y="135"/>
                  <a:pt x="358" y="136"/>
                </a:cubicBezTo>
                <a:cubicBezTo>
                  <a:pt x="167" y="328"/>
                  <a:pt x="167" y="328"/>
                  <a:pt x="167" y="328"/>
                </a:cubicBezTo>
                <a:cubicBezTo>
                  <a:pt x="166" y="329"/>
                  <a:pt x="166" y="331"/>
                  <a:pt x="167" y="332"/>
                </a:cubicBezTo>
                <a:cubicBezTo>
                  <a:pt x="168" y="333"/>
                  <a:pt x="168" y="333"/>
                  <a:pt x="169" y="333"/>
                </a:cubicBezTo>
                <a:cubicBezTo>
                  <a:pt x="170" y="333"/>
                  <a:pt x="171" y="333"/>
                  <a:pt x="171" y="332"/>
                </a:cubicBezTo>
                <a:cubicBezTo>
                  <a:pt x="363" y="141"/>
                  <a:pt x="363" y="141"/>
                  <a:pt x="363" y="141"/>
                </a:cubicBezTo>
                <a:cubicBezTo>
                  <a:pt x="364" y="139"/>
                  <a:pt x="364" y="137"/>
                  <a:pt x="363" y="136"/>
                </a:cubicBezTo>
                <a:close/>
                <a:moveTo>
                  <a:pt x="166" y="333"/>
                </a:moveTo>
                <a:cubicBezTo>
                  <a:pt x="165" y="332"/>
                  <a:pt x="163" y="332"/>
                  <a:pt x="161" y="333"/>
                </a:cubicBezTo>
                <a:cubicBezTo>
                  <a:pt x="151" y="343"/>
                  <a:pt x="151" y="343"/>
                  <a:pt x="151" y="343"/>
                </a:cubicBezTo>
                <a:cubicBezTo>
                  <a:pt x="150" y="344"/>
                  <a:pt x="150" y="346"/>
                  <a:pt x="151" y="348"/>
                </a:cubicBezTo>
                <a:cubicBezTo>
                  <a:pt x="152" y="348"/>
                  <a:pt x="153" y="349"/>
                  <a:pt x="154" y="349"/>
                </a:cubicBezTo>
                <a:cubicBezTo>
                  <a:pt x="154" y="349"/>
                  <a:pt x="155" y="348"/>
                  <a:pt x="156" y="348"/>
                </a:cubicBezTo>
                <a:cubicBezTo>
                  <a:pt x="166" y="338"/>
                  <a:pt x="166" y="338"/>
                  <a:pt x="166" y="338"/>
                </a:cubicBezTo>
                <a:cubicBezTo>
                  <a:pt x="167" y="336"/>
                  <a:pt x="167" y="334"/>
                  <a:pt x="166" y="333"/>
                </a:cubicBezTo>
                <a:close/>
                <a:moveTo>
                  <a:pt x="465" y="30"/>
                </a:moveTo>
                <a:cubicBezTo>
                  <a:pt x="459" y="35"/>
                  <a:pt x="459" y="35"/>
                  <a:pt x="459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8" y="46"/>
                  <a:pt x="448" y="48"/>
                  <a:pt x="449" y="49"/>
                </a:cubicBezTo>
                <a:cubicBezTo>
                  <a:pt x="448" y="48"/>
                  <a:pt x="446" y="48"/>
                  <a:pt x="445" y="49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8" y="67"/>
                  <a:pt x="428" y="69"/>
                  <a:pt x="429" y="70"/>
                </a:cubicBezTo>
                <a:cubicBezTo>
                  <a:pt x="430" y="71"/>
                  <a:pt x="430" y="71"/>
                  <a:pt x="431" y="71"/>
                </a:cubicBezTo>
                <a:cubicBezTo>
                  <a:pt x="432" y="71"/>
                  <a:pt x="433" y="71"/>
                  <a:pt x="433" y="70"/>
                </a:cubicBezTo>
                <a:cubicBezTo>
                  <a:pt x="449" y="54"/>
                  <a:pt x="449" y="54"/>
                  <a:pt x="449" y="54"/>
                </a:cubicBezTo>
                <a:cubicBezTo>
                  <a:pt x="450" y="54"/>
                  <a:pt x="450" y="54"/>
                  <a:pt x="450" y="54"/>
                </a:cubicBezTo>
                <a:cubicBezTo>
                  <a:pt x="451" y="52"/>
                  <a:pt x="451" y="51"/>
                  <a:pt x="450" y="49"/>
                </a:cubicBezTo>
                <a:cubicBezTo>
                  <a:pt x="451" y="50"/>
                  <a:pt x="451" y="50"/>
                  <a:pt x="452" y="50"/>
                </a:cubicBezTo>
                <a:cubicBezTo>
                  <a:pt x="453" y="50"/>
                  <a:pt x="454" y="50"/>
                  <a:pt x="454" y="49"/>
                </a:cubicBezTo>
                <a:cubicBezTo>
                  <a:pt x="469" y="34"/>
                  <a:pt x="469" y="34"/>
                  <a:pt x="469" y="34"/>
                </a:cubicBezTo>
                <a:cubicBezTo>
                  <a:pt x="470" y="33"/>
                  <a:pt x="470" y="33"/>
                  <a:pt x="470" y="32"/>
                </a:cubicBezTo>
                <a:cubicBezTo>
                  <a:pt x="470" y="31"/>
                  <a:pt x="470" y="30"/>
                  <a:pt x="469" y="30"/>
                </a:cubicBezTo>
                <a:cubicBezTo>
                  <a:pt x="468" y="28"/>
                  <a:pt x="466" y="28"/>
                  <a:pt x="465" y="30"/>
                </a:cubicBezTo>
                <a:close/>
                <a:moveTo>
                  <a:pt x="165" y="352"/>
                </a:moveTo>
                <a:cubicBezTo>
                  <a:pt x="169" y="348"/>
                  <a:pt x="169" y="348"/>
                  <a:pt x="169" y="348"/>
                </a:cubicBezTo>
                <a:cubicBezTo>
                  <a:pt x="170" y="347"/>
                  <a:pt x="170" y="345"/>
                  <a:pt x="169" y="344"/>
                </a:cubicBezTo>
                <a:cubicBezTo>
                  <a:pt x="168" y="343"/>
                  <a:pt x="166" y="343"/>
                  <a:pt x="165" y="344"/>
                </a:cubicBezTo>
                <a:cubicBezTo>
                  <a:pt x="161" y="348"/>
                  <a:pt x="161" y="348"/>
                  <a:pt x="161" y="348"/>
                </a:cubicBezTo>
                <a:cubicBezTo>
                  <a:pt x="160" y="349"/>
                  <a:pt x="160" y="351"/>
                  <a:pt x="161" y="352"/>
                </a:cubicBezTo>
                <a:cubicBezTo>
                  <a:pt x="161" y="353"/>
                  <a:pt x="162" y="353"/>
                  <a:pt x="163" y="353"/>
                </a:cubicBezTo>
                <a:cubicBezTo>
                  <a:pt x="164" y="353"/>
                  <a:pt x="164" y="353"/>
                  <a:pt x="165" y="352"/>
                </a:cubicBezTo>
                <a:close/>
                <a:moveTo>
                  <a:pt x="174" y="342"/>
                </a:moveTo>
                <a:cubicBezTo>
                  <a:pt x="175" y="342"/>
                  <a:pt x="176" y="342"/>
                  <a:pt x="176" y="341"/>
                </a:cubicBezTo>
                <a:cubicBezTo>
                  <a:pt x="370" y="148"/>
                  <a:pt x="370" y="148"/>
                  <a:pt x="370" y="148"/>
                </a:cubicBezTo>
                <a:cubicBezTo>
                  <a:pt x="371" y="147"/>
                  <a:pt x="371" y="145"/>
                  <a:pt x="370" y="143"/>
                </a:cubicBezTo>
                <a:cubicBezTo>
                  <a:pt x="368" y="142"/>
                  <a:pt x="366" y="142"/>
                  <a:pt x="365" y="143"/>
                </a:cubicBezTo>
                <a:cubicBezTo>
                  <a:pt x="172" y="337"/>
                  <a:pt x="172" y="337"/>
                  <a:pt x="172" y="337"/>
                </a:cubicBezTo>
                <a:cubicBezTo>
                  <a:pt x="171" y="338"/>
                  <a:pt x="171" y="340"/>
                  <a:pt x="172" y="341"/>
                </a:cubicBezTo>
                <a:cubicBezTo>
                  <a:pt x="172" y="342"/>
                  <a:pt x="173" y="342"/>
                  <a:pt x="174" y="342"/>
                </a:cubicBezTo>
                <a:close/>
                <a:moveTo>
                  <a:pt x="478" y="38"/>
                </a:moveTo>
                <a:cubicBezTo>
                  <a:pt x="479" y="38"/>
                  <a:pt x="479" y="38"/>
                  <a:pt x="480" y="37"/>
                </a:cubicBezTo>
                <a:cubicBezTo>
                  <a:pt x="490" y="28"/>
                  <a:pt x="490" y="28"/>
                  <a:pt x="490" y="28"/>
                </a:cubicBezTo>
                <a:cubicBezTo>
                  <a:pt x="491" y="26"/>
                  <a:pt x="491" y="24"/>
                  <a:pt x="490" y="23"/>
                </a:cubicBezTo>
                <a:cubicBezTo>
                  <a:pt x="489" y="22"/>
                  <a:pt x="487" y="22"/>
                  <a:pt x="485" y="23"/>
                </a:cubicBezTo>
                <a:cubicBezTo>
                  <a:pt x="476" y="33"/>
                  <a:pt x="476" y="33"/>
                  <a:pt x="476" y="33"/>
                </a:cubicBezTo>
                <a:cubicBezTo>
                  <a:pt x="474" y="34"/>
                  <a:pt x="474" y="36"/>
                  <a:pt x="476" y="37"/>
                </a:cubicBezTo>
                <a:cubicBezTo>
                  <a:pt x="476" y="38"/>
                  <a:pt x="477" y="38"/>
                  <a:pt x="478" y="38"/>
                </a:cubicBezTo>
                <a:close/>
                <a:moveTo>
                  <a:pt x="471" y="37"/>
                </a:moveTo>
                <a:cubicBezTo>
                  <a:pt x="466" y="43"/>
                  <a:pt x="466" y="43"/>
                  <a:pt x="466" y="43"/>
                </a:cubicBezTo>
                <a:cubicBezTo>
                  <a:pt x="465" y="44"/>
                  <a:pt x="465" y="46"/>
                  <a:pt x="466" y="47"/>
                </a:cubicBezTo>
                <a:cubicBezTo>
                  <a:pt x="466" y="48"/>
                  <a:pt x="467" y="48"/>
                  <a:pt x="468" y="48"/>
                </a:cubicBezTo>
                <a:cubicBezTo>
                  <a:pt x="469" y="48"/>
                  <a:pt x="470" y="48"/>
                  <a:pt x="470" y="47"/>
                </a:cubicBezTo>
                <a:cubicBezTo>
                  <a:pt x="476" y="42"/>
                  <a:pt x="476" y="42"/>
                  <a:pt x="476" y="42"/>
                </a:cubicBezTo>
                <a:cubicBezTo>
                  <a:pt x="477" y="41"/>
                  <a:pt x="477" y="39"/>
                  <a:pt x="476" y="37"/>
                </a:cubicBezTo>
                <a:cubicBezTo>
                  <a:pt x="474" y="36"/>
                  <a:pt x="472" y="36"/>
                  <a:pt x="471" y="37"/>
                </a:cubicBezTo>
                <a:close/>
                <a:moveTo>
                  <a:pt x="464" y="50"/>
                </a:moveTo>
                <a:cubicBezTo>
                  <a:pt x="464" y="50"/>
                  <a:pt x="464" y="50"/>
                  <a:pt x="464" y="50"/>
                </a:cubicBezTo>
                <a:cubicBezTo>
                  <a:pt x="464" y="50"/>
                  <a:pt x="464" y="50"/>
                  <a:pt x="463" y="50"/>
                </a:cubicBezTo>
                <a:cubicBezTo>
                  <a:pt x="463" y="50"/>
                  <a:pt x="463" y="50"/>
                  <a:pt x="463" y="50"/>
                </a:cubicBezTo>
                <a:cubicBezTo>
                  <a:pt x="463" y="50"/>
                  <a:pt x="463" y="50"/>
                  <a:pt x="463" y="49"/>
                </a:cubicBezTo>
                <a:cubicBezTo>
                  <a:pt x="463" y="49"/>
                  <a:pt x="463" y="49"/>
                  <a:pt x="463" y="49"/>
                </a:cubicBezTo>
                <a:cubicBezTo>
                  <a:pt x="462" y="49"/>
                  <a:pt x="462" y="49"/>
                  <a:pt x="462" y="49"/>
                </a:cubicBezTo>
                <a:cubicBezTo>
                  <a:pt x="462" y="49"/>
                  <a:pt x="462" y="49"/>
                  <a:pt x="461" y="49"/>
                </a:cubicBezTo>
                <a:cubicBezTo>
                  <a:pt x="461" y="49"/>
                  <a:pt x="461" y="49"/>
                  <a:pt x="461" y="49"/>
                </a:cubicBezTo>
                <a:cubicBezTo>
                  <a:pt x="461" y="49"/>
                  <a:pt x="460" y="49"/>
                  <a:pt x="460" y="49"/>
                </a:cubicBezTo>
                <a:cubicBezTo>
                  <a:pt x="460" y="49"/>
                  <a:pt x="460" y="49"/>
                  <a:pt x="460" y="49"/>
                </a:cubicBezTo>
                <a:cubicBezTo>
                  <a:pt x="460" y="49"/>
                  <a:pt x="459" y="49"/>
                  <a:pt x="459" y="49"/>
                </a:cubicBezTo>
                <a:cubicBezTo>
                  <a:pt x="459" y="49"/>
                  <a:pt x="459" y="49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7" y="52"/>
                  <a:pt x="457" y="52"/>
                  <a:pt x="457" y="52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41" y="68"/>
                  <a:pt x="441" y="68"/>
                  <a:pt x="441" y="68"/>
                </a:cubicBezTo>
                <a:cubicBezTo>
                  <a:pt x="439" y="69"/>
                  <a:pt x="439" y="71"/>
                  <a:pt x="441" y="72"/>
                </a:cubicBezTo>
                <a:cubicBezTo>
                  <a:pt x="441" y="73"/>
                  <a:pt x="442" y="73"/>
                  <a:pt x="443" y="73"/>
                </a:cubicBezTo>
                <a:cubicBezTo>
                  <a:pt x="444" y="73"/>
                  <a:pt x="444" y="73"/>
                  <a:pt x="445" y="72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4" y="54"/>
                </a:cubicBezTo>
                <a:cubicBezTo>
                  <a:pt x="464" y="54"/>
                  <a:pt x="464" y="53"/>
                  <a:pt x="464" y="53"/>
                </a:cubicBezTo>
                <a:cubicBezTo>
                  <a:pt x="464" y="53"/>
                  <a:pt x="464" y="53"/>
                  <a:pt x="464" y="53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1"/>
                  <a:pt x="464" y="51"/>
                  <a:pt x="464" y="51"/>
                </a:cubicBezTo>
                <a:cubicBezTo>
                  <a:pt x="464" y="51"/>
                  <a:pt x="464" y="51"/>
                  <a:pt x="464" y="50"/>
                </a:cubicBezTo>
                <a:close/>
                <a:moveTo>
                  <a:pt x="490" y="23"/>
                </a:moveTo>
                <a:cubicBezTo>
                  <a:pt x="491" y="23"/>
                  <a:pt x="492" y="24"/>
                  <a:pt x="492" y="24"/>
                </a:cubicBezTo>
                <a:cubicBezTo>
                  <a:pt x="493" y="24"/>
                  <a:pt x="494" y="23"/>
                  <a:pt x="495" y="23"/>
                </a:cubicBezTo>
                <a:cubicBezTo>
                  <a:pt x="502" y="15"/>
                  <a:pt x="502" y="15"/>
                  <a:pt x="502" y="15"/>
                </a:cubicBezTo>
                <a:cubicBezTo>
                  <a:pt x="506" y="11"/>
                  <a:pt x="506" y="11"/>
                  <a:pt x="506" y="11"/>
                </a:cubicBezTo>
                <a:cubicBezTo>
                  <a:pt x="508" y="10"/>
                  <a:pt x="508" y="8"/>
                  <a:pt x="506" y="7"/>
                </a:cubicBezTo>
                <a:cubicBezTo>
                  <a:pt x="505" y="5"/>
                  <a:pt x="503" y="5"/>
                  <a:pt x="502" y="7"/>
                </a:cubicBezTo>
                <a:cubicBezTo>
                  <a:pt x="495" y="14"/>
                  <a:pt x="495" y="14"/>
                  <a:pt x="495" y="14"/>
                </a:cubicBezTo>
                <a:cubicBezTo>
                  <a:pt x="490" y="18"/>
                  <a:pt x="490" y="18"/>
                  <a:pt x="490" y="18"/>
                </a:cubicBezTo>
                <a:cubicBezTo>
                  <a:pt x="489" y="20"/>
                  <a:pt x="489" y="22"/>
                  <a:pt x="490" y="23"/>
                </a:cubicBezTo>
                <a:close/>
                <a:moveTo>
                  <a:pt x="429" y="80"/>
                </a:moveTo>
                <a:cubicBezTo>
                  <a:pt x="415" y="93"/>
                  <a:pt x="415" y="93"/>
                  <a:pt x="415" y="93"/>
                </a:cubicBezTo>
                <a:cubicBezTo>
                  <a:pt x="415" y="93"/>
                  <a:pt x="415" y="94"/>
                  <a:pt x="415" y="94"/>
                </a:cubicBezTo>
                <a:cubicBezTo>
                  <a:pt x="414" y="94"/>
                  <a:pt x="414" y="95"/>
                  <a:pt x="414" y="95"/>
                </a:cubicBezTo>
                <a:cubicBezTo>
                  <a:pt x="411" y="97"/>
                  <a:pt x="411" y="97"/>
                  <a:pt x="411" y="97"/>
                </a:cubicBezTo>
                <a:cubicBezTo>
                  <a:pt x="410" y="99"/>
                  <a:pt x="410" y="100"/>
                  <a:pt x="411" y="102"/>
                </a:cubicBezTo>
                <a:cubicBezTo>
                  <a:pt x="412" y="102"/>
                  <a:pt x="413" y="103"/>
                  <a:pt x="414" y="103"/>
                </a:cubicBezTo>
                <a:cubicBezTo>
                  <a:pt x="414" y="103"/>
                  <a:pt x="415" y="102"/>
                  <a:pt x="416" y="102"/>
                </a:cubicBezTo>
                <a:cubicBezTo>
                  <a:pt x="418" y="99"/>
                  <a:pt x="418" y="99"/>
                  <a:pt x="418" y="99"/>
                </a:cubicBezTo>
                <a:cubicBezTo>
                  <a:pt x="418" y="99"/>
                  <a:pt x="419" y="99"/>
                  <a:pt x="419" y="98"/>
                </a:cubicBezTo>
                <a:cubicBezTo>
                  <a:pt x="419" y="98"/>
                  <a:pt x="420" y="98"/>
                  <a:pt x="420" y="98"/>
                </a:cubicBezTo>
                <a:cubicBezTo>
                  <a:pt x="433" y="84"/>
                  <a:pt x="433" y="84"/>
                  <a:pt x="433" y="84"/>
                </a:cubicBezTo>
                <a:cubicBezTo>
                  <a:pt x="434" y="83"/>
                  <a:pt x="434" y="81"/>
                  <a:pt x="433" y="80"/>
                </a:cubicBezTo>
                <a:cubicBezTo>
                  <a:pt x="432" y="79"/>
                  <a:pt x="430" y="79"/>
                  <a:pt x="429" y="80"/>
                </a:cubicBezTo>
                <a:close/>
                <a:moveTo>
                  <a:pt x="432" y="95"/>
                </a:moveTo>
                <a:cubicBezTo>
                  <a:pt x="431" y="94"/>
                  <a:pt x="429" y="94"/>
                  <a:pt x="428" y="95"/>
                </a:cubicBezTo>
                <a:cubicBezTo>
                  <a:pt x="415" y="108"/>
                  <a:pt x="415" y="108"/>
                  <a:pt x="415" y="108"/>
                </a:cubicBezTo>
                <a:cubicBezTo>
                  <a:pt x="413" y="109"/>
                  <a:pt x="413" y="111"/>
                  <a:pt x="415" y="112"/>
                </a:cubicBezTo>
                <a:cubicBezTo>
                  <a:pt x="415" y="113"/>
                  <a:pt x="416" y="113"/>
                  <a:pt x="417" y="113"/>
                </a:cubicBezTo>
                <a:cubicBezTo>
                  <a:pt x="418" y="113"/>
                  <a:pt x="418" y="113"/>
                  <a:pt x="419" y="112"/>
                </a:cubicBezTo>
                <a:cubicBezTo>
                  <a:pt x="432" y="99"/>
                  <a:pt x="432" y="99"/>
                  <a:pt x="432" y="99"/>
                </a:cubicBezTo>
                <a:cubicBezTo>
                  <a:pt x="433" y="98"/>
                  <a:pt x="433" y="96"/>
                  <a:pt x="432" y="95"/>
                </a:cubicBezTo>
                <a:close/>
                <a:moveTo>
                  <a:pt x="212" y="319"/>
                </a:moveTo>
                <a:cubicBezTo>
                  <a:pt x="212" y="319"/>
                  <a:pt x="212" y="319"/>
                  <a:pt x="212" y="319"/>
                </a:cubicBezTo>
                <a:cubicBezTo>
                  <a:pt x="379" y="152"/>
                  <a:pt x="379" y="152"/>
                  <a:pt x="379" y="152"/>
                </a:cubicBezTo>
                <a:cubicBezTo>
                  <a:pt x="380" y="151"/>
                  <a:pt x="380" y="149"/>
                  <a:pt x="379" y="148"/>
                </a:cubicBezTo>
                <a:cubicBezTo>
                  <a:pt x="378" y="147"/>
                  <a:pt x="376" y="147"/>
                  <a:pt x="375" y="148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178" y="345"/>
                  <a:pt x="178" y="345"/>
                  <a:pt x="178" y="345"/>
                </a:cubicBezTo>
                <a:cubicBezTo>
                  <a:pt x="176" y="346"/>
                  <a:pt x="176" y="348"/>
                  <a:pt x="178" y="349"/>
                </a:cubicBezTo>
                <a:cubicBezTo>
                  <a:pt x="178" y="350"/>
                  <a:pt x="179" y="350"/>
                  <a:pt x="180" y="350"/>
                </a:cubicBezTo>
                <a:cubicBezTo>
                  <a:pt x="181" y="350"/>
                  <a:pt x="181" y="350"/>
                  <a:pt x="182" y="349"/>
                </a:cubicBezTo>
                <a:lnTo>
                  <a:pt x="212" y="319"/>
                </a:lnTo>
                <a:close/>
                <a:moveTo>
                  <a:pt x="172" y="360"/>
                </a:moveTo>
                <a:cubicBezTo>
                  <a:pt x="173" y="358"/>
                  <a:pt x="173" y="357"/>
                  <a:pt x="172" y="355"/>
                </a:cubicBezTo>
                <a:cubicBezTo>
                  <a:pt x="171" y="354"/>
                  <a:pt x="169" y="354"/>
                  <a:pt x="167" y="355"/>
                </a:cubicBezTo>
                <a:cubicBezTo>
                  <a:pt x="163" y="360"/>
                  <a:pt x="163" y="360"/>
                  <a:pt x="163" y="360"/>
                </a:cubicBezTo>
                <a:cubicBezTo>
                  <a:pt x="161" y="361"/>
                  <a:pt x="161" y="363"/>
                  <a:pt x="163" y="364"/>
                </a:cubicBezTo>
                <a:cubicBezTo>
                  <a:pt x="163" y="365"/>
                  <a:pt x="164" y="365"/>
                  <a:pt x="165" y="365"/>
                </a:cubicBezTo>
                <a:cubicBezTo>
                  <a:pt x="166" y="365"/>
                  <a:pt x="166" y="365"/>
                  <a:pt x="167" y="364"/>
                </a:cubicBezTo>
                <a:lnTo>
                  <a:pt x="172" y="360"/>
                </a:lnTo>
                <a:close/>
                <a:moveTo>
                  <a:pt x="486" y="37"/>
                </a:moveTo>
                <a:cubicBezTo>
                  <a:pt x="486" y="37"/>
                  <a:pt x="486" y="37"/>
                  <a:pt x="486" y="37"/>
                </a:cubicBezTo>
                <a:cubicBezTo>
                  <a:pt x="478" y="45"/>
                  <a:pt x="478" y="45"/>
                  <a:pt x="478" y="45"/>
                </a:cubicBezTo>
                <a:cubicBezTo>
                  <a:pt x="477" y="46"/>
                  <a:pt x="477" y="47"/>
                  <a:pt x="477" y="48"/>
                </a:cubicBezTo>
                <a:cubicBezTo>
                  <a:pt x="476" y="48"/>
                  <a:pt x="475" y="48"/>
                  <a:pt x="474" y="49"/>
                </a:cubicBezTo>
                <a:cubicBezTo>
                  <a:pt x="464" y="58"/>
                  <a:pt x="464" y="58"/>
                  <a:pt x="464" y="58"/>
                </a:cubicBezTo>
                <a:cubicBezTo>
                  <a:pt x="435" y="87"/>
                  <a:pt x="435" y="87"/>
                  <a:pt x="435" y="87"/>
                </a:cubicBezTo>
                <a:cubicBezTo>
                  <a:pt x="434" y="89"/>
                  <a:pt x="434" y="90"/>
                  <a:pt x="435" y="92"/>
                </a:cubicBezTo>
                <a:cubicBezTo>
                  <a:pt x="436" y="92"/>
                  <a:pt x="437" y="93"/>
                  <a:pt x="438" y="93"/>
                </a:cubicBezTo>
                <a:cubicBezTo>
                  <a:pt x="438" y="93"/>
                  <a:pt x="439" y="92"/>
                  <a:pt x="440" y="92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69" y="63"/>
                  <a:pt x="469" y="63"/>
                  <a:pt x="469" y="63"/>
                </a:cubicBezTo>
                <a:cubicBezTo>
                  <a:pt x="478" y="53"/>
                  <a:pt x="478" y="53"/>
                  <a:pt x="478" y="53"/>
                </a:cubicBezTo>
                <a:cubicBezTo>
                  <a:pt x="479" y="52"/>
                  <a:pt x="479" y="51"/>
                  <a:pt x="479" y="50"/>
                </a:cubicBezTo>
                <a:cubicBezTo>
                  <a:pt x="479" y="50"/>
                  <a:pt x="480" y="50"/>
                  <a:pt x="480" y="50"/>
                </a:cubicBezTo>
                <a:cubicBezTo>
                  <a:pt x="481" y="50"/>
                  <a:pt x="481" y="50"/>
                  <a:pt x="482" y="49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1" y="41"/>
                </a:cubicBezTo>
                <a:cubicBezTo>
                  <a:pt x="523" y="9"/>
                  <a:pt x="523" y="9"/>
                  <a:pt x="523" y="9"/>
                </a:cubicBezTo>
                <a:cubicBezTo>
                  <a:pt x="524" y="8"/>
                  <a:pt x="524" y="6"/>
                  <a:pt x="523" y="4"/>
                </a:cubicBezTo>
                <a:cubicBezTo>
                  <a:pt x="521" y="3"/>
                  <a:pt x="519" y="3"/>
                  <a:pt x="518" y="4"/>
                </a:cubicBezTo>
                <a:cubicBezTo>
                  <a:pt x="486" y="36"/>
                  <a:pt x="486" y="36"/>
                  <a:pt x="486" y="36"/>
                </a:cubicBezTo>
                <a:cubicBezTo>
                  <a:pt x="486" y="37"/>
                  <a:pt x="486" y="37"/>
                  <a:pt x="486" y="37"/>
                </a:cubicBezTo>
                <a:close/>
                <a:moveTo>
                  <a:pt x="510" y="31"/>
                </a:moveTo>
                <a:cubicBezTo>
                  <a:pt x="511" y="31"/>
                  <a:pt x="512" y="31"/>
                  <a:pt x="513" y="31"/>
                </a:cubicBezTo>
                <a:cubicBezTo>
                  <a:pt x="513" y="31"/>
                  <a:pt x="514" y="31"/>
                  <a:pt x="515" y="31"/>
                </a:cubicBezTo>
                <a:cubicBezTo>
                  <a:pt x="537" y="8"/>
                  <a:pt x="537" y="8"/>
                  <a:pt x="537" y="8"/>
                </a:cubicBezTo>
                <a:cubicBezTo>
                  <a:pt x="539" y="7"/>
                  <a:pt x="539" y="5"/>
                  <a:pt x="537" y="4"/>
                </a:cubicBezTo>
                <a:cubicBezTo>
                  <a:pt x="536" y="2"/>
                  <a:pt x="534" y="2"/>
                  <a:pt x="533" y="4"/>
                </a:cubicBezTo>
                <a:cubicBezTo>
                  <a:pt x="510" y="26"/>
                  <a:pt x="510" y="26"/>
                  <a:pt x="510" y="26"/>
                </a:cubicBezTo>
                <a:cubicBezTo>
                  <a:pt x="509" y="27"/>
                  <a:pt x="509" y="29"/>
                  <a:pt x="510" y="31"/>
                </a:cubicBezTo>
                <a:close/>
                <a:moveTo>
                  <a:pt x="389" y="152"/>
                </a:moveTo>
                <a:cubicBezTo>
                  <a:pt x="388" y="151"/>
                  <a:pt x="386" y="151"/>
                  <a:pt x="384" y="152"/>
                </a:cubicBezTo>
                <a:cubicBezTo>
                  <a:pt x="181" y="356"/>
                  <a:pt x="181" y="356"/>
                  <a:pt x="181" y="356"/>
                </a:cubicBezTo>
                <a:cubicBezTo>
                  <a:pt x="179" y="357"/>
                  <a:pt x="179" y="359"/>
                  <a:pt x="181" y="360"/>
                </a:cubicBezTo>
                <a:cubicBezTo>
                  <a:pt x="181" y="361"/>
                  <a:pt x="182" y="361"/>
                  <a:pt x="183" y="361"/>
                </a:cubicBezTo>
                <a:cubicBezTo>
                  <a:pt x="184" y="361"/>
                  <a:pt x="184" y="361"/>
                  <a:pt x="185" y="360"/>
                </a:cubicBezTo>
                <a:cubicBezTo>
                  <a:pt x="389" y="157"/>
                  <a:pt x="389" y="157"/>
                  <a:pt x="389" y="157"/>
                </a:cubicBezTo>
                <a:cubicBezTo>
                  <a:pt x="390" y="155"/>
                  <a:pt x="390" y="153"/>
                  <a:pt x="389" y="152"/>
                </a:cubicBezTo>
                <a:close/>
                <a:moveTo>
                  <a:pt x="492" y="48"/>
                </a:moveTo>
                <a:cubicBezTo>
                  <a:pt x="491" y="47"/>
                  <a:pt x="491" y="47"/>
                  <a:pt x="490" y="47"/>
                </a:cubicBezTo>
                <a:cubicBezTo>
                  <a:pt x="489" y="48"/>
                  <a:pt x="489" y="48"/>
                  <a:pt x="488" y="48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68" y="68"/>
                  <a:pt x="468" y="68"/>
                  <a:pt x="468" y="68"/>
                </a:cubicBezTo>
                <a:cubicBezTo>
                  <a:pt x="467" y="69"/>
                  <a:pt x="467" y="71"/>
                  <a:pt x="468" y="73"/>
                </a:cubicBezTo>
                <a:cubicBezTo>
                  <a:pt x="469" y="73"/>
                  <a:pt x="470" y="73"/>
                  <a:pt x="471" y="73"/>
                </a:cubicBezTo>
                <a:cubicBezTo>
                  <a:pt x="471" y="73"/>
                  <a:pt x="472" y="73"/>
                  <a:pt x="473" y="73"/>
                </a:cubicBezTo>
                <a:cubicBezTo>
                  <a:pt x="475" y="70"/>
                  <a:pt x="475" y="70"/>
                  <a:pt x="475" y="7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6" y="60"/>
                  <a:pt x="486" y="60"/>
                </a:cubicBezTo>
                <a:cubicBezTo>
                  <a:pt x="486" y="60"/>
                  <a:pt x="486" y="59"/>
                  <a:pt x="486" y="59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3" y="53"/>
                  <a:pt x="493" y="53"/>
                  <a:pt x="493" y="53"/>
                </a:cubicBezTo>
                <a:cubicBezTo>
                  <a:pt x="494" y="51"/>
                  <a:pt x="494" y="49"/>
                  <a:pt x="493" y="48"/>
                </a:cubicBezTo>
                <a:cubicBezTo>
                  <a:pt x="493" y="48"/>
                  <a:pt x="492" y="48"/>
                  <a:pt x="492" y="48"/>
                </a:cubicBezTo>
                <a:close/>
                <a:moveTo>
                  <a:pt x="172" y="364"/>
                </a:moveTo>
                <a:cubicBezTo>
                  <a:pt x="168" y="369"/>
                  <a:pt x="168" y="369"/>
                  <a:pt x="168" y="369"/>
                </a:cubicBezTo>
                <a:cubicBezTo>
                  <a:pt x="166" y="370"/>
                  <a:pt x="166" y="372"/>
                  <a:pt x="168" y="373"/>
                </a:cubicBezTo>
                <a:cubicBezTo>
                  <a:pt x="168" y="374"/>
                  <a:pt x="169" y="374"/>
                  <a:pt x="170" y="374"/>
                </a:cubicBezTo>
                <a:cubicBezTo>
                  <a:pt x="171" y="374"/>
                  <a:pt x="171" y="374"/>
                  <a:pt x="172" y="373"/>
                </a:cubicBezTo>
                <a:cubicBezTo>
                  <a:pt x="177" y="369"/>
                  <a:pt x="177" y="369"/>
                  <a:pt x="177" y="369"/>
                </a:cubicBezTo>
                <a:cubicBezTo>
                  <a:pt x="178" y="367"/>
                  <a:pt x="178" y="365"/>
                  <a:pt x="177" y="364"/>
                </a:cubicBezTo>
                <a:cubicBezTo>
                  <a:pt x="176" y="363"/>
                  <a:pt x="174" y="363"/>
                  <a:pt x="172" y="364"/>
                </a:cubicBezTo>
                <a:close/>
                <a:moveTo>
                  <a:pt x="464" y="73"/>
                </a:moveTo>
                <a:cubicBezTo>
                  <a:pt x="462" y="75"/>
                  <a:pt x="462" y="75"/>
                  <a:pt x="462" y="75"/>
                </a:cubicBezTo>
                <a:cubicBezTo>
                  <a:pt x="461" y="76"/>
                  <a:pt x="461" y="78"/>
                  <a:pt x="462" y="79"/>
                </a:cubicBezTo>
                <a:cubicBezTo>
                  <a:pt x="463" y="79"/>
                  <a:pt x="464" y="80"/>
                  <a:pt x="464" y="80"/>
                </a:cubicBezTo>
                <a:cubicBezTo>
                  <a:pt x="465" y="80"/>
                  <a:pt x="466" y="79"/>
                  <a:pt x="466" y="79"/>
                </a:cubicBezTo>
                <a:cubicBezTo>
                  <a:pt x="468" y="77"/>
                  <a:pt x="468" y="77"/>
                  <a:pt x="468" y="77"/>
                </a:cubicBezTo>
                <a:cubicBezTo>
                  <a:pt x="470" y="76"/>
                  <a:pt x="470" y="74"/>
                  <a:pt x="468" y="73"/>
                </a:cubicBezTo>
                <a:cubicBezTo>
                  <a:pt x="467" y="71"/>
                  <a:pt x="465" y="71"/>
                  <a:pt x="464" y="73"/>
                </a:cubicBezTo>
                <a:close/>
                <a:moveTo>
                  <a:pt x="435" y="102"/>
                </a:moveTo>
                <a:cubicBezTo>
                  <a:pt x="431" y="106"/>
                  <a:pt x="431" y="106"/>
                  <a:pt x="431" y="106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3" y="114"/>
                  <a:pt x="423" y="115"/>
                  <a:pt x="424" y="117"/>
                </a:cubicBezTo>
                <a:cubicBezTo>
                  <a:pt x="425" y="117"/>
                  <a:pt x="426" y="118"/>
                  <a:pt x="426" y="118"/>
                </a:cubicBezTo>
                <a:cubicBezTo>
                  <a:pt x="427" y="118"/>
                  <a:pt x="428" y="117"/>
                  <a:pt x="429" y="117"/>
                </a:cubicBezTo>
                <a:cubicBezTo>
                  <a:pt x="435" y="110"/>
                  <a:pt x="435" y="110"/>
                  <a:pt x="435" y="110"/>
                </a:cubicBezTo>
                <a:cubicBezTo>
                  <a:pt x="439" y="106"/>
                  <a:pt x="439" y="106"/>
                  <a:pt x="439" y="106"/>
                </a:cubicBezTo>
                <a:cubicBezTo>
                  <a:pt x="441" y="105"/>
                  <a:pt x="441" y="103"/>
                  <a:pt x="439" y="102"/>
                </a:cubicBezTo>
                <a:cubicBezTo>
                  <a:pt x="438" y="100"/>
                  <a:pt x="436" y="100"/>
                  <a:pt x="435" y="102"/>
                </a:cubicBezTo>
                <a:close/>
                <a:moveTo>
                  <a:pt x="533" y="22"/>
                </a:moveTo>
                <a:cubicBezTo>
                  <a:pt x="534" y="22"/>
                  <a:pt x="535" y="23"/>
                  <a:pt x="535" y="23"/>
                </a:cubicBezTo>
                <a:cubicBezTo>
                  <a:pt x="536" y="23"/>
                  <a:pt x="537" y="22"/>
                  <a:pt x="538" y="22"/>
                </a:cubicBezTo>
                <a:cubicBezTo>
                  <a:pt x="551" y="8"/>
                  <a:pt x="551" y="8"/>
                  <a:pt x="551" y="8"/>
                </a:cubicBezTo>
                <a:cubicBezTo>
                  <a:pt x="552" y="7"/>
                  <a:pt x="552" y="5"/>
                  <a:pt x="551" y="4"/>
                </a:cubicBezTo>
                <a:cubicBezTo>
                  <a:pt x="550" y="3"/>
                  <a:pt x="548" y="3"/>
                  <a:pt x="547" y="4"/>
                </a:cubicBezTo>
                <a:cubicBezTo>
                  <a:pt x="533" y="17"/>
                  <a:pt x="533" y="17"/>
                  <a:pt x="533" y="17"/>
                </a:cubicBezTo>
                <a:cubicBezTo>
                  <a:pt x="532" y="19"/>
                  <a:pt x="532" y="21"/>
                  <a:pt x="533" y="22"/>
                </a:cubicBezTo>
                <a:close/>
                <a:moveTo>
                  <a:pt x="399" y="161"/>
                </a:moveTo>
                <a:cubicBezTo>
                  <a:pt x="400" y="159"/>
                  <a:pt x="400" y="157"/>
                  <a:pt x="399" y="156"/>
                </a:cubicBezTo>
                <a:cubicBezTo>
                  <a:pt x="398" y="155"/>
                  <a:pt x="396" y="155"/>
                  <a:pt x="394" y="156"/>
                </a:cubicBezTo>
                <a:cubicBezTo>
                  <a:pt x="188" y="363"/>
                  <a:pt x="188" y="363"/>
                  <a:pt x="188" y="363"/>
                </a:cubicBezTo>
                <a:cubicBezTo>
                  <a:pt x="187" y="364"/>
                  <a:pt x="187" y="366"/>
                  <a:pt x="188" y="367"/>
                </a:cubicBezTo>
                <a:cubicBezTo>
                  <a:pt x="188" y="368"/>
                  <a:pt x="189" y="368"/>
                  <a:pt x="190" y="368"/>
                </a:cubicBezTo>
                <a:cubicBezTo>
                  <a:pt x="191" y="368"/>
                  <a:pt x="192" y="368"/>
                  <a:pt x="192" y="367"/>
                </a:cubicBezTo>
                <a:lnTo>
                  <a:pt x="399" y="161"/>
                </a:lnTo>
                <a:close/>
                <a:moveTo>
                  <a:pt x="495" y="55"/>
                </a:moveTo>
                <a:cubicBezTo>
                  <a:pt x="479" y="72"/>
                  <a:pt x="479" y="72"/>
                  <a:pt x="479" y="72"/>
                </a:cubicBezTo>
                <a:cubicBezTo>
                  <a:pt x="479" y="72"/>
                  <a:pt x="479" y="72"/>
                  <a:pt x="478" y="72"/>
                </a:cubicBezTo>
                <a:cubicBezTo>
                  <a:pt x="478" y="72"/>
                  <a:pt x="478" y="73"/>
                  <a:pt x="478" y="73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77"/>
                  <a:pt x="474" y="77"/>
                  <a:pt x="473" y="77"/>
                </a:cubicBezTo>
                <a:cubicBezTo>
                  <a:pt x="473" y="77"/>
                  <a:pt x="473" y="78"/>
                  <a:pt x="473" y="78"/>
                </a:cubicBezTo>
                <a:cubicBezTo>
                  <a:pt x="467" y="84"/>
                  <a:pt x="467" y="84"/>
                  <a:pt x="467" y="84"/>
                </a:cubicBezTo>
                <a:cubicBezTo>
                  <a:pt x="466" y="85"/>
                  <a:pt x="466" y="87"/>
                  <a:pt x="467" y="88"/>
                </a:cubicBezTo>
                <a:cubicBezTo>
                  <a:pt x="468" y="89"/>
                  <a:pt x="468" y="89"/>
                  <a:pt x="469" y="89"/>
                </a:cubicBezTo>
                <a:cubicBezTo>
                  <a:pt x="470" y="89"/>
                  <a:pt x="471" y="89"/>
                  <a:pt x="471" y="88"/>
                </a:cubicBezTo>
                <a:cubicBezTo>
                  <a:pt x="477" y="82"/>
                  <a:pt x="477" y="82"/>
                  <a:pt x="477" y="82"/>
                </a:cubicBezTo>
                <a:cubicBezTo>
                  <a:pt x="477" y="82"/>
                  <a:pt x="478" y="82"/>
                  <a:pt x="478" y="81"/>
                </a:cubicBezTo>
                <a:cubicBezTo>
                  <a:pt x="478" y="81"/>
                  <a:pt x="478" y="81"/>
                  <a:pt x="478" y="81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2" y="77"/>
                  <a:pt x="482" y="77"/>
                  <a:pt x="483" y="77"/>
                </a:cubicBezTo>
                <a:cubicBezTo>
                  <a:pt x="483" y="76"/>
                  <a:pt x="483" y="76"/>
                  <a:pt x="483" y="76"/>
                </a:cubicBezTo>
                <a:cubicBezTo>
                  <a:pt x="500" y="60"/>
                  <a:pt x="500" y="60"/>
                  <a:pt x="500" y="60"/>
                </a:cubicBezTo>
                <a:cubicBezTo>
                  <a:pt x="501" y="58"/>
                  <a:pt x="501" y="56"/>
                  <a:pt x="500" y="55"/>
                </a:cubicBezTo>
                <a:cubicBezTo>
                  <a:pt x="499" y="54"/>
                  <a:pt x="497" y="54"/>
                  <a:pt x="495" y="55"/>
                </a:cubicBezTo>
                <a:close/>
                <a:moveTo>
                  <a:pt x="454" y="96"/>
                </a:moveTo>
                <a:cubicBezTo>
                  <a:pt x="452" y="99"/>
                  <a:pt x="452" y="99"/>
                  <a:pt x="452" y="99"/>
                </a:cubicBezTo>
                <a:cubicBezTo>
                  <a:pt x="451" y="100"/>
                  <a:pt x="451" y="102"/>
                  <a:pt x="452" y="103"/>
                </a:cubicBezTo>
                <a:cubicBezTo>
                  <a:pt x="453" y="103"/>
                  <a:pt x="453" y="104"/>
                  <a:pt x="454" y="104"/>
                </a:cubicBezTo>
                <a:cubicBezTo>
                  <a:pt x="455" y="104"/>
                  <a:pt x="456" y="103"/>
                  <a:pt x="456" y="103"/>
                </a:cubicBezTo>
                <a:cubicBezTo>
                  <a:pt x="459" y="101"/>
                  <a:pt x="459" y="101"/>
                  <a:pt x="459" y="101"/>
                </a:cubicBezTo>
                <a:cubicBezTo>
                  <a:pt x="460" y="100"/>
                  <a:pt x="460" y="98"/>
                  <a:pt x="459" y="96"/>
                </a:cubicBezTo>
                <a:cubicBezTo>
                  <a:pt x="457" y="95"/>
                  <a:pt x="455" y="95"/>
                  <a:pt x="454" y="96"/>
                </a:cubicBezTo>
                <a:close/>
                <a:moveTo>
                  <a:pt x="437" y="114"/>
                </a:moveTo>
                <a:cubicBezTo>
                  <a:pt x="435" y="116"/>
                  <a:pt x="435" y="116"/>
                  <a:pt x="435" y="116"/>
                </a:cubicBezTo>
                <a:cubicBezTo>
                  <a:pt x="435" y="116"/>
                  <a:pt x="434" y="116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3" y="117"/>
                  <a:pt x="433" y="117"/>
                  <a:pt x="433" y="117"/>
                </a:cubicBezTo>
                <a:cubicBezTo>
                  <a:pt x="433" y="117"/>
                  <a:pt x="433" y="117"/>
                  <a:pt x="433" y="118"/>
                </a:cubicBezTo>
                <a:cubicBezTo>
                  <a:pt x="433" y="118"/>
                  <a:pt x="433" y="118"/>
                  <a:pt x="433" y="118"/>
                </a:cubicBezTo>
                <a:cubicBezTo>
                  <a:pt x="433" y="118"/>
                  <a:pt x="433" y="118"/>
                  <a:pt x="433" y="119"/>
                </a:cubicBezTo>
                <a:cubicBezTo>
                  <a:pt x="433" y="119"/>
                  <a:pt x="433" y="119"/>
                  <a:pt x="433" y="119"/>
                </a:cubicBezTo>
                <a:cubicBezTo>
                  <a:pt x="433" y="119"/>
                  <a:pt x="433" y="120"/>
                  <a:pt x="433" y="120"/>
                </a:cubicBezTo>
                <a:cubicBezTo>
                  <a:pt x="433" y="120"/>
                  <a:pt x="433" y="120"/>
                  <a:pt x="433" y="120"/>
                </a:cubicBezTo>
                <a:cubicBezTo>
                  <a:pt x="433" y="120"/>
                  <a:pt x="433" y="121"/>
                  <a:pt x="433" y="121"/>
                </a:cubicBezTo>
                <a:cubicBezTo>
                  <a:pt x="433" y="121"/>
                  <a:pt x="433" y="121"/>
                  <a:pt x="433" y="121"/>
                </a:cubicBezTo>
                <a:cubicBezTo>
                  <a:pt x="433" y="121"/>
                  <a:pt x="433" y="121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4" y="122"/>
                  <a:pt x="434" y="122"/>
                  <a:pt x="434" y="122"/>
                </a:cubicBezTo>
                <a:cubicBezTo>
                  <a:pt x="434" y="122"/>
                  <a:pt x="434" y="123"/>
                  <a:pt x="435" y="123"/>
                </a:cubicBezTo>
                <a:cubicBezTo>
                  <a:pt x="435" y="123"/>
                  <a:pt x="435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8" y="122"/>
                  <a:pt x="438" y="121"/>
                  <a:pt x="438" y="121"/>
                </a:cubicBezTo>
                <a:cubicBezTo>
                  <a:pt x="438" y="121"/>
                  <a:pt x="438" y="121"/>
                  <a:pt x="438" y="121"/>
                </a:cubicBezTo>
                <a:cubicBezTo>
                  <a:pt x="439" y="121"/>
                  <a:pt x="439" y="120"/>
                  <a:pt x="439" y="120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43" y="117"/>
                  <a:pt x="443" y="115"/>
                  <a:pt x="441" y="114"/>
                </a:cubicBezTo>
                <a:cubicBezTo>
                  <a:pt x="440" y="112"/>
                  <a:pt x="438" y="112"/>
                  <a:pt x="437" y="114"/>
                </a:cubicBezTo>
                <a:close/>
                <a:moveTo>
                  <a:pt x="197" y="376"/>
                </a:moveTo>
                <a:cubicBezTo>
                  <a:pt x="397" y="177"/>
                  <a:pt x="397" y="177"/>
                  <a:pt x="397" y="177"/>
                </a:cubicBezTo>
                <a:cubicBezTo>
                  <a:pt x="397" y="176"/>
                  <a:pt x="397" y="176"/>
                  <a:pt x="397" y="176"/>
                </a:cubicBezTo>
                <a:cubicBezTo>
                  <a:pt x="398" y="176"/>
                  <a:pt x="398" y="175"/>
                  <a:pt x="398" y="175"/>
                </a:cubicBezTo>
                <a:cubicBezTo>
                  <a:pt x="400" y="173"/>
                  <a:pt x="400" y="173"/>
                  <a:pt x="400" y="173"/>
                </a:cubicBezTo>
                <a:cubicBezTo>
                  <a:pt x="402" y="172"/>
                  <a:pt x="402" y="170"/>
                  <a:pt x="400" y="169"/>
                </a:cubicBezTo>
                <a:cubicBezTo>
                  <a:pt x="399" y="167"/>
                  <a:pt x="397" y="167"/>
                  <a:pt x="396" y="169"/>
                </a:cubicBezTo>
                <a:cubicBezTo>
                  <a:pt x="394" y="171"/>
                  <a:pt x="394" y="171"/>
                  <a:pt x="394" y="171"/>
                </a:cubicBezTo>
                <a:cubicBezTo>
                  <a:pt x="393" y="171"/>
                  <a:pt x="393" y="171"/>
                  <a:pt x="393" y="172"/>
                </a:cubicBezTo>
                <a:cubicBezTo>
                  <a:pt x="393" y="172"/>
                  <a:pt x="393" y="172"/>
                  <a:pt x="392" y="172"/>
                </a:cubicBezTo>
                <a:cubicBezTo>
                  <a:pt x="193" y="372"/>
                  <a:pt x="193" y="372"/>
                  <a:pt x="193" y="372"/>
                </a:cubicBezTo>
                <a:cubicBezTo>
                  <a:pt x="192" y="373"/>
                  <a:pt x="192" y="375"/>
                  <a:pt x="193" y="376"/>
                </a:cubicBezTo>
                <a:cubicBezTo>
                  <a:pt x="194" y="377"/>
                  <a:pt x="194" y="377"/>
                  <a:pt x="195" y="377"/>
                </a:cubicBezTo>
                <a:cubicBezTo>
                  <a:pt x="196" y="377"/>
                  <a:pt x="197" y="377"/>
                  <a:pt x="197" y="376"/>
                </a:cubicBezTo>
                <a:close/>
                <a:moveTo>
                  <a:pt x="549" y="20"/>
                </a:moveTo>
                <a:cubicBezTo>
                  <a:pt x="550" y="20"/>
                  <a:pt x="551" y="21"/>
                  <a:pt x="551" y="21"/>
                </a:cubicBezTo>
                <a:cubicBezTo>
                  <a:pt x="552" y="21"/>
                  <a:pt x="553" y="20"/>
                  <a:pt x="553" y="20"/>
                </a:cubicBezTo>
                <a:cubicBezTo>
                  <a:pt x="565" y="8"/>
                  <a:pt x="565" y="8"/>
                  <a:pt x="565" y="8"/>
                </a:cubicBezTo>
                <a:cubicBezTo>
                  <a:pt x="566" y="7"/>
                  <a:pt x="566" y="5"/>
                  <a:pt x="565" y="4"/>
                </a:cubicBezTo>
                <a:cubicBezTo>
                  <a:pt x="564" y="3"/>
                  <a:pt x="562" y="3"/>
                  <a:pt x="561" y="4"/>
                </a:cubicBezTo>
                <a:cubicBezTo>
                  <a:pt x="549" y="15"/>
                  <a:pt x="549" y="15"/>
                  <a:pt x="549" y="15"/>
                </a:cubicBezTo>
                <a:cubicBezTo>
                  <a:pt x="548" y="17"/>
                  <a:pt x="548" y="19"/>
                  <a:pt x="549" y="20"/>
                </a:cubicBezTo>
                <a:close/>
                <a:moveTo>
                  <a:pt x="505" y="60"/>
                </a:moveTo>
                <a:cubicBezTo>
                  <a:pt x="503" y="61"/>
                  <a:pt x="503" y="61"/>
                  <a:pt x="503" y="61"/>
                </a:cubicBezTo>
                <a:cubicBezTo>
                  <a:pt x="482" y="82"/>
                  <a:pt x="482" y="82"/>
                  <a:pt x="482" y="82"/>
                </a:cubicBezTo>
                <a:cubicBezTo>
                  <a:pt x="481" y="84"/>
                  <a:pt x="481" y="85"/>
                  <a:pt x="482" y="87"/>
                </a:cubicBezTo>
                <a:cubicBezTo>
                  <a:pt x="483" y="87"/>
                  <a:pt x="484" y="88"/>
                  <a:pt x="484" y="88"/>
                </a:cubicBezTo>
                <a:cubicBezTo>
                  <a:pt x="485" y="88"/>
                  <a:pt x="486" y="88"/>
                  <a:pt x="487" y="87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509" y="64"/>
                  <a:pt x="509" y="64"/>
                  <a:pt x="509" y="64"/>
                </a:cubicBezTo>
                <a:cubicBezTo>
                  <a:pt x="511" y="63"/>
                  <a:pt x="511" y="61"/>
                  <a:pt x="509" y="60"/>
                </a:cubicBezTo>
                <a:cubicBezTo>
                  <a:pt x="508" y="58"/>
                  <a:pt x="506" y="58"/>
                  <a:pt x="505" y="60"/>
                </a:cubicBezTo>
                <a:close/>
                <a:moveTo>
                  <a:pt x="439" y="130"/>
                </a:moveTo>
                <a:cubicBezTo>
                  <a:pt x="440" y="130"/>
                  <a:pt x="441" y="131"/>
                  <a:pt x="441" y="131"/>
                </a:cubicBezTo>
                <a:cubicBezTo>
                  <a:pt x="442" y="131"/>
                  <a:pt x="443" y="130"/>
                  <a:pt x="444" y="130"/>
                </a:cubicBezTo>
                <a:cubicBezTo>
                  <a:pt x="456" y="117"/>
                  <a:pt x="456" y="117"/>
                  <a:pt x="456" y="117"/>
                </a:cubicBezTo>
                <a:cubicBezTo>
                  <a:pt x="457" y="116"/>
                  <a:pt x="457" y="114"/>
                  <a:pt x="456" y="113"/>
                </a:cubicBezTo>
                <a:cubicBezTo>
                  <a:pt x="455" y="112"/>
                  <a:pt x="453" y="112"/>
                  <a:pt x="452" y="113"/>
                </a:cubicBezTo>
                <a:cubicBezTo>
                  <a:pt x="439" y="125"/>
                  <a:pt x="439" y="125"/>
                  <a:pt x="439" y="125"/>
                </a:cubicBezTo>
                <a:cubicBezTo>
                  <a:pt x="438" y="127"/>
                  <a:pt x="438" y="129"/>
                  <a:pt x="439" y="130"/>
                </a:cubicBezTo>
                <a:close/>
                <a:moveTo>
                  <a:pt x="537" y="36"/>
                </a:moveTo>
                <a:cubicBezTo>
                  <a:pt x="542" y="30"/>
                  <a:pt x="542" y="30"/>
                  <a:pt x="542" y="30"/>
                </a:cubicBezTo>
                <a:cubicBezTo>
                  <a:pt x="542" y="30"/>
                  <a:pt x="542" y="30"/>
                  <a:pt x="542" y="30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9" y="24"/>
                  <a:pt x="549" y="22"/>
                  <a:pt x="548" y="21"/>
                </a:cubicBezTo>
                <a:cubicBezTo>
                  <a:pt x="546" y="20"/>
                  <a:pt x="544" y="20"/>
                  <a:pt x="543" y="21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33" y="32"/>
                  <a:pt x="533" y="32"/>
                  <a:pt x="533" y="32"/>
                </a:cubicBezTo>
                <a:cubicBezTo>
                  <a:pt x="531" y="33"/>
                  <a:pt x="531" y="35"/>
                  <a:pt x="533" y="36"/>
                </a:cubicBezTo>
                <a:cubicBezTo>
                  <a:pt x="533" y="37"/>
                  <a:pt x="534" y="37"/>
                  <a:pt x="535" y="37"/>
                </a:cubicBezTo>
                <a:cubicBezTo>
                  <a:pt x="536" y="37"/>
                  <a:pt x="536" y="36"/>
                  <a:pt x="537" y="36"/>
                </a:cubicBezTo>
                <a:close/>
                <a:moveTo>
                  <a:pt x="437" y="137"/>
                </a:moveTo>
                <a:cubicBezTo>
                  <a:pt x="438" y="136"/>
                  <a:pt x="438" y="134"/>
                  <a:pt x="437" y="132"/>
                </a:cubicBezTo>
                <a:cubicBezTo>
                  <a:pt x="435" y="131"/>
                  <a:pt x="433" y="131"/>
                  <a:pt x="432" y="132"/>
                </a:cubicBezTo>
                <a:cubicBezTo>
                  <a:pt x="429" y="135"/>
                  <a:pt x="429" y="135"/>
                  <a:pt x="429" y="135"/>
                </a:cubicBezTo>
                <a:cubicBezTo>
                  <a:pt x="428" y="137"/>
                  <a:pt x="428" y="139"/>
                  <a:pt x="429" y="140"/>
                </a:cubicBezTo>
                <a:cubicBezTo>
                  <a:pt x="430" y="140"/>
                  <a:pt x="431" y="141"/>
                  <a:pt x="431" y="141"/>
                </a:cubicBezTo>
                <a:cubicBezTo>
                  <a:pt x="432" y="141"/>
                  <a:pt x="433" y="140"/>
                  <a:pt x="434" y="140"/>
                </a:cubicBezTo>
                <a:lnTo>
                  <a:pt x="437" y="137"/>
                </a:lnTo>
                <a:close/>
                <a:moveTo>
                  <a:pt x="417" y="148"/>
                </a:moveTo>
                <a:cubicBezTo>
                  <a:pt x="416" y="149"/>
                  <a:pt x="416" y="149"/>
                  <a:pt x="416" y="149"/>
                </a:cubicBezTo>
                <a:cubicBezTo>
                  <a:pt x="414" y="150"/>
                  <a:pt x="414" y="152"/>
                  <a:pt x="416" y="153"/>
                </a:cubicBezTo>
                <a:cubicBezTo>
                  <a:pt x="416" y="154"/>
                  <a:pt x="417" y="154"/>
                  <a:pt x="418" y="154"/>
                </a:cubicBezTo>
                <a:cubicBezTo>
                  <a:pt x="419" y="154"/>
                  <a:pt x="419" y="154"/>
                  <a:pt x="420" y="153"/>
                </a:cubicBezTo>
                <a:cubicBezTo>
                  <a:pt x="421" y="152"/>
                  <a:pt x="421" y="152"/>
                  <a:pt x="421" y="152"/>
                </a:cubicBezTo>
                <a:cubicBezTo>
                  <a:pt x="423" y="151"/>
                  <a:pt x="423" y="149"/>
                  <a:pt x="421" y="148"/>
                </a:cubicBezTo>
                <a:cubicBezTo>
                  <a:pt x="420" y="146"/>
                  <a:pt x="418" y="146"/>
                  <a:pt x="417" y="148"/>
                </a:cubicBezTo>
                <a:close/>
                <a:moveTo>
                  <a:pt x="470" y="95"/>
                </a:moveTo>
                <a:cubicBezTo>
                  <a:pt x="464" y="100"/>
                  <a:pt x="464" y="100"/>
                  <a:pt x="464" y="100"/>
                </a:cubicBezTo>
                <a:cubicBezTo>
                  <a:pt x="463" y="102"/>
                  <a:pt x="463" y="104"/>
                  <a:pt x="464" y="105"/>
                </a:cubicBezTo>
                <a:cubicBezTo>
                  <a:pt x="465" y="105"/>
                  <a:pt x="466" y="106"/>
                  <a:pt x="466" y="106"/>
                </a:cubicBezTo>
                <a:cubicBezTo>
                  <a:pt x="467" y="106"/>
                  <a:pt x="468" y="105"/>
                  <a:pt x="469" y="105"/>
                </a:cubicBezTo>
                <a:cubicBezTo>
                  <a:pt x="474" y="99"/>
                  <a:pt x="474" y="99"/>
                  <a:pt x="474" y="99"/>
                </a:cubicBezTo>
                <a:cubicBezTo>
                  <a:pt x="475" y="98"/>
                  <a:pt x="475" y="96"/>
                  <a:pt x="474" y="95"/>
                </a:cubicBezTo>
                <a:cubicBezTo>
                  <a:pt x="473" y="94"/>
                  <a:pt x="471" y="94"/>
                  <a:pt x="470" y="95"/>
                </a:cubicBezTo>
                <a:close/>
                <a:moveTo>
                  <a:pt x="561" y="18"/>
                </a:moveTo>
                <a:cubicBezTo>
                  <a:pt x="561" y="18"/>
                  <a:pt x="561" y="18"/>
                  <a:pt x="561" y="18"/>
                </a:cubicBezTo>
                <a:cubicBezTo>
                  <a:pt x="545" y="34"/>
                  <a:pt x="545" y="34"/>
                  <a:pt x="545" y="34"/>
                </a:cubicBezTo>
                <a:cubicBezTo>
                  <a:pt x="543" y="35"/>
                  <a:pt x="543" y="37"/>
                  <a:pt x="545" y="38"/>
                </a:cubicBezTo>
                <a:cubicBezTo>
                  <a:pt x="545" y="39"/>
                  <a:pt x="546" y="39"/>
                  <a:pt x="547" y="39"/>
                </a:cubicBezTo>
                <a:cubicBezTo>
                  <a:pt x="548" y="39"/>
                  <a:pt x="548" y="39"/>
                  <a:pt x="549" y="38"/>
                </a:cubicBezTo>
                <a:cubicBezTo>
                  <a:pt x="569" y="18"/>
                  <a:pt x="569" y="18"/>
                  <a:pt x="569" y="18"/>
                </a:cubicBezTo>
                <a:cubicBezTo>
                  <a:pt x="570" y="17"/>
                  <a:pt x="570" y="17"/>
                  <a:pt x="570" y="17"/>
                </a:cubicBezTo>
                <a:cubicBezTo>
                  <a:pt x="574" y="14"/>
                  <a:pt x="574" y="14"/>
                  <a:pt x="574" y="14"/>
                </a:cubicBezTo>
                <a:cubicBezTo>
                  <a:pt x="578" y="10"/>
                  <a:pt x="578" y="10"/>
                  <a:pt x="578" y="10"/>
                </a:cubicBezTo>
                <a:cubicBezTo>
                  <a:pt x="579" y="8"/>
                  <a:pt x="579" y="6"/>
                  <a:pt x="578" y="5"/>
                </a:cubicBezTo>
                <a:cubicBezTo>
                  <a:pt x="576" y="4"/>
                  <a:pt x="575" y="4"/>
                  <a:pt x="573" y="5"/>
                </a:cubicBezTo>
                <a:cubicBezTo>
                  <a:pt x="565" y="14"/>
                  <a:pt x="565" y="14"/>
                  <a:pt x="565" y="14"/>
                </a:cubicBezTo>
                <a:lnTo>
                  <a:pt x="561" y="18"/>
                </a:lnTo>
                <a:close/>
                <a:moveTo>
                  <a:pt x="433" y="150"/>
                </a:moveTo>
                <a:cubicBezTo>
                  <a:pt x="434" y="150"/>
                  <a:pt x="435" y="151"/>
                  <a:pt x="435" y="151"/>
                </a:cubicBezTo>
                <a:cubicBezTo>
                  <a:pt x="436" y="151"/>
                  <a:pt x="437" y="150"/>
                  <a:pt x="438" y="150"/>
                </a:cubicBezTo>
                <a:cubicBezTo>
                  <a:pt x="470" y="117"/>
                  <a:pt x="470" y="117"/>
                  <a:pt x="470" y="117"/>
                </a:cubicBezTo>
                <a:cubicBezTo>
                  <a:pt x="471" y="116"/>
                  <a:pt x="471" y="114"/>
                  <a:pt x="470" y="113"/>
                </a:cubicBezTo>
                <a:cubicBezTo>
                  <a:pt x="469" y="112"/>
                  <a:pt x="467" y="112"/>
                  <a:pt x="466" y="113"/>
                </a:cubicBezTo>
                <a:cubicBezTo>
                  <a:pt x="433" y="145"/>
                  <a:pt x="433" y="145"/>
                  <a:pt x="433" y="145"/>
                </a:cubicBezTo>
                <a:cubicBezTo>
                  <a:pt x="432" y="147"/>
                  <a:pt x="432" y="148"/>
                  <a:pt x="433" y="150"/>
                </a:cubicBezTo>
                <a:close/>
                <a:moveTo>
                  <a:pt x="515" y="64"/>
                </a:moveTo>
                <a:cubicBezTo>
                  <a:pt x="475" y="104"/>
                  <a:pt x="475" y="104"/>
                  <a:pt x="475" y="104"/>
                </a:cubicBezTo>
                <a:cubicBezTo>
                  <a:pt x="474" y="105"/>
                  <a:pt x="474" y="107"/>
                  <a:pt x="475" y="108"/>
                </a:cubicBezTo>
                <a:cubicBezTo>
                  <a:pt x="476" y="109"/>
                  <a:pt x="476" y="109"/>
                  <a:pt x="477" y="109"/>
                </a:cubicBezTo>
                <a:cubicBezTo>
                  <a:pt x="478" y="109"/>
                  <a:pt x="479" y="109"/>
                  <a:pt x="479" y="108"/>
                </a:cubicBezTo>
                <a:cubicBezTo>
                  <a:pt x="519" y="68"/>
                  <a:pt x="519" y="68"/>
                  <a:pt x="519" y="68"/>
                </a:cubicBezTo>
                <a:cubicBezTo>
                  <a:pt x="520" y="67"/>
                  <a:pt x="520" y="65"/>
                  <a:pt x="519" y="64"/>
                </a:cubicBezTo>
                <a:cubicBezTo>
                  <a:pt x="518" y="63"/>
                  <a:pt x="516" y="63"/>
                  <a:pt x="515" y="64"/>
                </a:cubicBezTo>
                <a:close/>
                <a:moveTo>
                  <a:pt x="198" y="389"/>
                </a:moveTo>
                <a:cubicBezTo>
                  <a:pt x="401" y="186"/>
                  <a:pt x="401" y="186"/>
                  <a:pt x="401" y="186"/>
                </a:cubicBezTo>
                <a:cubicBezTo>
                  <a:pt x="402" y="185"/>
                  <a:pt x="402" y="183"/>
                  <a:pt x="401" y="182"/>
                </a:cubicBezTo>
                <a:cubicBezTo>
                  <a:pt x="400" y="181"/>
                  <a:pt x="398" y="181"/>
                  <a:pt x="397" y="182"/>
                </a:cubicBezTo>
                <a:cubicBezTo>
                  <a:pt x="194" y="385"/>
                  <a:pt x="194" y="385"/>
                  <a:pt x="194" y="385"/>
                </a:cubicBezTo>
                <a:cubicBezTo>
                  <a:pt x="193" y="386"/>
                  <a:pt x="193" y="388"/>
                  <a:pt x="194" y="389"/>
                </a:cubicBezTo>
                <a:cubicBezTo>
                  <a:pt x="195" y="390"/>
                  <a:pt x="195" y="390"/>
                  <a:pt x="196" y="390"/>
                </a:cubicBezTo>
                <a:cubicBezTo>
                  <a:pt x="197" y="390"/>
                  <a:pt x="198" y="390"/>
                  <a:pt x="198" y="389"/>
                </a:cubicBezTo>
                <a:close/>
                <a:moveTo>
                  <a:pt x="410" y="176"/>
                </a:moveTo>
                <a:cubicBezTo>
                  <a:pt x="411" y="176"/>
                  <a:pt x="412" y="176"/>
                  <a:pt x="412" y="175"/>
                </a:cubicBezTo>
                <a:cubicBezTo>
                  <a:pt x="428" y="159"/>
                  <a:pt x="428" y="159"/>
                  <a:pt x="428" y="159"/>
                </a:cubicBezTo>
                <a:cubicBezTo>
                  <a:pt x="430" y="158"/>
                  <a:pt x="430" y="156"/>
                  <a:pt x="428" y="155"/>
                </a:cubicBezTo>
                <a:cubicBezTo>
                  <a:pt x="427" y="153"/>
                  <a:pt x="425" y="153"/>
                  <a:pt x="424" y="155"/>
                </a:cubicBezTo>
                <a:cubicBezTo>
                  <a:pt x="408" y="171"/>
                  <a:pt x="408" y="171"/>
                  <a:pt x="408" y="171"/>
                </a:cubicBezTo>
                <a:cubicBezTo>
                  <a:pt x="407" y="172"/>
                  <a:pt x="407" y="174"/>
                  <a:pt x="408" y="175"/>
                </a:cubicBezTo>
                <a:cubicBezTo>
                  <a:pt x="408" y="176"/>
                  <a:pt x="409" y="176"/>
                  <a:pt x="410" y="176"/>
                </a:cubicBezTo>
                <a:close/>
                <a:moveTo>
                  <a:pt x="560" y="37"/>
                </a:moveTo>
                <a:cubicBezTo>
                  <a:pt x="560" y="38"/>
                  <a:pt x="561" y="38"/>
                  <a:pt x="562" y="38"/>
                </a:cubicBezTo>
                <a:cubicBezTo>
                  <a:pt x="563" y="38"/>
                  <a:pt x="564" y="38"/>
                  <a:pt x="564" y="37"/>
                </a:cubicBezTo>
                <a:cubicBezTo>
                  <a:pt x="584" y="17"/>
                  <a:pt x="584" y="17"/>
                  <a:pt x="584" y="17"/>
                </a:cubicBezTo>
                <a:cubicBezTo>
                  <a:pt x="586" y="16"/>
                  <a:pt x="586" y="14"/>
                  <a:pt x="584" y="13"/>
                </a:cubicBezTo>
                <a:cubicBezTo>
                  <a:pt x="583" y="11"/>
                  <a:pt x="581" y="11"/>
                  <a:pt x="580" y="13"/>
                </a:cubicBezTo>
                <a:cubicBezTo>
                  <a:pt x="560" y="33"/>
                  <a:pt x="560" y="33"/>
                  <a:pt x="560" y="33"/>
                </a:cubicBezTo>
                <a:cubicBezTo>
                  <a:pt x="559" y="34"/>
                  <a:pt x="559" y="36"/>
                  <a:pt x="560" y="37"/>
                </a:cubicBezTo>
                <a:close/>
                <a:moveTo>
                  <a:pt x="267" y="326"/>
                </a:moveTo>
                <a:cubicBezTo>
                  <a:pt x="267" y="326"/>
                  <a:pt x="266" y="326"/>
                  <a:pt x="266" y="326"/>
                </a:cubicBezTo>
                <a:cubicBezTo>
                  <a:pt x="265" y="327"/>
                  <a:pt x="265" y="327"/>
                  <a:pt x="265" y="327"/>
                </a:cubicBezTo>
                <a:cubicBezTo>
                  <a:pt x="264" y="329"/>
                  <a:pt x="264" y="331"/>
                  <a:pt x="265" y="332"/>
                </a:cubicBezTo>
                <a:cubicBezTo>
                  <a:pt x="266" y="332"/>
                  <a:pt x="267" y="333"/>
                  <a:pt x="267" y="333"/>
                </a:cubicBezTo>
                <a:cubicBezTo>
                  <a:pt x="268" y="333"/>
                  <a:pt x="269" y="332"/>
                  <a:pt x="270" y="332"/>
                </a:cubicBezTo>
                <a:cubicBezTo>
                  <a:pt x="271" y="331"/>
                  <a:pt x="271" y="331"/>
                  <a:pt x="271" y="331"/>
                </a:cubicBezTo>
                <a:cubicBezTo>
                  <a:pt x="271" y="330"/>
                  <a:pt x="271" y="330"/>
                  <a:pt x="271" y="330"/>
                </a:cubicBezTo>
                <a:cubicBezTo>
                  <a:pt x="271" y="330"/>
                  <a:pt x="272" y="330"/>
                  <a:pt x="272" y="330"/>
                </a:cubicBezTo>
                <a:cubicBezTo>
                  <a:pt x="478" y="123"/>
                  <a:pt x="478" y="123"/>
                  <a:pt x="478" y="123"/>
                </a:cubicBezTo>
                <a:cubicBezTo>
                  <a:pt x="479" y="122"/>
                  <a:pt x="479" y="120"/>
                  <a:pt x="478" y="119"/>
                </a:cubicBezTo>
                <a:cubicBezTo>
                  <a:pt x="477" y="118"/>
                  <a:pt x="475" y="118"/>
                  <a:pt x="474" y="119"/>
                </a:cubicBezTo>
                <a:cubicBezTo>
                  <a:pt x="267" y="325"/>
                  <a:pt x="267" y="325"/>
                  <a:pt x="267" y="325"/>
                </a:cubicBezTo>
                <a:cubicBezTo>
                  <a:pt x="267" y="325"/>
                  <a:pt x="267" y="326"/>
                  <a:pt x="267" y="326"/>
                </a:cubicBezTo>
                <a:close/>
                <a:moveTo>
                  <a:pt x="519" y="78"/>
                </a:moveTo>
                <a:cubicBezTo>
                  <a:pt x="518" y="77"/>
                  <a:pt x="516" y="77"/>
                  <a:pt x="515" y="78"/>
                </a:cubicBezTo>
                <a:cubicBezTo>
                  <a:pt x="483" y="110"/>
                  <a:pt x="483" y="110"/>
                  <a:pt x="483" y="110"/>
                </a:cubicBezTo>
                <a:cubicBezTo>
                  <a:pt x="482" y="111"/>
                  <a:pt x="482" y="113"/>
                  <a:pt x="483" y="114"/>
                </a:cubicBezTo>
                <a:cubicBezTo>
                  <a:pt x="483" y="115"/>
                  <a:pt x="484" y="115"/>
                  <a:pt x="485" y="115"/>
                </a:cubicBezTo>
                <a:cubicBezTo>
                  <a:pt x="486" y="115"/>
                  <a:pt x="487" y="115"/>
                  <a:pt x="487" y="114"/>
                </a:cubicBezTo>
                <a:cubicBezTo>
                  <a:pt x="519" y="82"/>
                  <a:pt x="519" y="82"/>
                  <a:pt x="519" y="82"/>
                </a:cubicBezTo>
                <a:cubicBezTo>
                  <a:pt x="520" y="81"/>
                  <a:pt x="520" y="79"/>
                  <a:pt x="519" y="78"/>
                </a:cubicBezTo>
                <a:close/>
                <a:moveTo>
                  <a:pt x="253" y="344"/>
                </a:moveTo>
                <a:cubicBezTo>
                  <a:pt x="252" y="343"/>
                  <a:pt x="250" y="343"/>
                  <a:pt x="248" y="344"/>
                </a:cubicBezTo>
                <a:cubicBezTo>
                  <a:pt x="196" y="396"/>
                  <a:pt x="196" y="396"/>
                  <a:pt x="196" y="396"/>
                </a:cubicBezTo>
                <a:cubicBezTo>
                  <a:pt x="195" y="398"/>
                  <a:pt x="195" y="400"/>
                  <a:pt x="196" y="401"/>
                </a:cubicBezTo>
                <a:cubicBezTo>
                  <a:pt x="197" y="401"/>
                  <a:pt x="198" y="402"/>
                  <a:pt x="198" y="402"/>
                </a:cubicBezTo>
                <a:cubicBezTo>
                  <a:pt x="199" y="402"/>
                  <a:pt x="200" y="401"/>
                  <a:pt x="200" y="401"/>
                </a:cubicBezTo>
                <a:cubicBezTo>
                  <a:pt x="253" y="348"/>
                  <a:pt x="253" y="348"/>
                  <a:pt x="253" y="348"/>
                </a:cubicBezTo>
                <a:cubicBezTo>
                  <a:pt x="254" y="347"/>
                  <a:pt x="254" y="345"/>
                  <a:pt x="253" y="344"/>
                </a:cubicBezTo>
                <a:close/>
                <a:moveTo>
                  <a:pt x="284" y="330"/>
                </a:moveTo>
                <a:cubicBezTo>
                  <a:pt x="285" y="330"/>
                  <a:pt x="286" y="329"/>
                  <a:pt x="287" y="329"/>
                </a:cubicBezTo>
                <a:cubicBezTo>
                  <a:pt x="478" y="137"/>
                  <a:pt x="478" y="137"/>
                  <a:pt x="478" y="137"/>
                </a:cubicBezTo>
                <a:cubicBezTo>
                  <a:pt x="480" y="136"/>
                  <a:pt x="480" y="134"/>
                  <a:pt x="478" y="132"/>
                </a:cubicBezTo>
                <a:cubicBezTo>
                  <a:pt x="477" y="131"/>
                  <a:pt x="475" y="131"/>
                  <a:pt x="474" y="132"/>
                </a:cubicBezTo>
                <a:cubicBezTo>
                  <a:pt x="282" y="324"/>
                  <a:pt x="282" y="324"/>
                  <a:pt x="282" y="324"/>
                </a:cubicBezTo>
                <a:cubicBezTo>
                  <a:pt x="281" y="325"/>
                  <a:pt x="281" y="327"/>
                  <a:pt x="282" y="329"/>
                </a:cubicBezTo>
                <a:cubicBezTo>
                  <a:pt x="283" y="329"/>
                  <a:pt x="284" y="330"/>
                  <a:pt x="284" y="330"/>
                </a:cubicBezTo>
                <a:close/>
                <a:moveTo>
                  <a:pt x="513" y="98"/>
                </a:moveTo>
                <a:cubicBezTo>
                  <a:pt x="512" y="97"/>
                  <a:pt x="510" y="97"/>
                  <a:pt x="509" y="98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493" y="114"/>
                  <a:pt x="493" y="114"/>
                  <a:pt x="493" y="114"/>
                </a:cubicBezTo>
                <a:cubicBezTo>
                  <a:pt x="492" y="115"/>
                  <a:pt x="492" y="117"/>
                  <a:pt x="493" y="118"/>
                </a:cubicBezTo>
                <a:cubicBezTo>
                  <a:pt x="493" y="119"/>
                  <a:pt x="494" y="119"/>
                  <a:pt x="495" y="119"/>
                </a:cubicBezTo>
                <a:cubicBezTo>
                  <a:pt x="496" y="119"/>
                  <a:pt x="497" y="119"/>
                  <a:pt x="497" y="118"/>
                </a:cubicBezTo>
                <a:cubicBezTo>
                  <a:pt x="503" y="112"/>
                  <a:pt x="503" y="112"/>
                  <a:pt x="503" y="112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4" y="101"/>
                  <a:pt x="514" y="99"/>
                  <a:pt x="513" y="98"/>
                </a:cubicBezTo>
                <a:close/>
                <a:moveTo>
                  <a:pt x="523" y="83"/>
                </a:moveTo>
                <a:cubicBezTo>
                  <a:pt x="513" y="94"/>
                  <a:pt x="513" y="94"/>
                  <a:pt x="513" y="94"/>
                </a:cubicBezTo>
                <a:cubicBezTo>
                  <a:pt x="512" y="95"/>
                  <a:pt x="512" y="97"/>
                  <a:pt x="513" y="98"/>
                </a:cubicBezTo>
                <a:cubicBezTo>
                  <a:pt x="514" y="98"/>
                  <a:pt x="514" y="99"/>
                  <a:pt x="515" y="99"/>
                </a:cubicBezTo>
                <a:cubicBezTo>
                  <a:pt x="516" y="99"/>
                  <a:pt x="517" y="98"/>
                  <a:pt x="517" y="98"/>
                </a:cubicBezTo>
                <a:cubicBezTo>
                  <a:pt x="528" y="88"/>
                  <a:pt x="528" y="88"/>
                  <a:pt x="528" y="88"/>
                </a:cubicBezTo>
                <a:cubicBezTo>
                  <a:pt x="529" y="86"/>
                  <a:pt x="529" y="84"/>
                  <a:pt x="528" y="83"/>
                </a:cubicBezTo>
                <a:cubicBezTo>
                  <a:pt x="527" y="82"/>
                  <a:pt x="525" y="82"/>
                  <a:pt x="523" y="83"/>
                </a:cubicBezTo>
                <a:close/>
                <a:moveTo>
                  <a:pt x="570" y="41"/>
                </a:moveTo>
                <a:cubicBezTo>
                  <a:pt x="571" y="41"/>
                  <a:pt x="571" y="42"/>
                  <a:pt x="572" y="42"/>
                </a:cubicBezTo>
                <a:cubicBezTo>
                  <a:pt x="573" y="42"/>
                  <a:pt x="574" y="41"/>
                  <a:pt x="574" y="41"/>
                </a:cubicBezTo>
                <a:cubicBezTo>
                  <a:pt x="604" y="11"/>
                  <a:pt x="604" y="11"/>
                  <a:pt x="604" y="11"/>
                </a:cubicBezTo>
                <a:cubicBezTo>
                  <a:pt x="605" y="10"/>
                  <a:pt x="605" y="8"/>
                  <a:pt x="604" y="7"/>
                </a:cubicBezTo>
                <a:cubicBezTo>
                  <a:pt x="603" y="6"/>
                  <a:pt x="601" y="6"/>
                  <a:pt x="599" y="7"/>
                </a:cubicBezTo>
                <a:cubicBezTo>
                  <a:pt x="570" y="36"/>
                  <a:pt x="570" y="36"/>
                  <a:pt x="570" y="36"/>
                </a:cubicBezTo>
                <a:cubicBezTo>
                  <a:pt x="569" y="38"/>
                  <a:pt x="569" y="40"/>
                  <a:pt x="570" y="41"/>
                </a:cubicBezTo>
                <a:close/>
                <a:moveTo>
                  <a:pt x="246" y="365"/>
                </a:moveTo>
                <a:cubicBezTo>
                  <a:pt x="245" y="363"/>
                  <a:pt x="243" y="363"/>
                  <a:pt x="242" y="365"/>
                </a:cubicBezTo>
                <a:cubicBezTo>
                  <a:pt x="205" y="402"/>
                  <a:pt x="205" y="402"/>
                  <a:pt x="205" y="402"/>
                </a:cubicBezTo>
                <a:cubicBezTo>
                  <a:pt x="203" y="403"/>
                  <a:pt x="203" y="405"/>
                  <a:pt x="205" y="406"/>
                </a:cubicBezTo>
                <a:cubicBezTo>
                  <a:pt x="205" y="407"/>
                  <a:pt x="206" y="407"/>
                  <a:pt x="207" y="407"/>
                </a:cubicBezTo>
                <a:cubicBezTo>
                  <a:pt x="207" y="407"/>
                  <a:pt x="208" y="407"/>
                  <a:pt x="209" y="406"/>
                </a:cubicBezTo>
                <a:cubicBezTo>
                  <a:pt x="246" y="369"/>
                  <a:pt x="246" y="369"/>
                  <a:pt x="246" y="369"/>
                </a:cubicBezTo>
                <a:cubicBezTo>
                  <a:pt x="248" y="368"/>
                  <a:pt x="248" y="366"/>
                  <a:pt x="246" y="365"/>
                </a:cubicBezTo>
                <a:close/>
                <a:moveTo>
                  <a:pt x="296" y="332"/>
                </a:moveTo>
                <a:cubicBezTo>
                  <a:pt x="296" y="332"/>
                  <a:pt x="297" y="332"/>
                  <a:pt x="298" y="332"/>
                </a:cubicBezTo>
                <a:cubicBezTo>
                  <a:pt x="305" y="324"/>
                  <a:pt x="305" y="324"/>
                  <a:pt x="305" y="324"/>
                </a:cubicBezTo>
                <a:cubicBezTo>
                  <a:pt x="491" y="138"/>
                  <a:pt x="491" y="138"/>
                  <a:pt x="491" y="138"/>
                </a:cubicBezTo>
                <a:cubicBezTo>
                  <a:pt x="493" y="137"/>
                  <a:pt x="493" y="135"/>
                  <a:pt x="491" y="133"/>
                </a:cubicBezTo>
                <a:cubicBezTo>
                  <a:pt x="490" y="132"/>
                  <a:pt x="488" y="132"/>
                  <a:pt x="487" y="133"/>
                </a:cubicBezTo>
                <a:cubicBezTo>
                  <a:pt x="302" y="318"/>
                  <a:pt x="302" y="318"/>
                  <a:pt x="302" y="318"/>
                </a:cubicBezTo>
                <a:cubicBezTo>
                  <a:pt x="293" y="327"/>
                  <a:pt x="293" y="327"/>
                  <a:pt x="293" y="327"/>
                </a:cubicBezTo>
                <a:cubicBezTo>
                  <a:pt x="292" y="328"/>
                  <a:pt x="292" y="330"/>
                  <a:pt x="293" y="332"/>
                </a:cubicBezTo>
                <a:cubicBezTo>
                  <a:pt x="294" y="332"/>
                  <a:pt x="295" y="332"/>
                  <a:pt x="296" y="332"/>
                </a:cubicBezTo>
                <a:close/>
                <a:moveTo>
                  <a:pt x="245" y="380"/>
                </a:moveTo>
                <a:cubicBezTo>
                  <a:pt x="244" y="379"/>
                  <a:pt x="242" y="379"/>
                  <a:pt x="241" y="380"/>
                </a:cubicBezTo>
                <a:cubicBezTo>
                  <a:pt x="214" y="406"/>
                  <a:pt x="214" y="406"/>
                  <a:pt x="214" y="406"/>
                </a:cubicBezTo>
                <a:cubicBezTo>
                  <a:pt x="213" y="407"/>
                  <a:pt x="213" y="409"/>
                  <a:pt x="214" y="411"/>
                </a:cubicBezTo>
                <a:cubicBezTo>
                  <a:pt x="215" y="411"/>
                  <a:pt x="216" y="412"/>
                  <a:pt x="216" y="412"/>
                </a:cubicBezTo>
                <a:cubicBezTo>
                  <a:pt x="217" y="412"/>
                  <a:pt x="218" y="411"/>
                  <a:pt x="219" y="411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6" y="383"/>
                  <a:pt x="246" y="381"/>
                  <a:pt x="245" y="380"/>
                </a:cubicBezTo>
                <a:close/>
                <a:moveTo>
                  <a:pt x="531" y="94"/>
                </a:moveTo>
                <a:cubicBezTo>
                  <a:pt x="532" y="95"/>
                  <a:pt x="532" y="95"/>
                  <a:pt x="533" y="95"/>
                </a:cubicBezTo>
                <a:cubicBezTo>
                  <a:pt x="534" y="95"/>
                  <a:pt x="535" y="95"/>
                  <a:pt x="535" y="94"/>
                </a:cubicBezTo>
                <a:cubicBezTo>
                  <a:pt x="538" y="91"/>
                  <a:pt x="538" y="91"/>
                  <a:pt x="538" y="91"/>
                </a:cubicBezTo>
                <a:cubicBezTo>
                  <a:pt x="539" y="90"/>
                  <a:pt x="539" y="88"/>
                  <a:pt x="538" y="87"/>
                </a:cubicBezTo>
                <a:cubicBezTo>
                  <a:pt x="537" y="85"/>
                  <a:pt x="535" y="85"/>
                  <a:pt x="534" y="87"/>
                </a:cubicBezTo>
                <a:cubicBezTo>
                  <a:pt x="531" y="90"/>
                  <a:pt x="531" y="90"/>
                  <a:pt x="531" y="90"/>
                </a:cubicBezTo>
                <a:cubicBezTo>
                  <a:pt x="530" y="91"/>
                  <a:pt x="530" y="93"/>
                  <a:pt x="531" y="94"/>
                </a:cubicBezTo>
                <a:close/>
                <a:moveTo>
                  <a:pt x="577" y="48"/>
                </a:moveTo>
                <a:cubicBezTo>
                  <a:pt x="577" y="49"/>
                  <a:pt x="578" y="49"/>
                  <a:pt x="579" y="49"/>
                </a:cubicBezTo>
                <a:cubicBezTo>
                  <a:pt x="580" y="49"/>
                  <a:pt x="581" y="49"/>
                  <a:pt x="581" y="48"/>
                </a:cubicBezTo>
                <a:cubicBezTo>
                  <a:pt x="618" y="12"/>
                  <a:pt x="618" y="12"/>
                  <a:pt x="618" y="12"/>
                </a:cubicBezTo>
                <a:cubicBezTo>
                  <a:pt x="619" y="10"/>
                  <a:pt x="619" y="8"/>
                  <a:pt x="618" y="7"/>
                </a:cubicBezTo>
                <a:cubicBezTo>
                  <a:pt x="616" y="6"/>
                  <a:pt x="615" y="6"/>
                  <a:pt x="613" y="7"/>
                </a:cubicBezTo>
                <a:cubicBezTo>
                  <a:pt x="577" y="44"/>
                  <a:pt x="577" y="44"/>
                  <a:pt x="577" y="44"/>
                </a:cubicBezTo>
                <a:cubicBezTo>
                  <a:pt x="576" y="45"/>
                  <a:pt x="576" y="47"/>
                  <a:pt x="577" y="48"/>
                </a:cubicBezTo>
                <a:close/>
                <a:moveTo>
                  <a:pt x="250" y="389"/>
                </a:moveTo>
                <a:cubicBezTo>
                  <a:pt x="248" y="388"/>
                  <a:pt x="247" y="388"/>
                  <a:pt x="245" y="389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3"/>
                  <a:pt x="222" y="415"/>
                  <a:pt x="223" y="416"/>
                </a:cubicBezTo>
                <a:cubicBezTo>
                  <a:pt x="223" y="417"/>
                  <a:pt x="224" y="417"/>
                  <a:pt x="225" y="417"/>
                </a:cubicBezTo>
                <a:cubicBezTo>
                  <a:pt x="226" y="417"/>
                  <a:pt x="227" y="417"/>
                  <a:pt x="227" y="416"/>
                </a:cubicBezTo>
                <a:cubicBezTo>
                  <a:pt x="250" y="394"/>
                  <a:pt x="250" y="394"/>
                  <a:pt x="250" y="394"/>
                </a:cubicBezTo>
                <a:cubicBezTo>
                  <a:pt x="251" y="392"/>
                  <a:pt x="251" y="390"/>
                  <a:pt x="250" y="389"/>
                </a:cubicBezTo>
                <a:close/>
                <a:moveTo>
                  <a:pt x="507" y="132"/>
                </a:moveTo>
                <a:cubicBezTo>
                  <a:pt x="506" y="131"/>
                  <a:pt x="504" y="131"/>
                  <a:pt x="502" y="132"/>
                </a:cubicBezTo>
                <a:cubicBezTo>
                  <a:pt x="314" y="320"/>
                  <a:pt x="314" y="320"/>
                  <a:pt x="314" y="320"/>
                </a:cubicBezTo>
                <a:cubicBezTo>
                  <a:pt x="313" y="321"/>
                  <a:pt x="313" y="323"/>
                  <a:pt x="314" y="324"/>
                </a:cubicBezTo>
                <a:cubicBezTo>
                  <a:pt x="315" y="325"/>
                  <a:pt x="316" y="325"/>
                  <a:pt x="317" y="325"/>
                </a:cubicBezTo>
                <a:cubicBezTo>
                  <a:pt x="317" y="325"/>
                  <a:pt x="318" y="325"/>
                  <a:pt x="319" y="324"/>
                </a:cubicBezTo>
                <a:cubicBezTo>
                  <a:pt x="507" y="136"/>
                  <a:pt x="507" y="136"/>
                  <a:pt x="507" y="136"/>
                </a:cubicBezTo>
                <a:cubicBezTo>
                  <a:pt x="508" y="135"/>
                  <a:pt x="508" y="133"/>
                  <a:pt x="507" y="132"/>
                </a:cubicBezTo>
                <a:close/>
                <a:moveTo>
                  <a:pt x="574" y="65"/>
                </a:moveTo>
                <a:cubicBezTo>
                  <a:pt x="574" y="66"/>
                  <a:pt x="575" y="66"/>
                  <a:pt x="576" y="66"/>
                </a:cubicBezTo>
                <a:cubicBezTo>
                  <a:pt x="577" y="66"/>
                  <a:pt x="577" y="66"/>
                  <a:pt x="578" y="65"/>
                </a:cubicBezTo>
                <a:cubicBezTo>
                  <a:pt x="633" y="10"/>
                  <a:pt x="633" y="10"/>
                  <a:pt x="633" y="10"/>
                </a:cubicBezTo>
                <a:cubicBezTo>
                  <a:pt x="634" y="9"/>
                  <a:pt x="634" y="7"/>
                  <a:pt x="633" y="6"/>
                </a:cubicBezTo>
                <a:cubicBezTo>
                  <a:pt x="632" y="5"/>
                  <a:pt x="630" y="5"/>
                  <a:pt x="628" y="6"/>
                </a:cubicBezTo>
                <a:cubicBezTo>
                  <a:pt x="574" y="61"/>
                  <a:pt x="574" y="61"/>
                  <a:pt x="574" y="61"/>
                </a:cubicBezTo>
                <a:cubicBezTo>
                  <a:pt x="572" y="62"/>
                  <a:pt x="572" y="64"/>
                  <a:pt x="574" y="65"/>
                </a:cubicBezTo>
                <a:close/>
                <a:moveTo>
                  <a:pt x="456" y="200"/>
                </a:moveTo>
                <a:cubicBezTo>
                  <a:pt x="456" y="200"/>
                  <a:pt x="457" y="200"/>
                  <a:pt x="458" y="200"/>
                </a:cubicBezTo>
                <a:cubicBezTo>
                  <a:pt x="506" y="151"/>
                  <a:pt x="506" y="151"/>
                  <a:pt x="506" y="151"/>
                </a:cubicBezTo>
                <a:cubicBezTo>
                  <a:pt x="506" y="151"/>
                  <a:pt x="507" y="150"/>
                  <a:pt x="507" y="150"/>
                </a:cubicBezTo>
                <a:cubicBezTo>
                  <a:pt x="507" y="150"/>
                  <a:pt x="507" y="150"/>
                  <a:pt x="508" y="150"/>
                </a:cubicBezTo>
                <a:cubicBezTo>
                  <a:pt x="510" y="147"/>
                  <a:pt x="510" y="147"/>
                  <a:pt x="510" y="147"/>
                </a:cubicBezTo>
                <a:cubicBezTo>
                  <a:pt x="511" y="146"/>
                  <a:pt x="511" y="144"/>
                  <a:pt x="510" y="143"/>
                </a:cubicBezTo>
                <a:cubicBezTo>
                  <a:pt x="509" y="142"/>
                  <a:pt x="507" y="142"/>
                  <a:pt x="506" y="143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3" y="145"/>
                  <a:pt x="503" y="146"/>
                  <a:pt x="503" y="146"/>
                </a:cubicBezTo>
                <a:cubicBezTo>
                  <a:pt x="502" y="146"/>
                  <a:pt x="502" y="146"/>
                  <a:pt x="502" y="147"/>
                </a:cubicBezTo>
                <a:cubicBezTo>
                  <a:pt x="453" y="195"/>
                  <a:pt x="453" y="195"/>
                  <a:pt x="453" y="195"/>
                </a:cubicBezTo>
                <a:cubicBezTo>
                  <a:pt x="452" y="196"/>
                  <a:pt x="452" y="198"/>
                  <a:pt x="453" y="200"/>
                </a:cubicBezTo>
                <a:cubicBezTo>
                  <a:pt x="454" y="200"/>
                  <a:pt x="455" y="200"/>
                  <a:pt x="456" y="200"/>
                </a:cubicBezTo>
                <a:close/>
                <a:moveTo>
                  <a:pt x="384" y="264"/>
                </a:moveTo>
                <a:cubicBezTo>
                  <a:pt x="326" y="322"/>
                  <a:pt x="326" y="322"/>
                  <a:pt x="326" y="322"/>
                </a:cubicBezTo>
                <a:cubicBezTo>
                  <a:pt x="325" y="323"/>
                  <a:pt x="325" y="325"/>
                  <a:pt x="326" y="326"/>
                </a:cubicBezTo>
                <a:cubicBezTo>
                  <a:pt x="327" y="327"/>
                  <a:pt x="328" y="327"/>
                  <a:pt x="329" y="327"/>
                </a:cubicBezTo>
                <a:cubicBezTo>
                  <a:pt x="329" y="327"/>
                  <a:pt x="330" y="327"/>
                  <a:pt x="331" y="326"/>
                </a:cubicBezTo>
                <a:cubicBezTo>
                  <a:pt x="388" y="269"/>
                  <a:pt x="388" y="269"/>
                  <a:pt x="388" y="269"/>
                </a:cubicBezTo>
                <a:cubicBezTo>
                  <a:pt x="390" y="268"/>
                  <a:pt x="390" y="266"/>
                  <a:pt x="388" y="264"/>
                </a:cubicBezTo>
                <a:cubicBezTo>
                  <a:pt x="387" y="263"/>
                  <a:pt x="385" y="263"/>
                  <a:pt x="384" y="264"/>
                </a:cubicBezTo>
                <a:close/>
                <a:moveTo>
                  <a:pt x="453" y="200"/>
                </a:moveTo>
                <a:cubicBezTo>
                  <a:pt x="452" y="199"/>
                  <a:pt x="450" y="199"/>
                  <a:pt x="448" y="200"/>
                </a:cubicBezTo>
                <a:cubicBezTo>
                  <a:pt x="389" y="260"/>
                  <a:pt x="389" y="260"/>
                  <a:pt x="389" y="260"/>
                </a:cubicBezTo>
                <a:cubicBezTo>
                  <a:pt x="387" y="261"/>
                  <a:pt x="387" y="263"/>
                  <a:pt x="389" y="264"/>
                </a:cubicBezTo>
                <a:cubicBezTo>
                  <a:pt x="389" y="265"/>
                  <a:pt x="390" y="265"/>
                  <a:pt x="391" y="265"/>
                </a:cubicBezTo>
                <a:cubicBezTo>
                  <a:pt x="392" y="265"/>
                  <a:pt x="392" y="265"/>
                  <a:pt x="393" y="264"/>
                </a:cubicBezTo>
                <a:cubicBezTo>
                  <a:pt x="453" y="204"/>
                  <a:pt x="453" y="204"/>
                  <a:pt x="453" y="204"/>
                </a:cubicBezTo>
                <a:cubicBezTo>
                  <a:pt x="454" y="203"/>
                  <a:pt x="454" y="201"/>
                  <a:pt x="453" y="200"/>
                </a:cubicBezTo>
                <a:close/>
                <a:moveTo>
                  <a:pt x="593" y="56"/>
                </a:moveTo>
                <a:cubicBezTo>
                  <a:pt x="586" y="62"/>
                  <a:pt x="586" y="62"/>
                  <a:pt x="586" y="62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1" y="67"/>
                  <a:pt x="581" y="67"/>
                  <a:pt x="581" y="67"/>
                </a:cubicBezTo>
                <a:cubicBezTo>
                  <a:pt x="581" y="67"/>
                  <a:pt x="581" y="68"/>
                  <a:pt x="581" y="68"/>
                </a:cubicBezTo>
                <a:cubicBezTo>
                  <a:pt x="581" y="68"/>
                  <a:pt x="580" y="68"/>
                  <a:pt x="580" y="68"/>
                </a:cubicBezTo>
                <a:cubicBezTo>
                  <a:pt x="577" y="72"/>
                  <a:pt x="577" y="72"/>
                  <a:pt x="577" y="72"/>
                </a:cubicBezTo>
                <a:cubicBezTo>
                  <a:pt x="576" y="73"/>
                  <a:pt x="576" y="75"/>
                  <a:pt x="577" y="76"/>
                </a:cubicBezTo>
                <a:cubicBezTo>
                  <a:pt x="578" y="77"/>
                  <a:pt x="578" y="77"/>
                  <a:pt x="579" y="77"/>
                </a:cubicBezTo>
                <a:cubicBezTo>
                  <a:pt x="580" y="77"/>
                  <a:pt x="581" y="77"/>
                  <a:pt x="581" y="76"/>
                </a:cubicBezTo>
                <a:cubicBezTo>
                  <a:pt x="584" y="73"/>
                  <a:pt x="584" y="73"/>
                  <a:pt x="584" y="73"/>
                </a:cubicBezTo>
                <a:cubicBezTo>
                  <a:pt x="585" y="73"/>
                  <a:pt x="585" y="72"/>
                  <a:pt x="585" y="72"/>
                </a:cubicBezTo>
                <a:cubicBezTo>
                  <a:pt x="585" y="72"/>
                  <a:pt x="585" y="72"/>
                  <a:pt x="586" y="72"/>
                </a:cubicBezTo>
                <a:cubicBezTo>
                  <a:pt x="597" y="60"/>
                  <a:pt x="597" y="60"/>
                  <a:pt x="597" y="60"/>
                </a:cubicBezTo>
                <a:cubicBezTo>
                  <a:pt x="647" y="10"/>
                  <a:pt x="647" y="10"/>
                  <a:pt x="647" y="10"/>
                </a:cubicBezTo>
                <a:cubicBezTo>
                  <a:pt x="648" y="9"/>
                  <a:pt x="648" y="7"/>
                  <a:pt x="647" y="6"/>
                </a:cubicBezTo>
                <a:cubicBezTo>
                  <a:pt x="646" y="5"/>
                  <a:pt x="644" y="5"/>
                  <a:pt x="643" y="6"/>
                </a:cubicBezTo>
                <a:cubicBezTo>
                  <a:pt x="594" y="54"/>
                  <a:pt x="594" y="54"/>
                  <a:pt x="594" y="54"/>
                </a:cubicBezTo>
                <a:lnTo>
                  <a:pt x="593" y="56"/>
                </a:lnTo>
                <a:close/>
                <a:moveTo>
                  <a:pt x="255" y="397"/>
                </a:moveTo>
                <a:cubicBezTo>
                  <a:pt x="254" y="396"/>
                  <a:pt x="252" y="396"/>
                  <a:pt x="251" y="397"/>
                </a:cubicBezTo>
                <a:cubicBezTo>
                  <a:pt x="232" y="416"/>
                  <a:pt x="232" y="416"/>
                  <a:pt x="232" y="416"/>
                </a:cubicBezTo>
                <a:cubicBezTo>
                  <a:pt x="231" y="418"/>
                  <a:pt x="231" y="420"/>
                  <a:pt x="232" y="421"/>
                </a:cubicBezTo>
                <a:cubicBezTo>
                  <a:pt x="233" y="421"/>
                  <a:pt x="234" y="422"/>
                  <a:pt x="234" y="422"/>
                </a:cubicBezTo>
                <a:cubicBezTo>
                  <a:pt x="235" y="422"/>
                  <a:pt x="236" y="421"/>
                  <a:pt x="237" y="421"/>
                </a:cubicBezTo>
                <a:cubicBezTo>
                  <a:pt x="255" y="402"/>
                  <a:pt x="255" y="402"/>
                  <a:pt x="255" y="402"/>
                </a:cubicBezTo>
                <a:cubicBezTo>
                  <a:pt x="257" y="401"/>
                  <a:pt x="257" y="399"/>
                  <a:pt x="255" y="397"/>
                </a:cubicBezTo>
                <a:close/>
                <a:moveTo>
                  <a:pt x="435" y="235"/>
                </a:moveTo>
                <a:cubicBezTo>
                  <a:pt x="436" y="235"/>
                  <a:pt x="436" y="235"/>
                  <a:pt x="437" y="234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6"/>
                  <a:pt x="465" y="206"/>
                </a:cubicBezTo>
                <a:cubicBezTo>
                  <a:pt x="465" y="206"/>
                  <a:pt x="465" y="206"/>
                  <a:pt x="465" y="206"/>
                </a:cubicBezTo>
                <a:cubicBezTo>
                  <a:pt x="473" y="198"/>
                  <a:pt x="473" y="198"/>
                  <a:pt x="473" y="198"/>
                </a:cubicBezTo>
                <a:cubicBezTo>
                  <a:pt x="474" y="197"/>
                  <a:pt x="474" y="195"/>
                  <a:pt x="473" y="194"/>
                </a:cubicBezTo>
                <a:cubicBezTo>
                  <a:pt x="472" y="192"/>
                  <a:pt x="470" y="192"/>
                  <a:pt x="469" y="194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33" y="230"/>
                  <a:pt x="433" y="230"/>
                  <a:pt x="433" y="230"/>
                </a:cubicBezTo>
                <a:cubicBezTo>
                  <a:pt x="431" y="231"/>
                  <a:pt x="431" y="233"/>
                  <a:pt x="433" y="234"/>
                </a:cubicBezTo>
                <a:cubicBezTo>
                  <a:pt x="433" y="235"/>
                  <a:pt x="434" y="235"/>
                  <a:pt x="435" y="235"/>
                </a:cubicBezTo>
                <a:close/>
                <a:moveTo>
                  <a:pt x="476" y="193"/>
                </a:moveTo>
                <a:cubicBezTo>
                  <a:pt x="477" y="193"/>
                  <a:pt x="478" y="193"/>
                  <a:pt x="479" y="193"/>
                </a:cubicBezTo>
                <a:cubicBezTo>
                  <a:pt x="513" y="159"/>
                  <a:pt x="513" y="159"/>
                  <a:pt x="513" y="159"/>
                </a:cubicBezTo>
                <a:cubicBezTo>
                  <a:pt x="514" y="157"/>
                  <a:pt x="514" y="155"/>
                  <a:pt x="513" y="154"/>
                </a:cubicBezTo>
                <a:cubicBezTo>
                  <a:pt x="511" y="153"/>
                  <a:pt x="509" y="153"/>
                  <a:pt x="508" y="154"/>
                </a:cubicBezTo>
                <a:cubicBezTo>
                  <a:pt x="474" y="188"/>
                  <a:pt x="474" y="188"/>
                  <a:pt x="474" y="188"/>
                </a:cubicBezTo>
                <a:cubicBezTo>
                  <a:pt x="473" y="189"/>
                  <a:pt x="473" y="191"/>
                  <a:pt x="474" y="193"/>
                </a:cubicBezTo>
                <a:cubicBezTo>
                  <a:pt x="475" y="193"/>
                  <a:pt x="476" y="193"/>
                  <a:pt x="476" y="193"/>
                </a:cubicBezTo>
                <a:close/>
                <a:moveTo>
                  <a:pt x="569" y="98"/>
                </a:moveTo>
                <a:cubicBezTo>
                  <a:pt x="569" y="99"/>
                  <a:pt x="570" y="99"/>
                  <a:pt x="571" y="99"/>
                </a:cubicBezTo>
                <a:cubicBezTo>
                  <a:pt x="572" y="99"/>
                  <a:pt x="573" y="99"/>
                  <a:pt x="573" y="98"/>
                </a:cubicBezTo>
                <a:cubicBezTo>
                  <a:pt x="663" y="8"/>
                  <a:pt x="663" y="8"/>
                  <a:pt x="663" y="8"/>
                </a:cubicBezTo>
                <a:cubicBezTo>
                  <a:pt x="664" y="7"/>
                  <a:pt x="664" y="5"/>
                  <a:pt x="663" y="4"/>
                </a:cubicBezTo>
                <a:cubicBezTo>
                  <a:pt x="662" y="2"/>
                  <a:pt x="660" y="2"/>
                  <a:pt x="659" y="4"/>
                </a:cubicBezTo>
                <a:cubicBezTo>
                  <a:pt x="569" y="94"/>
                  <a:pt x="569" y="94"/>
                  <a:pt x="569" y="94"/>
                </a:cubicBezTo>
                <a:cubicBezTo>
                  <a:pt x="568" y="95"/>
                  <a:pt x="568" y="97"/>
                  <a:pt x="569" y="98"/>
                </a:cubicBezTo>
                <a:close/>
                <a:moveTo>
                  <a:pt x="388" y="283"/>
                </a:moveTo>
                <a:cubicBezTo>
                  <a:pt x="389" y="282"/>
                  <a:pt x="389" y="280"/>
                  <a:pt x="388" y="279"/>
                </a:cubicBezTo>
                <a:cubicBezTo>
                  <a:pt x="387" y="278"/>
                  <a:pt x="385" y="278"/>
                  <a:pt x="384" y="279"/>
                </a:cubicBezTo>
                <a:cubicBezTo>
                  <a:pt x="367" y="295"/>
                  <a:pt x="367" y="295"/>
                  <a:pt x="367" y="295"/>
                </a:cubicBezTo>
                <a:cubicBezTo>
                  <a:pt x="366" y="297"/>
                  <a:pt x="366" y="299"/>
                  <a:pt x="367" y="300"/>
                </a:cubicBezTo>
                <a:cubicBezTo>
                  <a:pt x="368" y="300"/>
                  <a:pt x="368" y="301"/>
                  <a:pt x="369" y="301"/>
                </a:cubicBezTo>
                <a:cubicBezTo>
                  <a:pt x="370" y="301"/>
                  <a:pt x="371" y="300"/>
                  <a:pt x="371" y="300"/>
                </a:cubicBezTo>
                <a:lnTo>
                  <a:pt x="388" y="283"/>
                </a:lnTo>
                <a:close/>
                <a:moveTo>
                  <a:pt x="428" y="243"/>
                </a:moveTo>
                <a:cubicBezTo>
                  <a:pt x="428" y="243"/>
                  <a:pt x="428" y="243"/>
                  <a:pt x="428" y="243"/>
                </a:cubicBezTo>
                <a:cubicBezTo>
                  <a:pt x="429" y="242"/>
                  <a:pt x="429" y="242"/>
                  <a:pt x="429" y="242"/>
                </a:cubicBezTo>
                <a:cubicBezTo>
                  <a:pt x="430" y="241"/>
                  <a:pt x="430" y="239"/>
                  <a:pt x="429" y="238"/>
                </a:cubicBezTo>
                <a:cubicBezTo>
                  <a:pt x="428" y="237"/>
                  <a:pt x="426" y="237"/>
                  <a:pt x="425" y="238"/>
                </a:cubicBezTo>
                <a:cubicBezTo>
                  <a:pt x="424" y="239"/>
                  <a:pt x="424" y="239"/>
                  <a:pt x="424" y="239"/>
                </a:cubicBezTo>
                <a:cubicBezTo>
                  <a:pt x="424" y="239"/>
                  <a:pt x="424" y="239"/>
                  <a:pt x="423" y="239"/>
                </a:cubicBezTo>
                <a:cubicBezTo>
                  <a:pt x="423" y="239"/>
                  <a:pt x="423" y="239"/>
                  <a:pt x="423" y="240"/>
                </a:cubicBezTo>
                <a:cubicBezTo>
                  <a:pt x="418" y="245"/>
                  <a:pt x="418" y="245"/>
                  <a:pt x="418" y="245"/>
                </a:cubicBezTo>
                <a:cubicBezTo>
                  <a:pt x="417" y="246"/>
                  <a:pt x="417" y="248"/>
                  <a:pt x="418" y="249"/>
                </a:cubicBezTo>
                <a:cubicBezTo>
                  <a:pt x="418" y="250"/>
                  <a:pt x="419" y="250"/>
                  <a:pt x="420" y="250"/>
                </a:cubicBezTo>
                <a:cubicBezTo>
                  <a:pt x="421" y="250"/>
                  <a:pt x="422" y="250"/>
                  <a:pt x="422" y="249"/>
                </a:cubicBezTo>
                <a:cubicBezTo>
                  <a:pt x="427" y="244"/>
                  <a:pt x="427" y="244"/>
                  <a:pt x="427" y="244"/>
                </a:cubicBezTo>
                <a:cubicBezTo>
                  <a:pt x="427" y="244"/>
                  <a:pt x="427" y="244"/>
                  <a:pt x="428" y="243"/>
                </a:cubicBezTo>
                <a:close/>
                <a:moveTo>
                  <a:pt x="269" y="398"/>
                </a:moveTo>
                <a:cubicBezTo>
                  <a:pt x="268" y="397"/>
                  <a:pt x="266" y="397"/>
                  <a:pt x="265" y="398"/>
                </a:cubicBezTo>
                <a:cubicBezTo>
                  <a:pt x="244" y="418"/>
                  <a:pt x="244" y="418"/>
                  <a:pt x="244" y="418"/>
                </a:cubicBezTo>
                <a:cubicBezTo>
                  <a:pt x="243" y="419"/>
                  <a:pt x="243" y="421"/>
                  <a:pt x="244" y="423"/>
                </a:cubicBezTo>
                <a:cubicBezTo>
                  <a:pt x="245" y="423"/>
                  <a:pt x="246" y="424"/>
                  <a:pt x="246" y="424"/>
                </a:cubicBezTo>
                <a:cubicBezTo>
                  <a:pt x="247" y="424"/>
                  <a:pt x="248" y="423"/>
                  <a:pt x="249" y="423"/>
                </a:cubicBezTo>
                <a:cubicBezTo>
                  <a:pt x="269" y="402"/>
                  <a:pt x="269" y="402"/>
                  <a:pt x="269" y="402"/>
                </a:cubicBezTo>
                <a:cubicBezTo>
                  <a:pt x="270" y="401"/>
                  <a:pt x="270" y="399"/>
                  <a:pt x="269" y="398"/>
                </a:cubicBezTo>
                <a:close/>
                <a:moveTo>
                  <a:pt x="338" y="334"/>
                </a:moveTo>
                <a:cubicBezTo>
                  <a:pt x="348" y="324"/>
                  <a:pt x="348" y="324"/>
                  <a:pt x="348" y="324"/>
                </a:cubicBezTo>
                <a:cubicBezTo>
                  <a:pt x="349" y="322"/>
                  <a:pt x="349" y="320"/>
                  <a:pt x="348" y="319"/>
                </a:cubicBezTo>
                <a:cubicBezTo>
                  <a:pt x="346" y="318"/>
                  <a:pt x="345" y="318"/>
                  <a:pt x="343" y="319"/>
                </a:cubicBezTo>
                <a:cubicBezTo>
                  <a:pt x="333" y="329"/>
                  <a:pt x="333" y="329"/>
                  <a:pt x="333" y="329"/>
                </a:cubicBezTo>
                <a:cubicBezTo>
                  <a:pt x="332" y="330"/>
                  <a:pt x="332" y="332"/>
                  <a:pt x="333" y="334"/>
                </a:cubicBezTo>
                <a:cubicBezTo>
                  <a:pt x="334" y="334"/>
                  <a:pt x="335" y="335"/>
                  <a:pt x="335" y="335"/>
                </a:cubicBezTo>
                <a:cubicBezTo>
                  <a:pt x="336" y="335"/>
                  <a:pt x="337" y="334"/>
                  <a:pt x="338" y="334"/>
                </a:cubicBezTo>
                <a:close/>
                <a:moveTo>
                  <a:pt x="336" y="348"/>
                </a:moveTo>
                <a:cubicBezTo>
                  <a:pt x="336" y="348"/>
                  <a:pt x="337" y="348"/>
                  <a:pt x="338" y="347"/>
                </a:cubicBezTo>
                <a:cubicBezTo>
                  <a:pt x="350" y="336"/>
                  <a:pt x="350" y="336"/>
                  <a:pt x="350" y="336"/>
                </a:cubicBezTo>
                <a:cubicBezTo>
                  <a:pt x="351" y="334"/>
                  <a:pt x="351" y="332"/>
                  <a:pt x="350" y="331"/>
                </a:cubicBezTo>
                <a:cubicBezTo>
                  <a:pt x="348" y="330"/>
                  <a:pt x="346" y="330"/>
                  <a:pt x="345" y="331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2" y="344"/>
                  <a:pt x="332" y="346"/>
                  <a:pt x="333" y="347"/>
                </a:cubicBezTo>
                <a:cubicBezTo>
                  <a:pt x="334" y="348"/>
                  <a:pt x="335" y="348"/>
                  <a:pt x="336" y="348"/>
                </a:cubicBezTo>
                <a:close/>
                <a:moveTo>
                  <a:pt x="570" y="111"/>
                </a:moveTo>
                <a:cubicBezTo>
                  <a:pt x="571" y="111"/>
                  <a:pt x="572" y="112"/>
                  <a:pt x="572" y="112"/>
                </a:cubicBezTo>
                <a:cubicBezTo>
                  <a:pt x="573" y="112"/>
                  <a:pt x="574" y="111"/>
                  <a:pt x="575" y="111"/>
                </a:cubicBezTo>
                <a:cubicBezTo>
                  <a:pt x="678" y="7"/>
                  <a:pt x="678" y="7"/>
                  <a:pt x="678" y="7"/>
                </a:cubicBezTo>
                <a:cubicBezTo>
                  <a:pt x="679" y="6"/>
                  <a:pt x="679" y="4"/>
                  <a:pt x="678" y="3"/>
                </a:cubicBezTo>
                <a:cubicBezTo>
                  <a:pt x="677" y="1"/>
                  <a:pt x="675" y="1"/>
                  <a:pt x="674" y="3"/>
                </a:cubicBezTo>
                <a:cubicBezTo>
                  <a:pt x="570" y="106"/>
                  <a:pt x="570" y="106"/>
                  <a:pt x="570" y="106"/>
                </a:cubicBezTo>
                <a:cubicBezTo>
                  <a:pt x="569" y="108"/>
                  <a:pt x="569" y="109"/>
                  <a:pt x="570" y="111"/>
                </a:cubicBezTo>
                <a:close/>
                <a:moveTo>
                  <a:pt x="523" y="158"/>
                </a:moveTo>
                <a:cubicBezTo>
                  <a:pt x="522" y="157"/>
                  <a:pt x="520" y="157"/>
                  <a:pt x="518" y="158"/>
                </a:cubicBezTo>
                <a:cubicBezTo>
                  <a:pt x="491" y="185"/>
                  <a:pt x="491" y="185"/>
                  <a:pt x="491" y="185"/>
                </a:cubicBezTo>
                <a:cubicBezTo>
                  <a:pt x="488" y="189"/>
                  <a:pt x="488" y="189"/>
                  <a:pt x="488" y="189"/>
                </a:cubicBezTo>
                <a:cubicBezTo>
                  <a:pt x="481" y="196"/>
                  <a:pt x="481" y="196"/>
                  <a:pt x="481" y="196"/>
                </a:cubicBezTo>
                <a:cubicBezTo>
                  <a:pt x="479" y="197"/>
                  <a:pt x="479" y="199"/>
                  <a:pt x="481" y="200"/>
                </a:cubicBezTo>
                <a:cubicBezTo>
                  <a:pt x="481" y="201"/>
                  <a:pt x="482" y="201"/>
                  <a:pt x="483" y="201"/>
                </a:cubicBezTo>
                <a:cubicBezTo>
                  <a:pt x="484" y="201"/>
                  <a:pt x="484" y="201"/>
                  <a:pt x="485" y="200"/>
                </a:cubicBezTo>
                <a:cubicBezTo>
                  <a:pt x="523" y="162"/>
                  <a:pt x="523" y="162"/>
                  <a:pt x="523" y="162"/>
                </a:cubicBezTo>
                <a:cubicBezTo>
                  <a:pt x="524" y="161"/>
                  <a:pt x="524" y="159"/>
                  <a:pt x="523" y="158"/>
                </a:cubicBezTo>
                <a:close/>
                <a:moveTo>
                  <a:pt x="303" y="378"/>
                </a:moveTo>
                <a:cubicBezTo>
                  <a:pt x="302" y="377"/>
                  <a:pt x="300" y="377"/>
                  <a:pt x="298" y="378"/>
                </a:cubicBezTo>
                <a:cubicBezTo>
                  <a:pt x="258" y="419"/>
                  <a:pt x="258" y="419"/>
                  <a:pt x="258" y="419"/>
                </a:cubicBezTo>
                <a:cubicBezTo>
                  <a:pt x="256" y="420"/>
                  <a:pt x="256" y="422"/>
                  <a:pt x="258" y="423"/>
                </a:cubicBezTo>
                <a:cubicBezTo>
                  <a:pt x="258" y="424"/>
                  <a:pt x="259" y="424"/>
                  <a:pt x="260" y="424"/>
                </a:cubicBezTo>
                <a:cubicBezTo>
                  <a:pt x="261" y="424"/>
                  <a:pt x="261" y="424"/>
                  <a:pt x="262" y="423"/>
                </a:cubicBezTo>
                <a:cubicBezTo>
                  <a:pt x="303" y="382"/>
                  <a:pt x="303" y="382"/>
                  <a:pt x="303" y="382"/>
                </a:cubicBezTo>
                <a:cubicBezTo>
                  <a:pt x="304" y="381"/>
                  <a:pt x="304" y="379"/>
                  <a:pt x="303" y="378"/>
                </a:cubicBezTo>
                <a:close/>
                <a:moveTo>
                  <a:pt x="458" y="225"/>
                </a:moveTo>
                <a:cubicBezTo>
                  <a:pt x="459" y="225"/>
                  <a:pt x="460" y="225"/>
                  <a:pt x="461" y="225"/>
                </a:cubicBezTo>
                <a:cubicBezTo>
                  <a:pt x="469" y="216"/>
                  <a:pt x="469" y="216"/>
                  <a:pt x="469" y="216"/>
                </a:cubicBezTo>
                <a:cubicBezTo>
                  <a:pt x="470" y="215"/>
                  <a:pt x="470" y="213"/>
                  <a:pt x="469" y="212"/>
                </a:cubicBezTo>
                <a:cubicBezTo>
                  <a:pt x="468" y="211"/>
                  <a:pt x="466" y="211"/>
                  <a:pt x="465" y="212"/>
                </a:cubicBezTo>
                <a:cubicBezTo>
                  <a:pt x="456" y="220"/>
                  <a:pt x="456" y="220"/>
                  <a:pt x="456" y="220"/>
                </a:cubicBezTo>
                <a:cubicBezTo>
                  <a:pt x="455" y="221"/>
                  <a:pt x="455" y="223"/>
                  <a:pt x="456" y="225"/>
                </a:cubicBezTo>
                <a:cubicBezTo>
                  <a:pt x="457" y="225"/>
                  <a:pt x="458" y="225"/>
                  <a:pt x="458" y="225"/>
                </a:cubicBezTo>
                <a:close/>
                <a:moveTo>
                  <a:pt x="466" y="232"/>
                </a:moveTo>
                <a:cubicBezTo>
                  <a:pt x="467" y="232"/>
                  <a:pt x="468" y="231"/>
                  <a:pt x="468" y="23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9" y="221"/>
                  <a:pt x="479" y="221"/>
                </a:cubicBezTo>
                <a:cubicBezTo>
                  <a:pt x="483" y="216"/>
                  <a:pt x="483" y="216"/>
                  <a:pt x="483" y="216"/>
                </a:cubicBezTo>
                <a:cubicBezTo>
                  <a:pt x="484" y="215"/>
                  <a:pt x="484" y="213"/>
                  <a:pt x="483" y="212"/>
                </a:cubicBezTo>
                <a:cubicBezTo>
                  <a:pt x="482" y="211"/>
                  <a:pt x="480" y="211"/>
                  <a:pt x="478" y="212"/>
                </a:cubicBezTo>
                <a:cubicBezTo>
                  <a:pt x="474" y="216"/>
                  <a:pt x="474" y="216"/>
                  <a:pt x="474" y="216"/>
                </a:cubicBezTo>
                <a:cubicBezTo>
                  <a:pt x="474" y="216"/>
                  <a:pt x="474" y="216"/>
                  <a:pt x="474" y="217"/>
                </a:cubicBezTo>
                <a:cubicBezTo>
                  <a:pt x="474" y="217"/>
                  <a:pt x="474" y="217"/>
                  <a:pt x="474" y="217"/>
                </a:cubicBezTo>
                <a:cubicBezTo>
                  <a:pt x="464" y="227"/>
                  <a:pt x="464" y="227"/>
                  <a:pt x="464" y="227"/>
                </a:cubicBezTo>
                <a:cubicBezTo>
                  <a:pt x="463" y="228"/>
                  <a:pt x="463" y="230"/>
                  <a:pt x="464" y="231"/>
                </a:cubicBezTo>
                <a:cubicBezTo>
                  <a:pt x="465" y="231"/>
                  <a:pt x="465" y="232"/>
                  <a:pt x="466" y="232"/>
                </a:cubicBezTo>
                <a:close/>
                <a:moveTo>
                  <a:pt x="316" y="382"/>
                </a:moveTo>
                <a:cubicBezTo>
                  <a:pt x="317" y="382"/>
                  <a:pt x="318" y="382"/>
                  <a:pt x="318" y="381"/>
                </a:cubicBezTo>
                <a:cubicBezTo>
                  <a:pt x="327" y="373"/>
                  <a:pt x="327" y="373"/>
                  <a:pt x="327" y="373"/>
                </a:cubicBezTo>
                <a:cubicBezTo>
                  <a:pt x="328" y="371"/>
                  <a:pt x="328" y="369"/>
                  <a:pt x="327" y="368"/>
                </a:cubicBezTo>
                <a:cubicBezTo>
                  <a:pt x="325" y="367"/>
                  <a:pt x="323" y="367"/>
                  <a:pt x="322" y="368"/>
                </a:cubicBezTo>
                <a:cubicBezTo>
                  <a:pt x="314" y="377"/>
                  <a:pt x="314" y="377"/>
                  <a:pt x="314" y="377"/>
                </a:cubicBezTo>
                <a:cubicBezTo>
                  <a:pt x="313" y="378"/>
                  <a:pt x="313" y="380"/>
                  <a:pt x="314" y="381"/>
                </a:cubicBezTo>
                <a:cubicBezTo>
                  <a:pt x="314" y="382"/>
                  <a:pt x="315" y="382"/>
                  <a:pt x="316" y="382"/>
                </a:cubicBezTo>
                <a:close/>
                <a:moveTo>
                  <a:pt x="524" y="166"/>
                </a:moveTo>
                <a:cubicBezTo>
                  <a:pt x="510" y="180"/>
                  <a:pt x="510" y="180"/>
                  <a:pt x="510" y="180"/>
                </a:cubicBezTo>
                <a:cubicBezTo>
                  <a:pt x="509" y="182"/>
                  <a:pt x="509" y="184"/>
                  <a:pt x="510" y="185"/>
                </a:cubicBezTo>
                <a:cubicBezTo>
                  <a:pt x="511" y="185"/>
                  <a:pt x="511" y="186"/>
                  <a:pt x="512" y="186"/>
                </a:cubicBezTo>
                <a:cubicBezTo>
                  <a:pt x="513" y="186"/>
                  <a:pt x="514" y="185"/>
                  <a:pt x="514" y="185"/>
                </a:cubicBezTo>
                <a:cubicBezTo>
                  <a:pt x="528" y="171"/>
                  <a:pt x="528" y="171"/>
                  <a:pt x="528" y="171"/>
                </a:cubicBezTo>
                <a:cubicBezTo>
                  <a:pt x="530" y="170"/>
                  <a:pt x="530" y="168"/>
                  <a:pt x="528" y="166"/>
                </a:cubicBezTo>
                <a:cubicBezTo>
                  <a:pt x="527" y="165"/>
                  <a:pt x="525" y="165"/>
                  <a:pt x="524" y="166"/>
                </a:cubicBezTo>
                <a:close/>
                <a:moveTo>
                  <a:pt x="340" y="357"/>
                </a:moveTo>
                <a:cubicBezTo>
                  <a:pt x="341" y="357"/>
                  <a:pt x="342" y="357"/>
                  <a:pt x="343" y="357"/>
                </a:cubicBezTo>
                <a:cubicBezTo>
                  <a:pt x="350" y="349"/>
                  <a:pt x="350" y="349"/>
                  <a:pt x="350" y="349"/>
                </a:cubicBezTo>
                <a:cubicBezTo>
                  <a:pt x="351" y="348"/>
                  <a:pt x="351" y="346"/>
                  <a:pt x="350" y="345"/>
                </a:cubicBezTo>
                <a:cubicBezTo>
                  <a:pt x="349" y="343"/>
                  <a:pt x="347" y="343"/>
                  <a:pt x="346" y="345"/>
                </a:cubicBezTo>
                <a:cubicBezTo>
                  <a:pt x="338" y="352"/>
                  <a:pt x="338" y="352"/>
                  <a:pt x="338" y="352"/>
                </a:cubicBezTo>
                <a:cubicBezTo>
                  <a:pt x="337" y="353"/>
                  <a:pt x="337" y="355"/>
                  <a:pt x="338" y="357"/>
                </a:cubicBezTo>
                <a:cubicBezTo>
                  <a:pt x="339" y="357"/>
                  <a:pt x="340" y="357"/>
                  <a:pt x="340" y="357"/>
                </a:cubicBezTo>
                <a:close/>
                <a:moveTo>
                  <a:pt x="296" y="403"/>
                </a:moveTo>
                <a:cubicBezTo>
                  <a:pt x="296" y="403"/>
                  <a:pt x="297" y="402"/>
                  <a:pt x="297" y="402"/>
                </a:cubicBezTo>
                <a:cubicBezTo>
                  <a:pt x="299" y="400"/>
                  <a:pt x="299" y="400"/>
                  <a:pt x="299" y="400"/>
                </a:cubicBezTo>
                <a:cubicBezTo>
                  <a:pt x="300" y="399"/>
                  <a:pt x="300" y="397"/>
                  <a:pt x="299" y="396"/>
                </a:cubicBezTo>
                <a:cubicBezTo>
                  <a:pt x="298" y="395"/>
                  <a:pt x="296" y="395"/>
                  <a:pt x="294" y="396"/>
                </a:cubicBezTo>
                <a:cubicBezTo>
                  <a:pt x="293" y="398"/>
                  <a:pt x="293" y="398"/>
                  <a:pt x="293" y="398"/>
                </a:cubicBezTo>
                <a:cubicBezTo>
                  <a:pt x="292" y="398"/>
                  <a:pt x="292" y="398"/>
                  <a:pt x="292" y="399"/>
                </a:cubicBezTo>
                <a:cubicBezTo>
                  <a:pt x="292" y="399"/>
                  <a:pt x="291" y="399"/>
                  <a:pt x="291" y="399"/>
                </a:cubicBezTo>
                <a:cubicBezTo>
                  <a:pt x="264" y="426"/>
                  <a:pt x="264" y="426"/>
                  <a:pt x="264" y="426"/>
                </a:cubicBezTo>
                <a:cubicBezTo>
                  <a:pt x="263" y="428"/>
                  <a:pt x="263" y="430"/>
                  <a:pt x="264" y="431"/>
                </a:cubicBezTo>
                <a:cubicBezTo>
                  <a:pt x="265" y="431"/>
                  <a:pt x="265" y="432"/>
                  <a:pt x="266" y="432"/>
                </a:cubicBezTo>
                <a:cubicBezTo>
                  <a:pt x="267" y="432"/>
                  <a:pt x="268" y="431"/>
                  <a:pt x="268" y="431"/>
                </a:cubicBezTo>
                <a:cubicBezTo>
                  <a:pt x="295" y="404"/>
                  <a:pt x="295" y="404"/>
                  <a:pt x="295" y="404"/>
                </a:cubicBezTo>
                <a:cubicBezTo>
                  <a:pt x="296" y="403"/>
                  <a:pt x="296" y="403"/>
                  <a:pt x="296" y="403"/>
                </a:cubicBezTo>
                <a:close/>
                <a:moveTo>
                  <a:pt x="575" y="120"/>
                </a:moveTo>
                <a:cubicBezTo>
                  <a:pt x="576" y="120"/>
                  <a:pt x="577" y="121"/>
                  <a:pt x="577" y="121"/>
                </a:cubicBezTo>
                <a:cubicBezTo>
                  <a:pt x="578" y="121"/>
                  <a:pt x="579" y="120"/>
                  <a:pt x="580" y="120"/>
                </a:cubicBezTo>
                <a:cubicBezTo>
                  <a:pt x="693" y="6"/>
                  <a:pt x="693" y="6"/>
                  <a:pt x="693" y="6"/>
                </a:cubicBezTo>
                <a:cubicBezTo>
                  <a:pt x="694" y="5"/>
                  <a:pt x="694" y="3"/>
                  <a:pt x="693" y="2"/>
                </a:cubicBezTo>
                <a:cubicBezTo>
                  <a:pt x="692" y="1"/>
                  <a:pt x="690" y="1"/>
                  <a:pt x="688" y="2"/>
                </a:cubicBezTo>
                <a:cubicBezTo>
                  <a:pt x="575" y="115"/>
                  <a:pt x="575" y="115"/>
                  <a:pt x="575" y="115"/>
                </a:cubicBezTo>
                <a:cubicBezTo>
                  <a:pt x="574" y="117"/>
                  <a:pt x="574" y="118"/>
                  <a:pt x="575" y="120"/>
                </a:cubicBezTo>
                <a:close/>
                <a:moveTo>
                  <a:pt x="362" y="350"/>
                </a:moveTo>
                <a:cubicBezTo>
                  <a:pt x="362" y="350"/>
                  <a:pt x="363" y="350"/>
                  <a:pt x="364" y="349"/>
                </a:cubicBezTo>
                <a:cubicBezTo>
                  <a:pt x="366" y="348"/>
                  <a:pt x="366" y="348"/>
                  <a:pt x="366" y="348"/>
                </a:cubicBezTo>
                <a:cubicBezTo>
                  <a:pt x="367" y="346"/>
                  <a:pt x="367" y="344"/>
                  <a:pt x="366" y="343"/>
                </a:cubicBezTo>
                <a:cubicBezTo>
                  <a:pt x="364" y="342"/>
                  <a:pt x="362" y="342"/>
                  <a:pt x="361" y="343"/>
                </a:cubicBezTo>
                <a:cubicBezTo>
                  <a:pt x="360" y="345"/>
                  <a:pt x="360" y="345"/>
                  <a:pt x="360" y="345"/>
                </a:cubicBezTo>
                <a:cubicBezTo>
                  <a:pt x="358" y="346"/>
                  <a:pt x="358" y="348"/>
                  <a:pt x="360" y="349"/>
                </a:cubicBezTo>
                <a:cubicBezTo>
                  <a:pt x="360" y="350"/>
                  <a:pt x="361" y="350"/>
                  <a:pt x="362" y="350"/>
                </a:cubicBezTo>
                <a:close/>
                <a:moveTo>
                  <a:pt x="489" y="216"/>
                </a:moveTo>
                <a:cubicBezTo>
                  <a:pt x="487" y="218"/>
                  <a:pt x="487" y="218"/>
                  <a:pt x="487" y="218"/>
                </a:cubicBezTo>
                <a:cubicBezTo>
                  <a:pt x="485" y="219"/>
                  <a:pt x="485" y="221"/>
                  <a:pt x="487" y="222"/>
                </a:cubicBezTo>
                <a:cubicBezTo>
                  <a:pt x="487" y="223"/>
                  <a:pt x="488" y="223"/>
                  <a:pt x="489" y="223"/>
                </a:cubicBezTo>
                <a:cubicBezTo>
                  <a:pt x="490" y="223"/>
                  <a:pt x="490" y="223"/>
                  <a:pt x="491" y="222"/>
                </a:cubicBezTo>
                <a:cubicBezTo>
                  <a:pt x="493" y="220"/>
                  <a:pt x="493" y="220"/>
                  <a:pt x="493" y="220"/>
                </a:cubicBezTo>
                <a:cubicBezTo>
                  <a:pt x="494" y="219"/>
                  <a:pt x="494" y="217"/>
                  <a:pt x="493" y="216"/>
                </a:cubicBezTo>
                <a:cubicBezTo>
                  <a:pt x="492" y="215"/>
                  <a:pt x="490" y="215"/>
                  <a:pt x="489" y="216"/>
                </a:cubicBezTo>
                <a:close/>
                <a:moveTo>
                  <a:pt x="293" y="416"/>
                </a:moveTo>
                <a:cubicBezTo>
                  <a:pt x="292" y="415"/>
                  <a:pt x="290" y="415"/>
                  <a:pt x="288" y="416"/>
                </a:cubicBezTo>
                <a:cubicBezTo>
                  <a:pt x="274" y="431"/>
                  <a:pt x="274" y="431"/>
                  <a:pt x="274" y="431"/>
                </a:cubicBezTo>
                <a:cubicBezTo>
                  <a:pt x="272" y="432"/>
                  <a:pt x="272" y="434"/>
                  <a:pt x="274" y="435"/>
                </a:cubicBezTo>
                <a:cubicBezTo>
                  <a:pt x="274" y="436"/>
                  <a:pt x="275" y="436"/>
                  <a:pt x="276" y="436"/>
                </a:cubicBezTo>
                <a:cubicBezTo>
                  <a:pt x="277" y="436"/>
                  <a:pt x="277" y="436"/>
                  <a:pt x="278" y="435"/>
                </a:cubicBezTo>
                <a:cubicBezTo>
                  <a:pt x="293" y="420"/>
                  <a:pt x="293" y="420"/>
                  <a:pt x="293" y="420"/>
                </a:cubicBezTo>
                <a:cubicBezTo>
                  <a:pt x="294" y="419"/>
                  <a:pt x="294" y="417"/>
                  <a:pt x="293" y="416"/>
                </a:cubicBezTo>
                <a:close/>
                <a:moveTo>
                  <a:pt x="583" y="125"/>
                </a:moveTo>
                <a:cubicBezTo>
                  <a:pt x="584" y="126"/>
                  <a:pt x="585" y="126"/>
                  <a:pt x="586" y="126"/>
                </a:cubicBezTo>
                <a:cubicBezTo>
                  <a:pt x="586" y="126"/>
                  <a:pt x="587" y="126"/>
                  <a:pt x="588" y="125"/>
                </a:cubicBezTo>
                <a:cubicBezTo>
                  <a:pt x="707" y="6"/>
                  <a:pt x="707" y="6"/>
                  <a:pt x="707" y="6"/>
                </a:cubicBezTo>
                <a:cubicBezTo>
                  <a:pt x="708" y="5"/>
                  <a:pt x="708" y="3"/>
                  <a:pt x="707" y="2"/>
                </a:cubicBezTo>
                <a:cubicBezTo>
                  <a:pt x="706" y="0"/>
                  <a:pt x="704" y="0"/>
                  <a:pt x="703" y="2"/>
                </a:cubicBezTo>
                <a:cubicBezTo>
                  <a:pt x="583" y="121"/>
                  <a:pt x="583" y="121"/>
                  <a:pt x="583" y="121"/>
                </a:cubicBezTo>
                <a:cubicBezTo>
                  <a:pt x="582" y="122"/>
                  <a:pt x="582" y="124"/>
                  <a:pt x="583" y="125"/>
                </a:cubicBezTo>
                <a:close/>
                <a:moveTo>
                  <a:pt x="502" y="210"/>
                </a:moveTo>
                <a:cubicBezTo>
                  <a:pt x="503" y="210"/>
                  <a:pt x="503" y="210"/>
                  <a:pt x="504" y="209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20" y="193"/>
                  <a:pt x="520" y="191"/>
                  <a:pt x="519" y="190"/>
                </a:cubicBezTo>
                <a:cubicBezTo>
                  <a:pt x="518" y="188"/>
                  <a:pt x="516" y="188"/>
                  <a:pt x="515" y="190"/>
                </a:cubicBezTo>
                <a:cubicBezTo>
                  <a:pt x="500" y="205"/>
                  <a:pt x="500" y="205"/>
                  <a:pt x="500" y="205"/>
                </a:cubicBezTo>
                <a:cubicBezTo>
                  <a:pt x="498" y="206"/>
                  <a:pt x="498" y="208"/>
                  <a:pt x="500" y="209"/>
                </a:cubicBezTo>
                <a:cubicBezTo>
                  <a:pt x="500" y="210"/>
                  <a:pt x="501" y="210"/>
                  <a:pt x="502" y="210"/>
                </a:cubicBezTo>
                <a:close/>
                <a:moveTo>
                  <a:pt x="341" y="368"/>
                </a:moveTo>
                <a:cubicBezTo>
                  <a:pt x="340" y="367"/>
                  <a:pt x="338" y="367"/>
                  <a:pt x="336" y="368"/>
                </a:cubicBezTo>
                <a:cubicBezTo>
                  <a:pt x="331" y="374"/>
                  <a:pt x="331" y="374"/>
                  <a:pt x="331" y="374"/>
                </a:cubicBezTo>
                <a:cubicBezTo>
                  <a:pt x="330" y="375"/>
                  <a:pt x="330" y="376"/>
                  <a:pt x="330" y="377"/>
                </a:cubicBezTo>
                <a:cubicBezTo>
                  <a:pt x="329" y="377"/>
                  <a:pt x="328" y="377"/>
                  <a:pt x="327" y="378"/>
                </a:cubicBezTo>
                <a:cubicBezTo>
                  <a:pt x="325" y="380"/>
                  <a:pt x="325" y="380"/>
                  <a:pt x="325" y="380"/>
                </a:cubicBezTo>
                <a:cubicBezTo>
                  <a:pt x="324" y="381"/>
                  <a:pt x="324" y="383"/>
                  <a:pt x="325" y="384"/>
                </a:cubicBezTo>
                <a:cubicBezTo>
                  <a:pt x="325" y="385"/>
                  <a:pt x="326" y="385"/>
                  <a:pt x="327" y="385"/>
                </a:cubicBezTo>
                <a:cubicBezTo>
                  <a:pt x="328" y="385"/>
                  <a:pt x="329" y="385"/>
                  <a:pt x="329" y="384"/>
                </a:cubicBezTo>
                <a:cubicBezTo>
                  <a:pt x="331" y="382"/>
                  <a:pt x="331" y="382"/>
                  <a:pt x="331" y="382"/>
                </a:cubicBezTo>
                <a:cubicBezTo>
                  <a:pt x="332" y="381"/>
                  <a:pt x="332" y="380"/>
                  <a:pt x="332" y="379"/>
                </a:cubicBezTo>
                <a:cubicBezTo>
                  <a:pt x="332" y="379"/>
                  <a:pt x="332" y="379"/>
                  <a:pt x="333" y="379"/>
                </a:cubicBezTo>
                <a:cubicBezTo>
                  <a:pt x="334" y="379"/>
                  <a:pt x="334" y="379"/>
                  <a:pt x="335" y="378"/>
                </a:cubicBezTo>
                <a:cubicBezTo>
                  <a:pt x="341" y="372"/>
                  <a:pt x="341" y="372"/>
                  <a:pt x="341" y="372"/>
                </a:cubicBezTo>
                <a:cubicBezTo>
                  <a:pt x="342" y="371"/>
                  <a:pt x="342" y="369"/>
                  <a:pt x="341" y="368"/>
                </a:cubicBezTo>
                <a:close/>
                <a:moveTo>
                  <a:pt x="340" y="382"/>
                </a:moveTo>
                <a:cubicBezTo>
                  <a:pt x="341" y="383"/>
                  <a:pt x="342" y="383"/>
                  <a:pt x="343" y="383"/>
                </a:cubicBezTo>
                <a:cubicBezTo>
                  <a:pt x="343" y="383"/>
                  <a:pt x="344" y="383"/>
                  <a:pt x="345" y="382"/>
                </a:cubicBezTo>
                <a:cubicBezTo>
                  <a:pt x="350" y="377"/>
                  <a:pt x="350" y="377"/>
                  <a:pt x="350" y="377"/>
                </a:cubicBezTo>
                <a:cubicBezTo>
                  <a:pt x="351" y="376"/>
                  <a:pt x="351" y="374"/>
                  <a:pt x="350" y="373"/>
                </a:cubicBezTo>
                <a:cubicBezTo>
                  <a:pt x="349" y="372"/>
                  <a:pt x="347" y="372"/>
                  <a:pt x="346" y="373"/>
                </a:cubicBezTo>
                <a:cubicBezTo>
                  <a:pt x="340" y="378"/>
                  <a:pt x="340" y="378"/>
                  <a:pt x="340" y="378"/>
                </a:cubicBezTo>
                <a:cubicBezTo>
                  <a:pt x="339" y="379"/>
                  <a:pt x="339" y="381"/>
                  <a:pt x="340" y="382"/>
                </a:cubicBezTo>
                <a:close/>
                <a:moveTo>
                  <a:pt x="308" y="415"/>
                </a:moveTo>
                <a:cubicBezTo>
                  <a:pt x="307" y="414"/>
                  <a:pt x="305" y="414"/>
                  <a:pt x="303" y="415"/>
                </a:cubicBezTo>
                <a:cubicBezTo>
                  <a:pt x="283" y="435"/>
                  <a:pt x="283" y="435"/>
                  <a:pt x="283" y="435"/>
                </a:cubicBezTo>
                <a:cubicBezTo>
                  <a:pt x="282" y="436"/>
                  <a:pt x="282" y="438"/>
                  <a:pt x="283" y="439"/>
                </a:cubicBezTo>
                <a:cubicBezTo>
                  <a:pt x="284" y="440"/>
                  <a:pt x="285" y="440"/>
                  <a:pt x="286" y="440"/>
                </a:cubicBezTo>
                <a:cubicBezTo>
                  <a:pt x="286" y="440"/>
                  <a:pt x="287" y="440"/>
                  <a:pt x="288" y="439"/>
                </a:cubicBezTo>
                <a:cubicBezTo>
                  <a:pt x="308" y="419"/>
                  <a:pt x="308" y="419"/>
                  <a:pt x="308" y="419"/>
                </a:cubicBezTo>
                <a:cubicBezTo>
                  <a:pt x="309" y="418"/>
                  <a:pt x="309" y="416"/>
                  <a:pt x="308" y="415"/>
                </a:cubicBezTo>
                <a:close/>
                <a:moveTo>
                  <a:pt x="516" y="210"/>
                </a:moveTo>
                <a:cubicBezTo>
                  <a:pt x="517" y="210"/>
                  <a:pt x="517" y="210"/>
                  <a:pt x="518" y="209"/>
                </a:cubicBezTo>
                <a:cubicBezTo>
                  <a:pt x="531" y="196"/>
                  <a:pt x="531" y="196"/>
                  <a:pt x="531" y="196"/>
                </a:cubicBezTo>
                <a:cubicBezTo>
                  <a:pt x="532" y="195"/>
                  <a:pt x="532" y="193"/>
                  <a:pt x="531" y="192"/>
                </a:cubicBezTo>
                <a:cubicBezTo>
                  <a:pt x="530" y="191"/>
                  <a:pt x="528" y="191"/>
                  <a:pt x="526" y="192"/>
                </a:cubicBezTo>
                <a:cubicBezTo>
                  <a:pt x="514" y="205"/>
                  <a:pt x="514" y="205"/>
                  <a:pt x="514" y="205"/>
                </a:cubicBezTo>
                <a:cubicBezTo>
                  <a:pt x="512" y="206"/>
                  <a:pt x="512" y="208"/>
                  <a:pt x="514" y="209"/>
                </a:cubicBezTo>
                <a:cubicBezTo>
                  <a:pt x="514" y="210"/>
                  <a:pt x="515" y="210"/>
                  <a:pt x="516" y="210"/>
                </a:cubicBezTo>
                <a:close/>
                <a:moveTo>
                  <a:pt x="719" y="4"/>
                </a:moveTo>
                <a:cubicBezTo>
                  <a:pt x="718" y="2"/>
                  <a:pt x="716" y="2"/>
                  <a:pt x="715" y="4"/>
                </a:cubicBezTo>
                <a:cubicBezTo>
                  <a:pt x="675" y="44"/>
                  <a:pt x="675" y="44"/>
                  <a:pt x="675" y="44"/>
                </a:cubicBezTo>
                <a:cubicBezTo>
                  <a:pt x="675" y="44"/>
                  <a:pt x="675" y="43"/>
                  <a:pt x="675" y="43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8" y="100"/>
                  <a:pt x="618" y="100"/>
                  <a:pt x="618" y="100"/>
                </a:cubicBezTo>
                <a:cubicBezTo>
                  <a:pt x="609" y="109"/>
                  <a:pt x="609" y="109"/>
                  <a:pt x="609" y="109"/>
                </a:cubicBezTo>
                <a:cubicBezTo>
                  <a:pt x="609" y="109"/>
                  <a:pt x="609" y="110"/>
                  <a:pt x="608" y="110"/>
                </a:cubicBezTo>
                <a:cubicBezTo>
                  <a:pt x="608" y="110"/>
                  <a:pt x="608" y="110"/>
                  <a:pt x="608" y="111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1" y="127"/>
                  <a:pt x="591" y="129"/>
                  <a:pt x="592" y="130"/>
                </a:cubicBezTo>
                <a:cubicBezTo>
                  <a:pt x="593" y="131"/>
                  <a:pt x="594" y="131"/>
                  <a:pt x="595" y="131"/>
                </a:cubicBezTo>
                <a:cubicBezTo>
                  <a:pt x="595" y="131"/>
                  <a:pt x="596" y="131"/>
                  <a:pt x="597" y="130"/>
                </a:cubicBezTo>
                <a:cubicBezTo>
                  <a:pt x="612" y="115"/>
                  <a:pt x="612" y="115"/>
                  <a:pt x="612" y="115"/>
                </a:cubicBezTo>
                <a:cubicBezTo>
                  <a:pt x="612" y="115"/>
                  <a:pt x="612" y="115"/>
                  <a:pt x="613" y="114"/>
                </a:cubicBezTo>
                <a:cubicBezTo>
                  <a:pt x="613" y="114"/>
                  <a:pt x="613" y="114"/>
                  <a:pt x="613" y="114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7" y="101"/>
                  <a:pt x="627" y="101"/>
                  <a:pt x="627" y="101"/>
                </a:cubicBezTo>
                <a:cubicBezTo>
                  <a:pt x="719" y="8"/>
                  <a:pt x="719" y="8"/>
                  <a:pt x="719" y="8"/>
                </a:cubicBezTo>
                <a:cubicBezTo>
                  <a:pt x="720" y="7"/>
                  <a:pt x="720" y="5"/>
                  <a:pt x="719" y="4"/>
                </a:cubicBezTo>
                <a:close/>
                <a:moveTo>
                  <a:pt x="370" y="352"/>
                </a:moveTo>
                <a:cubicBezTo>
                  <a:pt x="369" y="351"/>
                  <a:pt x="367" y="351"/>
                  <a:pt x="366" y="352"/>
                </a:cubicBezTo>
                <a:cubicBezTo>
                  <a:pt x="364" y="354"/>
                  <a:pt x="364" y="354"/>
                  <a:pt x="364" y="354"/>
                </a:cubicBezTo>
                <a:cubicBezTo>
                  <a:pt x="363" y="355"/>
                  <a:pt x="363" y="357"/>
                  <a:pt x="364" y="358"/>
                </a:cubicBezTo>
                <a:cubicBezTo>
                  <a:pt x="365" y="359"/>
                  <a:pt x="366" y="359"/>
                  <a:pt x="366" y="359"/>
                </a:cubicBezTo>
                <a:cubicBezTo>
                  <a:pt x="367" y="359"/>
                  <a:pt x="368" y="359"/>
                  <a:pt x="369" y="358"/>
                </a:cubicBezTo>
                <a:cubicBezTo>
                  <a:pt x="370" y="357"/>
                  <a:pt x="370" y="357"/>
                  <a:pt x="370" y="357"/>
                </a:cubicBezTo>
                <a:cubicBezTo>
                  <a:pt x="372" y="356"/>
                  <a:pt x="372" y="354"/>
                  <a:pt x="370" y="352"/>
                </a:cubicBezTo>
                <a:close/>
                <a:moveTo>
                  <a:pt x="317" y="419"/>
                </a:moveTo>
                <a:cubicBezTo>
                  <a:pt x="316" y="418"/>
                  <a:pt x="314" y="418"/>
                  <a:pt x="313" y="419"/>
                </a:cubicBezTo>
                <a:cubicBezTo>
                  <a:pt x="293" y="439"/>
                  <a:pt x="293" y="439"/>
                  <a:pt x="293" y="439"/>
                </a:cubicBezTo>
                <a:cubicBezTo>
                  <a:pt x="292" y="441"/>
                  <a:pt x="292" y="443"/>
                  <a:pt x="293" y="444"/>
                </a:cubicBezTo>
                <a:cubicBezTo>
                  <a:pt x="294" y="444"/>
                  <a:pt x="294" y="445"/>
                  <a:pt x="295" y="445"/>
                </a:cubicBezTo>
                <a:cubicBezTo>
                  <a:pt x="296" y="445"/>
                  <a:pt x="297" y="444"/>
                  <a:pt x="297" y="444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9" y="423"/>
                  <a:pt x="319" y="421"/>
                  <a:pt x="317" y="419"/>
                </a:cubicBezTo>
                <a:close/>
                <a:moveTo>
                  <a:pt x="722" y="15"/>
                </a:moveTo>
                <a:cubicBezTo>
                  <a:pt x="721" y="13"/>
                  <a:pt x="719" y="13"/>
                  <a:pt x="718" y="15"/>
                </a:cubicBezTo>
                <a:cubicBezTo>
                  <a:pt x="641" y="92"/>
                  <a:pt x="641" y="92"/>
                  <a:pt x="641" y="92"/>
                </a:cubicBezTo>
                <a:cubicBezTo>
                  <a:pt x="639" y="93"/>
                  <a:pt x="639" y="95"/>
                  <a:pt x="641" y="96"/>
                </a:cubicBezTo>
                <a:cubicBezTo>
                  <a:pt x="641" y="97"/>
                  <a:pt x="642" y="97"/>
                  <a:pt x="643" y="97"/>
                </a:cubicBezTo>
                <a:cubicBezTo>
                  <a:pt x="644" y="97"/>
                  <a:pt x="644" y="97"/>
                  <a:pt x="645" y="96"/>
                </a:cubicBezTo>
                <a:cubicBezTo>
                  <a:pt x="722" y="19"/>
                  <a:pt x="722" y="19"/>
                  <a:pt x="722" y="19"/>
                </a:cubicBezTo>
                <a:cubicBezTo>
                  <a:pt x="723" y="18"/>
                  <a:pt x="723" y="16"/>
                  <a:pt x="722" y="15"/>
                </a:cubicBezTo>
                <a:close/>
                <a:moveTo>
                  <a:pt x="524" y="216"/>
                </a:moveTo>
                <a:cubicBezTo>
                  <a:pt x="524" y="216"/>
                  <a:pt x="525" y="216"/>
                  <a:pt x="526" y="215"/>
                </a:cubicBezTo>
                <a:cubicBezTo>
                  <a:pt x="534" y="208"/>
                  <a:pt x="534" y="208"/>
                  <a:pt x="534" y="208"/>
                </a:cubicBezTo>
                <a:cubicBezTo>
                  <a:pt x="535" y="206"/>
                  <a:pt x="535" y="204"/>
                  <a:pt x="534" y="203"/>
                </a:cubicBezTo>
                <a:cubicBezTo>
                  <a:pt x="532" y="202"/>
                  <a:pt x="530" y="202"/>
                  <a:pt x="529" y="203"/>
                </a:cubicBezTo>
                <a:cubicBezTo>
                  <a:pt x="522" y="211"/>
                  <a:pt x="522" y="211"/>
                  <a:pt x="522" y="211"/>
                </a:cubicBezTo>
                <a:cubicBezTo>
                  <a:pt x="520" y="212"/>
                  <a:pt x="520" y="214"/>
                  <a:pt x="522" y="215"/>
                </a:cubicBezTo>
                <a:cubicBezTo>
                  <a:pt x="522" y="216"/>
                  <a:pt x="523" y="216"/>
                  <a:pt x="524" y="216"/>
                </a:cubicBezTo>
                <a:close/>
                <a:moveTo>
                  <a:pt x="351" y="389"/>
                </a:moveTo>
                <a:cubicBezTo>
                  <a:pt x="352" y="389"/>
                  <a:pt x="353" y="388"/>
                  <a:pt x="353" y="388"/>
                </a:cubicBezTo>
                <a:cubicBezTo>
                  <a:pt x="359" y="382"/>
                  <a:pt x="359" y="382"/>
                  <a:pt x="359" y="382"/>
                </a:cubicBezTo>
                <a:cubicBezTo>
                  <a:pt x="360" y="381"/>
                  <a:pt x="360" y="379"/>
                  <a:pt x="359" y="377"/>
                </a:cubicBezTo>
                <a:cubicBezTo>
                  <a:pt x="358" y="376"/>
                  <a:pt x="356" y="376"/>
                  <a:pt x="355" y="377"/>
                </a:cubicBezTo>
                <a:cubicBezTo>
                  <a:pt x="349" y="383"/>
                  <a:pt x="349" y="383"/>
                  <a:pt x="349" y="383"/>
                </a:cubicBezTo>
                <a:cubicBezTo>
                  <a:pt x="348" y="385"/>
                  <a:pt x="348" y="387"/>
                  <a:pt x="349" y="388"/>
                </a:cubicBezTo>
                <a:cubicBezTo>
                  <a:pt x="350" y="388"/>
                  <a:pt x="350" y="389"/>
                  <a:pt x="351" y="389"/>
                </a:cubicBezTo>
                <a:close/>
                <a:moveTo>
                  <a:pt x="741" y="10"/>
                </a:moveTo>
                <a:cubicBezTo>
                  <a:pt x="740" y="9"/>
                  <a:pt x="738" y="9"/>
                  <a:pt x="736" y="10"/>
                </a:cubicBezTo>
                <a:cubicBezTo>
                  <a:pt x="667" y="79"/>
                  <a:pt x="667" y="79"/>
                  <a:pt x="667" y="79"/>
                </a:cubicBezTo>
                <a:cubicBezTo>
                  <a:pt x="666" y="81"/>
                  <a:pt x="666" y="83"/>
                  <a:pt x="667" y="84"/>
                </a:cubicBezTo>
                <a:cubicBezTo>
                  <a:pt x="668" y="84"/>
                  <a:pt x="668" y="85"/>
                  <a:pt x="669" y="85"/>
                </a:cubicBezTo>
                <a:cubicBezTo>
                  <a:pt x="670" y="85"/>
                  <a:pt x="671" y="84"/>
                  <a:pt x="671" y="84"/>
                </a:cubicBezTo>
                <a:cubicBezTo>
                  <a:pt x="741" y="14"/>
                  <a:pt x="741" y="14"/>
                  <a:pt x="741" y="14"/>
                </a:cubicBezTo>
                <a:cubicBezTo>
                  <a:pt x="742" y="13"/>
                  <a:pt x="742" y="11"/>
                  <a:pt x="741" y="10"/>
                </a:cubicBezTo>
                <a:close/>
                <a:moveTo>
                  <a:pt x="319" y="436"/>
                </a:moveTo>
                <a:cubicBezTo>
                  <a:pt x="320" y="435"/>
                  <a:pt x="320" y="433"/>
                  <a:pt x="319" y="432"/>
                </a:cubicBezTo>
                <a:cubicBezTo>
                  <a:pt x="318" y="431"/>
                  <a:pt x="316" y="431"/>
                  <a:pt x="314" y="432"/>
                </a:cubicBezTo>
                <a:cubicBezTo>
                  <a:pt x="299" y="447"/>
                  <a:pt x="299" y="447"/>
                  <a:pt x="299" y="447"/>
                </a:cubicBezTo>
                <a:cubicBezTo>
                  <a:pt x="298" y="448"/>
                  <a:pt x="298" y="450"/>
                  <a:pt x="299" y="452"/>
                </a:cubicBezTo>
                <a:cubicBezTo>
                  <a:pt x="300" y="452"/>
                  <a:pt x="301" y="452"/>
                  <a:pt x="301" y="452"/>
                </a:cubicBezTo>
                <a:cubicBezTo>
                  <a:pt x="302" y="452"/>
                  <a:pt x="303" y="452"/>
                  <a:pt x="304" y="452"/>
                </a:cubicBezTo>
                <a:lnTo>
                  <a:pt x="319" y="436"/>
                </a:lnTo>
                <a:close/>
                <a:moveTo>
                  <a:pt x="369" y="382"/>
                </a:moveTo>
                <a:cubicBezTo>
                  <a:pt x="368" y="380"/>
                  <a:pt x="366" y="380"/>
                  <a:pt x="365" y="382"/>
                </a:cubicBezTo>
                <a:cubicBezTo>
                  <a:pt x="357" y="389"/>
                  <a:pt x="357" y="389"/>
                  <a:pt x="357" y="389"/>
                </a:cubicBezTo>
                <a:cubicBezTo>
                  <a:pt x="356" y="390"/>
                  <a:pt x="356" y="392"/>
                  <a:pt x="357" y="393"/>
                </a:cubicBezTo>
                <a:cubicBezTo>
                  <a:pt x="358" y="394"/>
                  <a:pt x="359" y="394"/>
                  <a:pt x="360" y="394"/>
                </a:cubicBezTo>
                <a:cubicBezTo>
                  <a:pt x="360" y="394"/>
                  <a:pt x="361" y="394"/>
                  <a:pt x="362" y="393"/>
                </a:cubicBezTo>
                <a:cubicBezTo>
                  <a:pt x="369" y="386"/>
                  <a:pt x="369" y="386"/>
                  <a:pt x="369" y="386"/>
                </a:cubicBezTo>
                <a:cubicBezTo>
                  <a:pt x="370" y="385"/>
                  <a:pt x="370" y="383"/>
                  <a:pt x="369" y="382"/>
                </a:cubicBezTo>
                <a:close/>
                <a:moveTo>
                  <a:pt x="376" y="370"/>
                </a:moveTo>
                <a:cubicBezTo>
                  <a:pt x="375" y="371"/>
                  <a:pt x="375" y="371"/>
                  <a:pt x="375" y="371"/>
                </a:cubicBezTo>
                <a:cubicBezTo>
                  <a:pt x="374" y="373"/>
                  <a:pt x="374" y="375"/>
                  <a:pt x="375" y="376"/>
                </a:cubicBezTo>
                <a:cubicBezTo>
                  <a:pt x="375" y="376"/>
                  <a:pt x="376" y="377"/>
                  <a:pt x="377" y="377"/>
                </a:cubicBezTo>
                <a:cubicBezTo>
                  <a:pt x="378" y="377"/>
                  <a:pt x="379" y="376"/>
                  <a:pt x="379" y="376"/>
                </a:cubicBezTo>
                <a:cubicBezTo>
                  <a:pt x="380" y="375"/>
                  <a:pt x="380" y="375"/>
                  <a:pt x="380" y="375"/>
                </a:cubicBezTo>
                <a:cubicBezTo>
                  <a:pt x="381" y="374"/>
                  <a:pt x="381" y="372"/>
                  <a:pt x="380" y="370"/>
                </a:cubicBezTo>
                <a:cubicBezTo>
                  <a:pt x="379" y="369"/>
                  <a:pt x="377" y="369"/>
                  <a:pt x="376" y="370"/>
                </a:cubicBezTo>
                <a:close/>
                <a:moveTo>
                  <a:pt x="698" y="67"/>
                </a:moveTo>
                <a:cubicBezTo>
                  <a:pt x="697" y="65"/>
                  <a:pt x="695" y="65"/>
                  <a:pt x="694" y="67"/>
                </a:cubicBezTo>
                <a:cubicBezTo>
                  <a:pt x="685" y="76"/>
                  <a:pt x="685" y="76"/>
                  <a:pt x="685" y="76"/>
                </a:cubicBezTo>
                <a:cubicBezTo>
                  <a:pt x="683" y="77"/>
                  <a:pt x="683" y="79"/>
                  <a:pt x="685" y="80"/>
                </a:cubicBezTo>
                <a:cubicBezTo>
                  <a:pt x="685" y="81"/>
                  <a:pt x="686" y="81"/>
                  <a:pt x="687" y="81"/>
                </a:cubicBezTo>
                <a:cubicBezTo>
                  <a:pt x="688" y="81"/>
                  <a:pt x="688" y="81"/>
                  <a:pt x="689" y="80"/>
                </a:cubicBezTo>
                <a:cubicBezTo>
                  <a:pt x="698" y="71"/>
                  <a:pt x="698" y="71"/>
                  <a:pt x="698" y="71"/>
                </a:cubicBezTo>
                <a:cubicBezTo>
                  <a:pt x="699" y="70"/>
                  <a:pt x="699" y="68"/>
                  <a:pt x="698" y="67"/>
                </a:cubicBezTo>
                <a:close/>
                <a:moveTo>
                  <a:pt x="735" y="30"/>
                </a:moveTo>
                <a:cubicBezTo>
                  <a:pt x="734" y="28"/>
                  <a:pt x="732" y="28"/>
                  <a:pt x="731" y="3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699" y="62"/>
                  <a:pt x="699" y="62"/>
                  <a:pt x="699" y="62"/>
                </a:cubicBezTo>
                <a:cubicBezTo>
                  <a:pt x="697" y="63"/>
                  <a:pt x="697" y="65"/>
                  <a:pt x="699" y="66"/>
                </a:cubicBezTo>
                <a:cubicBezTo>
                  <a:pt x="699" y="67"/>
                  <a:pt x="700" y="67"/>
                  <a:pt x="701" y="67"/>
                </a:cubicBezTo>
                <a:cubicBezTo>
                  <a:pt x="702" y="67"/>
                  <a:pt x="702" y="67"/>
                  <a:pt x="703" y="66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4" y="55"/>
                  <a:pt x="714" y="55"/>
                  <a:pt x="714" y="55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35" y="34"/>
                  <a:pt x="735" y="34"/>
                  <a:pt x="735" y="34"/>
                </a:cubicBezTo>
                <a:cubicBezTo>
                  <a:pt x="736" y="33"/>
                  <a:pt x="736" y="31"/>
                  <a:pt x="735" y="30"/>
                </a:cubicBezTo>
                <a:close/>
                <a:moveTo>
                  <a:pt x="751" y="17"/>
                </a:moveTo>
                <a:cubicBezTo>
                  <a:pt x="751" y="17"/>
                  <a:pt x="752" y="17"/>
                  <a:pt x="753" y="16"/>
                </a:cubicBezTo>
                <a:cubicBezTo>
                  <a:pt x="755" y="14"/>
                  <a:pt x="755" y="14"/>
                  <a:pt x="755" y="14"/>
                </a:cubicBezTo>
                <a:cubicBezTo>
                  <a:pt x="757" y="12"/>
                  <a:pt x="757" y="10"/>
                  <a:pt x="755" y="9"/>
                </a:cubicBezTo>
                <a:cubicBezTo>
                  <a:pt x="754" y="8"/>
                  <a:pt x="752" y="8"/>
                  <a:pt x="751" y="9"/>
                </a:cubicBezTo>
                <a:cubicBezTo>
                  <a:pt x="748" y="12"/>
                  <a:pt x="748" y="12"/>
                  <a:pt x="748" y="12"/>
                </a:cubicBezTo>
                <a:cubicBezTo>
                  <a:pt x="747" y="13"/>
                  <a:pt x="747" y="15"/>
                  <a:pt x="748" y="16"/>
                </a:cubicBezTo>
                <a:cubicBezTo>
                  <a:pt x="749" y="17"/>
                  <a:pt x="750" y="17"/>
                  <a:pt x="751" y="17"/>
                </a:cubicBezTo>
                <a:close/>
                <a:moveTo>
                  <a:pt x="317" y="448"/>
                </a:moveTo>
                <a:cubicBezTo>
                  <a:pt x="316" y="447"/>
                  <a:pt x="314" y="447"/>
                  <a:pt x="312" y="448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6"/>
                  <a:pt x="305" y="456"/>
                </a:cubicBezTo>
                <a:cubicBezTo>
                  <a:pt x="303" y="458"/>
                  <a:pt x="303" y="458"/>
                  <a:pt x="303" y="458"/>
                </a:cubicBezTo>
                <a:cubicBezTo>
                  <a:pt x="302" y="459"/>
                  <a:pt x="302" y="461"/>
                  <a:pt x="303" y="462"/>
                </a:cubicBezTo>
                <a:cubicBezTo>
                  <a:pt x="303" y="463"/>
                  <a:pt x="304" y="463"/>
                  <a:pt x="305" y="463"/>
                </a:cubicBezTo>
                <a:cubicBezTo>
                  <a:pt x="306" y="463"/>
                  <a:pt x="306" y="463"/>
                  <a:pt x="307" y="462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10" y="459"/>
                  <a:pt x="310" y="459"/>
                </a:cubicBezTo>
                <a:cubicBezTo>
                  <a:pt x="317" y="452"/>
                  <a:pt x="317" y="452"/>
                  <a:pt x="317" y="452"/>
                </a:cubicBezTo>
                <a:cubicBezTo>
                  <a:pt x="318" y="451"/>
                  <a:pt x="318" y="449"/>
                  <a:pt x="317" y="448"/>
                </a:cubicBezTo>
                <a:close/>
                <a:moveTo>
                  <a:pt x="359" y="401"/>
                </a:moveTo>
                <a:cubicBezTo>
                  <a:pt x="357" y="403"/>
                  <a:pt x="357" y="403"/>
                  <a:pt x="357" y="403"/>
                </a:cubicBezTo>
                <a:cubicBezTo>
                  <a:pt x="356" y="404"/>
                  <a:pt x="356" y="406"/>
                  <a:pt x="357" y="407"/>
                </a:cubicBezTo>
                <a:cubicBezTo>
                  <a:pt x="358" y="408"/>
                  <a:pt x="359" y="408"/>
                  <a:pt x="360" y="408"/>
                </a:cubicBezTo>
                <a:cubicBezTo>
                  <a:pt x="360" y="408"/>
                  <a:pt x="361" y="408"/>
                  <a:pt x="362" y="407"/>
                </a:cubicBezTo>
                <a:cubicBezTo>
                  <a:pt x="364" y="405"/>
                  <a:pt x="364" y="405"/>
                  <a:pt x="364" y="405"/>
                </a:cubicBezTo>
                <a:cubicBezTo>
                  <a:pt x="365" y="404"/>
                  <a:pt x="365" y="402"/>
                  <a:pt x="364" y="401"/>
                </a:cubicBezTo>
                <a:cubicBezTo>
                  <a:pt x="362" y="400"/>
                  <a:pt x="360" y="400"/>
                  <a:pt x="359" y="401"/>
                </a:cubicBezTo>
                <a:close/>
                <a:moveTo>
                  <a:pt x="322" y="457"/>
                </a:moveTo>
                <a:cubicBezTo>
                  <a:pt x="321" y="456"/>
                  <a:pt x="319" y="456"/>
                  <a:pt x="317" y="457"/>
                </a:cubicBezTo>
                <a:cubicBezTo>
                  <a:pt x="311" y="463"/>
                  <a:pt x="311" y="463"/>
                  <a:pt x="311" y="463"/>
                </a:cubicBezTo>
                <a:cubicBezTo>
                  <a:pt x="310" y="465"/>
                  <a:pt x="310" y="467"/>
                  <a:pt x="311" y="468"/>
                </a:cubicBezTo>
                <a:cubicBezTo>
                  <a:pt x="312" y="468"/>
                  <a:pt x="312" y="469"/>
                  <a:pt x="313" y="469"/>
                </a:cubicBezTo>
                <a:cubicBezTo>
                  <a:pt x="314" y="469"/>
                  <a:pt x="315" y="468"/>
                  <a:pt x="315" y="468"/>
                </a:cubicBezTo>
                <a:cubicBezTo>
                  <a:pt x="322" y="461"/>
                  <a:pt x="322" y="461"/>
                  <a:pt x="322" y="461"/>
                </a:cubicBezTo>
                <a:cubicBezTo>
                  <a:pt x="323" y="460"/>
                  <a:pt x="323" y="458"/>
                  <a:pt x="322" y="457"/>
                </a:cubicBezTo>
                <a:close/>
                <a:moveTo>
                  <a:pt x="385" y="389"/>
                </a:moveTo>
                <a:cubicBezTo>
                  <a:pt x="381" y="394"/>
                  <a:pt x="381" y="394"/>
                  <a:pt x="381" y="394"/>
                </a:cubicBezTo>
                <a:cubicBezTo>
                  <a:pt x="379" y="395"/>
                  <a:pt x="379" y="397"/>
                  <a:pt x="380" y="398"/>
                </a:cubicBezTo>
                <a:cubicBezTo>
                  <a:pt x="379" y="397"/>
                  <a:pt x="377" y="397"/>
                  <a:pt x="376" y="398"/>
                </a:cubicBezTo>
                <a:cubicBezTo>
                  <a:pt x="373" y="401"/>
                  <a:pt x="373" y="401"/>
                  <a:pt x="373" y="401"/>
                </a:cubicBezTo>
                <a:cubicBezTo>
                  <a:pt x="372" y="402"/>
                  <a:pt x="372" y="404"/>
                  <a:pt x="373" y="405"/>
                </a:cubicBezTo>
                <a:cubicBezTo>
                  <a:pt x="374" y="406"/>
                  <a:pt x="375" y="406"/>
                  <a:pt x="376" y="406"/>
                </a:cubicBezTo>
                <a:cubicBezTo>
                  <a:pt x="376" y="406"/>
                  <a:pt x="377" y="406"/>
                  <a:pt x="378" y="405"/>
                </a:cubicBezTo>
                <a:cubicBezTo>
                  <a:pt x="381" y="402"/>
                  <a:pt x="381" y="402"/>
                  <a:pt x="381" y="402"/>
                </a:cubicBezTo>
                <a:cubicBezTo>
                  <a:pt x="382" y="401"/>
                  <a:pt x="382" y="400"/>
                  <a:pt x="381" y="398"/>
                </a:cubicBezTo>
                <a:cubicBezTo>
                  <a:pt x="381" y="399"/>
                  <a:pt x="382" y="399"/>
                  <a:pt x="383" y="399"/>
                </a:cubicBezTo>
                <a:cubicBezTo>
                  <a:pt x="384" y="399"/>
                  <a:pt x="384" y="399"/>
                  <a:pt x="385" y="398"/>
                </a:cubicBezTo>
                <a:cubicBezTo>
                  <a:pt x="390" y="394"/>
                  <a:pt x="390" y="394"/>
                  <a:pt x="390" y="394"/>
                </a:cubicBezTo>
                <a:cubicBezTo>
                  <a:pt x="391" y="392"/>
                  <a:pt x="391" y="390"/>
                  <a:pt x="390" y="389"/>
                </a:cubicBezTo>
                <a:cubicBezTo>
                  <a:pt x="388" y="388"/>
                  <a:pt x="386" y="388"/>
                  <a:pt x="385" y="389"/>
                </a:cubicBezTo>
                <a:close/>
                <a:moveTo>
                  <a:pt x="401" y="396"/>
                </a:moveTo>
                <a:cubicBezTo>
                  <a:pt x="402" y="395"/>
                  <a:pt x="402" y="393"/>
                  <a:pt x="401" y="392"/>
                </a:cubicBezTo>
                <a:cubicBezTo>
                  <a:pt x="400" y="391"/>
                  <a:pt x="398" y="391"/>
                  <a:pt x="397" y="392"/>
                </a:cubicBezTo>
                <a:cubicBezTo>
                  <a:pt x="385" y="403"/>
                  <a:pt x="385" y="403"/>
                  <a:pt x="385" y="403"/>
                </a:cubicBezTo>
                <a:cubicBezTo>
                  <a:pt x="384" y="404"/>
                  <a:pt x="384" y="406"/>
                  <a:pt x="385" y="407"/>
                </a:cubicBezTo>
                <a:cubicBezTo>
                  <a:pt x="386" y="408"/>
                  <a:pt x="387" y="408"/>
                  <a:pt x="387" y="408"/>
                </a:cubicBezTo>
                <a:cubicBezTo>
                  <a:pt x="388" y="408"/>
                  <a:pt x="389" y="408"/>
                  <a:pt x="390" y="407"/>
                </a:cubicBezTo>
                <a:lnTo>
                  <a:pt x="401" y="396"/>
                </a:lnTo>
                <a:close/>
                <a:moveTo>
                  <a:pt x="702" y="95"/>
                </a:moveTo>
                <a:cubicBezTo>
                  <a:pt x="704" y="93"/>
                  <a:pt x="704" y="91"/>
                  <a:pt x="702" y="90"/>
                </a:cubicBezTo>
                <a:cubicBezTo>
                  <a:pt x="701" y="89"/>
                  <a:pt x="699" y="89"/>
                  <a:pt x="698" y="90"/>
                </a:cubicBezTo>
                <a:cubicBezTo>
                  <a:pt x="693" y="95"/>
                  <a:pt x="693" y="95"/>
                  <a:pt x="693" y="95"/>
                </a:cubicBezTo>
                <a:cubicBezTo>
                  <a:pt x="692" y="96"/>
                  <a:pt x="692" y="98"/>
                  <a:pt x="693" y="99"/>
                </a:cubicBezTo>
                <a:cubicBezTo>
                  <a:pt x="694" y="100"/>
                  <a:pt x="695" y="100"/>
                  <a:pt x="696" y="100"/>
                </a:cubicBezTo>
                <a:cubicBezTo>
                  <a:pt x="696" y="100"/>
                  <a:pt x="697" y="100"/>
                  <a:pt x="698" y="99"/>
                </a:cubicBezTo>
                <a:lnTo>
                  <a:pt x="702" y="95"/>
                </a:lnTo>
                <a:close/>
                <a:moveTo>
                  <a:pt x="326" y="471"/>
                </a:moveTo>
                <a:cubicBezTo>
                  <a:pt x="332" y="465"/>
                  <a:pt x="332" y="465"/>
                  <a:pt x="332" y="465"/>
                </a:cubicBezTo>
                <a:cubicBezTo>
                  <a:pt x="333" y="464"/>
                  <a:pt x="333" y="462"/>
                  <a:pt x="332" y="461"/>
                </a:cubicBezTo>
                <a:cubicBezTo>
                  <a:pt x="331" y="460"/>
                  <a:pt x="329" y="460"/>
                  <a:pt x="327" y="461"/>
                </a:cubicBezTo>
                <a:cubicBezTo>
                  <a:pt x="321" y="467"/>
                  <a:pt x="321" y="467"/>
                  <a:pt x="321" y="467"/>
                </a:cubicBezTo>
                <a:cubicBezTo>
                  <a:pt x="320" y="468"/>
                  <a:pt x="320" y="470"/>
                  <a:pt x="321" y="471"/>
                </a:cubicBezTo>
                <a:cubicBezTo>
                  <a:pt x="322" y="472"/>
                  <a:pt x="323" y="472"/>
                  <a:pt x="323" y="472"/>
                </a:cubicBezTo>
                <a:cubicBezTo>
                  <a:pt x="324" y="472"/>
                  <a:pt x="325" y="472"/>
                  <a:pt x="326" y="471"/>
                </a:cubicBezTo>
                <a:close/>
                <a:moveTo>
                  <a:pt x="341" y="468"/>
                </a:moveTo>
                <a:cubicBezTo>
                  <a:pt x="342" y="468"/>
                  <a:pt x="343" y="468"/>
                  <a:pt x="344" y="467"/>
                </a:cubicBezTo>
                <a:cubicBezTo>
                  <a:pt x="348" y="464"/>
                  <a:pt x="348" y="464"/>
                  <a:pt x="348" y="464"/>
                </a:cubicBezTo>
                <a:cubicBezTo>
                  <a:pt x="349" y="462"/>
                  <a:pt x="349" y="460"/>
                  <a:pt x="348" y="459"/>
                </a:cubicBezTo>
                <a:cubicBezTo>
                  <a:pt x="346" y="458"/>
                  <a:pt x="344" y="458"/>
                  <a:pt x="343" y="459"/>
                </a:cubicBezTo>
                <a:cubicBezTo>
                  <a:pt x="339" y="463"/>
                  <a:pt x="339" y="463"/>
                  <a:pt x="339" y="463"/>
                </a:cubicBezTo>
                <a:cubicBezTo>
                  <a:pt x="338" y="464"/>
                  <a:pt x="338" y="466"/>
                  <a:pt x="339" y="467"/>
                </a:cubicBezTo>
                <a:cubicBezTo>
                  <a:pt x="340" y="468"/>
                  <a:pt x="341" y="468"/>
                  <a:pt x="341" y="468"/>
                </a:cubicBezTo>
                <a:close/>
                <a:moveTo>
                  <a:pt x="698" y="108"/>
                </a:moveTo>
                <a:cubicBezTo>
                  <a:pt x="699" y="109"/>
                  <a:pt x="700" y="109"/>
                  <a:pt x="701" y="109"/>
                </a:cubicBezTo>
                <a:cubicBezTo>
                  <a:pt x="701" y="109"/>
                  <a:pt x="702" y="109"/>
                  <a:pt x="703" y="108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4"/>
                  <a:pt x="717" y="92"/>
                  <a:pt x="716" y="91"/>
                </a:cubicBezTo>
                <a:cubicBezTo>
                  <a:pt x="714" y="90"/>
                  <a:pt x="712" y="90"/>
                  <a:pt x="711" y="91"/>
                </a:cubicBezTo>
                <a:cubicBezTo>
                  <a:pt x="698" y="104"/>
                  <a:pt x="698" y="104"/>
                  <a:pt x="698" y="104"/>
                </a:cubicBezTo>
                <a:cubicBezTo>
                  <a:pt x="697" y="105"/>
                  <a:pt x="697" y="107"/>
                  <a:pt x="698" y="108"/>
                </a:cubicBezTo>
                <a:close/>
                <a:moveTo>
                  <a:pt x="410" y="401"/>
                </a:moveTo>
                <a:cubicBezTo>
                  <a:pt x="411" y="400"/>
                  <a:pt x="411" y="398"/>
                  <a:pt x="410" y="397"/>
                </a:cubicBezTo>
                <a:cubicBezTo>
                  <a:pt x="409" y="396"/>
                  <a:pt x="407" y="396"/>
                  <a:pt x="406" y="397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0" y="402"/>
                  <a:pt x="400" y="404"/>
                  <a:pt x="402" y="405"/>
                </a:cubicBezTo>
                <a:cubicBezTo>
                  <a:pt x="402" y="406"/>
                  <a:pt x="403" y="406"/>
                  <a:pt x="404" y="406"/>
                </a:cubicBezTo>
                <a:cubicBezTo>
                  <a:pt x="405" y="406"/>
                  <a:pt x="405" y="406"/>
                  <a:pt x="406" y="405"/>
                </a:cubicBezTo>
                <a:lnTo>
                  <a:pt x="410" y="401"/>
                </a:lnTo>
                <a:close/>
                <a:moveTo>
                  <a:pt x="332" y="471"/>
                </a:moveTo>
                <a:cubicBezTo>
                  <a:pt x="329" y="474"/>
                  <a:pt x="329" y="474"/>
                  <a:pt x="329" y="474"/>
                </a:cubicBezTo>
                <a:cubicBezTo>
                  <a:pt x="327" y="475"/>
                  <a:pt x="327" y="477"/>
                  <a:pt x="329" y="478"/>
                </a:cubicBezTo>
                <a:cubicBezTo>
                  <a:pt x="329" y="479"/>
                  <a:pt x="330" y="479"/>
                  <a:pt x="331" y="479"/>
                </a:cubicBezTo>
                <a:cubicBezTo>
                  <a:pt x="332" y="479"/>
                  <a:pt x="332" y="479"/>
                  <a:pt x="333" y="478"/>
                </a:cubicBezTo>
                <a:cubicBezTo>
                  <a:pt x="336" y="475"/>
                  <a:pt x="336" y="475"/>
                  <a:pt x="336" y="475"/>
                </a:cubicBezTo>
                <a:cubicBezTo>
                  <a:pt x="337" y="474"/>
                  <a:pt x="337" y="472"/>
                  <a:pt x="336" y="471"/>
                </a:cubicBezTo>
                <a:cubicBezTo>
                  <a:pt x="335" y="469"/>
                  <a:pt x="333" y="469"/>
                  <a:pt x="332" y="471"/>
                </a:cubicBezTo>
                <a:close/>
                <a:moveTo>
                  <a:pt x="346" y="478"/>
                </a:moveTo>
                <a:cubicBezTo>
                  <a:pt x="347" y="478"/>
                  <a:pt x="348" y="477"/>
                  <a:pt x="348" y="477"/>
                </a:cubicBezTo>
                <a:cubicBezTo>
                  <a:pt x="359" y="466"/>
                  <a:pt x="359" y="466"/>
                  <a:pt x="359" y="466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7" y="458"/>
                  <a:pt x="367" y="458"/>
                  <a:pt x="367" y="458"/>
                </a:cubicBezTo>
                <a:cubicBezTo>
                  <a:pt x="374" y="451"/>
                  <a:pt x="374" y="451"/>
                  <a:pt x="374" y="451"/>
                </a:cubicBezTo>
                <a:cubicBezTo>
                  <a:pt x="375" y="451"/>
                  <a:pt x="375" y="450"/>
                  <a:pt x="375" y="449"/>
                </a:cubicBezTo>
                <a:cubicBezTo>
                  <a:pt x="375" y="448"/>
                  <a:pt x="375" y="447"/>
                  <a:pt x="374" y="447"/>
                </a:cubicBezTo>
                <a:cubicBezTo>
                  <a:pt x="373" y="445"/>
                  <a:pt x="371" y="445"/>
                  <a:pt x="370" y="447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44" y="472"/>
                  <a:pt x="344" y="472"/>
                  <a:pt x="344" y="472"/>
                </a:cubicBezTo>
                <a:cubicBezTo>
                  <a:pt x="343" y="474"/>
                  <a:pt x="343" y="475"/>
                  <a:pt x="344" y="477"/>
                </a:cubicBezTo>
                <a:cubicBezTo>
                  <a:pt x="345" y="477"/>
                  <a:pt x="345" y="478"/>
                  <a:pt x="346" y="478"/>
                </a:cubicBezTo>
                <a:close/>
                <a:moveTo>
                  <a:pt x="731" y="94"/>
                </a:moveTo>
                <a:cubicBezTo>
                  <a:pt x="731" y="94"/>
                  <a:pt x="731" y="94"/>
                  <a:pt x="732" y="93"/>
                </a:cubicBezTo>
                <a:cubicBezTo>
                  <a:pt x="733" y="92"/>
                  <a:pt x="733" y="92"/>
                  <a:pt x="733" y="92"/>
                </a:cubicBezTo>
                <a:cubicBezTo>
                  <a:pt x="734" y="91"/>
                  <a:pt x="734" y="89"/>
                  <a:pt x="733" y="88"/>
                </a:cubicBezTo>
                <a:cubicBezTo>
                  <a:pt x="732" y="87"/>
                  <a:pt x="730" y="87"/>
                  <a:pt x="728" y="88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7" y="89"/>
                  <a:pt x="727" y="90"/>
                </a:cubicBezTo>
                <a:cubicBezTo>
                  <a:pt x="727" y="90"/>
                  <a:pt x="727" y="90"/>
                  <a:pt x="726" y="90"/>
                </a:cubicBezTo>
                <a:cubicBezTo>
                  <a:pt x="711" y="106"/>
                  <a:pt x="711" y="106"/>
                  <a:pt x="711" y="106"/>
                </a:cubicBezTo>
                <a:cubicBezTo>
                  <a:pt x="710" y="107"/>
                  <a:pt x="710" y="109"/>
                  <a:pt x="711" y="110"/>
                </a:cubicBezTo>
                <a:cubicBezTo>
                  <a:pt x="711" y="110"/>
                  <a:pt x="712" y="111"/>
                  <a:pt x="713" y="111"/>
                </a:cubicBezTo>
                <a:cubicBezTo>
                  <a:pt x="714" y="111"/>
                  <a:pt x="715" y="110"/>
                  <a:pt x="715" y="110"/>
                </a:cubicBezTo>
                <a:cubicBezTo>
                  <a:pt x="731" y="94"/>
                  <a:pt x="731" y="94"/>
                  <a:pt x="731" y="94"/>
                </a:cubicBezTo>
                <a:cubicBezTo>
                  <a:pt x="731" y="94"/>
                  <a:pt x="731" y="94"/>
                  <a:pt x="731" y="94"/>
                </a:cubicBezTo>
                <a:close/>
                <a:moveTo>
                  <a:pt x="418" y="407"/>
                </a:moveTo>
                <a:cubicBezTo>
                  <a:pt x="422" y="403"/>
                  <a:pt x="422" y="403"/>
                  <a:pt x="422" y="403"/>
                </a:cubicBezTo>
                <a:cubicBezTo>
                  <a:pt x="423" y="402"/>
                  <a:pt x="423" y="400"/>
                  <a:pt x="422" y="399"/>
                </a:cubicBezTo>
                <a:cubicBezTo>
                  <a:pt x="421" y="397"/>
                  <a:pt x="419" y="397"/>
                  <a:pt x="418" y="399"/>
                </a:cubicBezTo>
                <a:cubicBezTo>
                  <a:pt x="414" y="402"/>
                  <a:pt x="414" y="402"/>
                  <a:pt x="414" y="402"/>
                </a:cubicBezTo>
                <a:cubicBezTo>
                  <a:pt x="413" y="403"/>
                  <a:pt x="413" y="405"/>
                  <a:pt x="414" y="407"/>
                </a:cubicBezTo>
                <a:cubicBezTo>
                  <a:pt x="415" y="407"/>
                  <a:pt x="415" y="407"/>
                  <a:pt x="416" y="407"/>
                </a:cubicBezTo>
                <a:cubicBezTo>
                  <a:pt x="417" y="407"/>
                  <a:pt x="418" y="407"/>
                  <a:pt x="418" y="407"/>
                </a:cubicBezTo>
                <a:close/>
                <a:moveTo>
                  <a:pt x="383" y="448"/>
                </a:moveTo>
                <a:cubicBezTo>
                  <a:pt x="347" y="483"/>
                  <a:pt x="347" y="483"/>
                  <a:pt x="347" y="483"/>
                </a:cubicBezTo>
                <a:cubicBezTo>
                  <a:pt x="346" y="484"/>
                  <a:pt x="346" y="486"/>
                  <a:pt x="347" y="488"/>
                </a:cubicBezTo>
                <a:cubicBezTo>
                  <a:pt x="348" y="488"/>
                  <a:pt x="348" y="488"/>
                  <a:pt x="349" y="488"/>
                </a:cubicBezTo>
                <a:cubicBezTo>
                  <a:pt x="350" y="488"/>
                  <a:pt x="351" y="488"/>
                  <a:pt x="351" y="488"/>
                </a:cubicBezTo>
                <a:cubicBezTo>
                  <a:pt x="387" y="452"/>
                  <a:pt x="387" y="452"/>
                  <a:pt x="387" y="452"/>
                </a:cubicBezTo>
                <a:cubicBezTo>
                  <a:pt x="388" y="451"/>
                  <a:pt x="388" y="449"/>
                  <a:pt x="387" y="448"/>
                </a:cubicBezTo>
                <a:cubicBezTo>
                  <a:pt x="386" y="447"/>
                  <a:pt x="384" y="447"/>
                  <a:pt x="383" y="448"/>
                </a:cubicBezTo>
                <a:close/>
                <a:moveTo>
                  <a:pt x="737" y="93"/>
                </a:moveTo>
                <a:cubicBezTo>
                  <a:pt x="726" y="104"/>
                  <a:pt x="726" y="104"/>
                  <a:pt x="726" y="104"/>
                </a:cubicBezTo>
                <a:cubicBezTo>
                  <a:pt x="725" y="105"/>
                  <a:pt x="725" y="107"/>
                  <a:pt x="726" y="109"/>
                </a:cubicBezTo>
                <a:cubicBezTo>
                  <a:pt x="727" y="109"/>
                  <a:pt x="727" y="110"/>
                  <a:pt x="728" y="110"/>
                </a:cubicBezTo>
                <a:cubicBezTo>
                  <a:pt x="729" y="110"/>
                  <a:pt x="730" y="109"/>
                  <a:pt x="730" y="109"/>
                </a:cubicBezTo>
                <a:cubicBezTo>
                  <a:pt x="741" y="98"/>
                  <a:pt x="741" y="98"/>
                  <a:pt x="741" y="98"/>
                </a:cubicBezTo>
                <a:cubicBezTo>
                  <a:pt x="743" y="96"/>
                  <a:pt x="743" y="94"/>
                  <a:pt x="741" y="93"/>
                </a:cubicBezTo>
                <a:cubicBezTo>
                  <a:pt x="740" y="92"/>
                  <a:pt x="738" y="92"/>
                  <a:pt x="737" y="93"/>
                </a:cubicBezTo>
                <a:close/>
                <a:moveTo>
                  <a:pt x="347" y="505"/>
                </a:moveTo>
                <a:cubicBezTo>
                  <a:pt x="347" y="505"/>
                  <a:pt x="348" y="505"/>
                  <a:pt x="349" y="504"/>
                </a:cubicBezTo>
                <a:cubicBezTo>
                  <a:pt x="403" y="450"/>
                  <a:pt x="403" y="450"/>
                  <a:pt x="403" y="450"/>
                </a:cubicBezTo>
                <a:cubicBezTo>
                  <a:pt x="404" y="449"/>
                  <a:pt x="404" y="447"/>
                  <a:pt x="403" y="446"/>
                </a:cubicBezTo>
                <a:cubicBezTo>
                  <a:pt x="402" y="445"/>
                  <a:pt x="400" y="445"/>
                  <a:pt x="399" y="446"/>
                </a:cubicBezTo>
                <a:cubicBezTo>
                  <a:pt x="344" y="500"/>
                  <a:pt x="344" y="500"/>
                  <a:pt x="344" y="500"/>
                </a:cubicBezTo>
                <a:cubicBezTo>
                  <a:pt x="343" y="501"/>
                  <a:pt x="343" y="503"/>
                  <a:pt x="344" y="504"/>
                </a:cubicBezTo>
                <a:cubicBezTo>
                  <a:pt x="345" y="505"/>
                  <a:pt x="346" y="505"/>
                  <a:pt x="347" y="505"/>
                </a:cubicBezTo>
                <a:close/>
                <a:moveTo>
                  <a:pt x="326" y="540"/>
                </a:moveTo>
                <a:cubicBezTo>
                  <a:pt x="327" y="540"/>
                  <a:pt x="327" y="540"/>
                  <a:pt x="328" y="539"/>
                </a:cubicBezTo>
                <a:cubicBezTo>
                  <a:pt x="411" y="456"/>
                  <a:pt x="411" y="456"/>
                  <a:pt x="411" y="456"/>
                </a:cubicBezTo>
                <a:cubicBezTo>
                  <a:pt x="413" y="454"/>
                  <a:pt x="413" y="452"/>
                  <a:pt x="411" y="451"/>
                </a:cubicBezTo>
                <a:cubicBezTo>
                  <a:pt x="410" y="450"/>
                  <a:pt x="408" y="450"/>
                  <a:pt x="407" y="451"/>
                </a:cubicBezTo>
                <a:cubicBezTo>
                  <a:pt x="324" y="535"/>
                  <a:pt x="324" y="535"/>
                  <a:pt x="324" y="535"/>
                </a:cubicBezTo>
                <a:cubicBezTo>
                  <a:pt x="322" y="536"/>
                  <a:pt x="322" y="538"/>
                  <a:pt x="324" y="539"/>
                </a:cubicBezTo>
                <a:cubicBezTo>
                  <a:pt x="324" y="540"/>
                  <a:pt x="325" y="540"/>
                  <a:pt x="326" y="540"/>
                </a:cubicBezTo>
                <a:close/>
                <a:moveTo>
                  <a:pt x="851" y="29"/>
                </a:moveTo>
                <a:cubicBezTo>
                  <a:pt x="852" y="29"/>
                  <a:pt x="852" y="29"/>
                  <a:pt x="853" y="28"/>
                </a:cubicBezTo>
                <a:cubicBezTo>
                  <a:pt x="855" y="26"/>
                  <a:pt x="855" y="26"/>
                  <a:pt x="855" y="26"/>
                </a:cubicBezTo>
                <a:cubicBezTo>
                  <a:pt x="855" y="26"/>
                  <a:pt x="855" y="25"/>
                  <a:pt x="856" y="25"/>
                </a:cubicBezTo>
                <a:cubicBezTo>
                  <a:pt x="856" y="25"/>
                  <a:pt x="856" y="25"/>
                  <a:pt x="856" y="25"/>
                </a:cubicBezTo>
                <a:cubicBezTo>
                  <a:pt x="859" y="22"/>
                  <a:pt x="859" y="22"/>
                  <a:pt x="859" y="22"/>
                </a:cubicBezTo>
                <a:cubicBezTo>
                  <a:pt x="860" y="21"/>
                  <a:pt x="860" y="19"/>
                  <a:pt x="859" y="18"/>
                </a:cubicBezTo>
                <a:cubicBezTo>
                  <a:pt x="857" y="17"/>
                  <a:pt x="855" y="17"/>
                  <a:pt x="854" y="18"/>
                </a:cubicBezTo>
                <a:cubicBezTo>
                  <a:pt x="852" y="20"/>
                  <a:pt x="852" y="20"/>
                  <a:pt x="852" y="20"/>
                </a:cubicBezTo>
                <a:cubicBezTo>
                  <a:pt x="852" y="20"/>
                  <a:pt x="852" y="21"/>
                  <a:pt x="851" y="21"/>
                </a:cubicBezTo>
                <a:cubicBezTo>
                  <a:pt x="851" y="21"/>
                  <a:pt x="851" y="21"/>
                  <a:pt x="851" y="22"/>
                </a:cubicBezTo>
                <a:cubicBezTo>
                  <a:pt x="849" y="24"/>
                  <a:pt x="849" y="24"/>
                  <a:pt x="849" y="24"/>
                </a:cubicBezTo>
                <a:cubicBezTo>
                  <a:pt x="847" y="25"/>
                  <a:pt x="847" y="27"/>
                  <a:pt x="849" y="28"/>
                </a:cubicBezTo>
                <a:cubicBezTo>
                  <a:pt x="849" y="29"/>
                  <a:pt x="850" y="29"/>
                  <a:pt x="851" y="29"/>
                </a:cubicBezTo>
                <a:close/>
                <a:moveTo>
                  <a:pt x="324" y="552"/>
                </a:moveTo>
                <a:cubicBezTo>
                  <a:pt x="325" y="553"/>
                  <a:pt x="326" y="553"/>
                  <a:pt x="327" y="553"/>
                </a:cubicBezTo>
                <a:cubicBezTo>
                  <a:pt x="327" y="553"/>
                  <a:pt x="328" y="553"/>
                  <a:pt x="329" y="552"/>
                </a:cubicBezTo>
                <a:cubicBezTo>
                  <a:pt x="423" y="458"/>
                  <a:pt x="423" y="458"/>
                  <a:pt x="423" y="458"/>
                </a:cubicBezTo>
                <a:cubicBezTo>
                  <a:pt x="425" y="456"/>
                  <a:pt x="425" y="454"/>
                  <a:pt x="423" y="453"/>
                </a:cubicBezTo>
                <a:cubicBezTo>
                  <a:pt x="422" y="452"/>
                  <a:pt x="420" y="452"/>
                  <a:pt x="419" y="453"/>
                </a:cubicBezTo>
                <a:cubicBezTo>
                  <a:pt x="324" y="548"/>
                  <a:pt x="324" y="548"/>
                  <a:pt x="324" y="548"/>
                </a:cubicBezTo>
                <a:cubicBezTo>
                  <a:pt x="323" y="549"/>
                  <a:pt x="323" y="551"/>
                  <a:pt x="324" y="552"/>
                </a:cubicBezTo>
                <a:close/>
                <a:moveTo>
                  <a:pt x="855" y="35"/>
                </a:moveTo>
                <a:cubicBezTo>
                  <a:pt x="856" y="36"/>
                  <a:pt x="857" y="36"/>
                  <a:pt x="858" y="36"/>
                </a:cubicBezTo>
                <a:cubicBezTo>
                  <a:pt x="858" y="36"/>
                  <a:pt x="859" y="36"/>
                  <a:pt x="860" y="35"/>
                </a:cubicBezTo>
                <a:cubicBezTo>
                  <a:pt x="870" y="25"/>
                  <a:pt x="870" y="25"/>
                  <a:pt x="870" y="25"/>
                </a:cubicBezTo>
                <a:cubicBezTo>
                  <a:pt x="871" y="24"/>
                  <a:pt x="871" y="24"/>
                  <a:pt x="871" y="23"/>
                </a:cubicBezTo>
                <a:cubicBezTo>
                  <a:pt x="871" y="23"/>
                  <a:pt x="872" y="23"/>
                  <a:pt x="872" y="23"/>
                </a:cubicBezTo>
                <a:cubicBezTo>
                  <a:pt x="875" y="20"/>
                  <a:pt x="875" y="20"/>
                  <a:pt x="875" y="20"/>
                </a:cubicBezTo>
                <a:cubicBezTo>
                  <a:pt x="876" y="19"/>
                  <a:pt x="876" y="17"/>
                  <a:pt x="875" y="16"/>
                </a:cubicBezTo>
                <a:cubicBezTo>
                  <a:pt x="874" y="15"/>
                  <a:pt x="872" y="15"/>
                  <a:pt x="870" y="16"/>
                </a:cubicBezTo>
                <a:cubicBezTo>
                  <a:pt x="868" y="18"/>
                  <a:pt x="868" y="18"/>
                  <a:pt x="868" y="18"/>
                </a:cubicBezTo>
                <a:cubicBezTo>
                  <a:pt x="867" y="19"/>
                  <a:pt x="867" y="19"/>
                  <a:pt x="867" y="20"/>
                </a:cubicBezTo>
                <a:cubicBezTo>
                  <a:pt x="867" y="20"/>
                  <a:pt x="866" y="20"/>
                  <a:pt x="866" y="20"/>
                </a:cubicBezTo>
                <a:cubicBezTo>
                  <a:pt x="855" y="31"/>
                  <a:pt x="855" y="31"/>
                  <a:pt x="855" y="31"/>
                </a:cubicBezTo>
                <a:cubicBezTo>
                  <a:pt x="854" y="32"/>
                  <a:pt x="854" y="34"/>
                  <a:pt x="855" y="35"/>
                </a:cubicBezTo>
                <a:close/>
                <a:moveTo>
                  <a:pt x="442" y="449"/>
                </a:moveTo>
                <a:cubicBezTo>
                  <a:pt x="441" y="448"/>
                  <a:pt x="439" y="448"/>
                  <a:pt x="437" y="449"/>
                </a:cubicBezTo>
                <a:cubicBezTo>
                  <a:pt x="324" y="562"/>
                  <a:pt x="324" y="562"/>
                  <a:pt x="324" y="562"/>
                </a:cubicBezTo>
                <a:cubicBezTo>
                  <a:pt x="323" y="564"/>
                  <a:pt x="323" y="565"/>
                  <a:pt x="324" y="567"/>
                </a:cubicBezTo>
                <a:cubicBezTo>
                  <a:pt x="324" y="567"/>
                  <a:pt x="325" y="568"/>
                  <a:pt x="326" y="568"/>
                </a:cubicBezTo>
                <a:cubicBezTo>
                  <a:pt x="327" y="568"/>
                  <a:pt x="328" y="567"/>
                  <a:pt x="328" y="567"/>
                </a:cubicBezTo>
                <a:cubicBezTo>
                  <a:pt x="442" y="453"/>
                  <a:pt x="442" y="453"/>
                  <a:pt x="442" y="453"/>
                </a:cubicBezTo>
                <a:cubicBezTo>
                  <a:pt x="443" y="452"/>
                  <a:pt x="443" y="450"/>
                  <a:pt x="442" y="449"/>
                </a:cubicBezTo>
                <a:close/>
                <a:moveTo>
                  <a:pt x="448" y="461"/>
                </a:moveTo>
                <a:cubicBezTo>
                  <a:pt x="450" y="459"/>
                  <a:pt x="450" y="457"/>
                  <a:pt x="448" y="456"/>
                </a:cubicBezTo>
                <a:cubicBezTo>
                  <a:pt x="447" y="455"/>
                  <a:pt x="445" y="455"/>
                  <a:pt x="444" y="456"/>
                </a:cubicBezTo>
                <a:cubicBezTo>
                  <a:pt x="333" y="567"/>
                  <a:pt x="333" y="567"/>
                  <a:pt x="333" y="567"/>
                </a:cubicBezTo>
                <a:cubicBezTo>
                  <a:pt x="332" y="569"/>
                  <a:pt x="332" y="570"/>
                  <a:pt x="333" y="572"/>
                </a:cubicBezTo>
                <a:cubicBezTo>
                  <a:pt x="333" y="572"/>
                  <a:pt x="334" y="573"/>
                  <a:pt x="335" y="573"/>
                </a:cubicBezTo>
                <a:cubicBezTo>
                  <a:pt x="336" y="573"/>
                  <a:pt x="337" y="572"/>
                  <a:pt x="337" y="572"/>
                </a:cubicBezTo>
                <a:lnTo>
                  <a:pt x="448" y="461"/>
                </a:lnTo>
                <a:close/>
                <a:moveTo>
                  <a:pt x="875" y="29"/>
                </a:moveTo>
                <a:cubicBezTo>
                  <a:pt x="876" y="30"/>
                  <a:pt x="877" y="30"/>
                  <a:pt x="877" y="30"/>
                </a:cubicBezTo>
                <a:cubicBezTo>
                  <a:pt x="878" y="30"/>
                  <a:pt x="879" y="30"/>
                  <a:pt x="880" y="29"/>
                </a:cubicBezTo>
                <a:cubicBezTo>
                  <a:pt x="883" y="26"/>
                  <a:pt x="883" y="26"/>
                  <a:pt x="883" y="26"/>
                </a:cubicBezTo>
                <a:cubicBezTo>
                  <a:pt x="883" y="26"/>
                  <a:pt x="883" y="26"/>
                  <a:pt x="883" y="25"/>
                </a:cubicBezTo>
                <a:cubicBezTo>
                  <a:pt x="884" y="25"/>
                  <a:pt x="884" y="25"/>
                  <a:pt x="884" y="25"/>
                </a:cubicBezTo>
                <a:cubicBezTo>
                  <a:pt x="889" y="20"/>
                  <a:pt x="889" y="20"/>
                  <a:pt x="889" y="20"/>
                </a:cubicBezTo>
                <a:cubicBezTo>
                  <a:pt x="890" y="19"/>
                  <a:pt x="890" y="17"/>
                  <a:pt x="889" y="16"/>
                </a:cubicBezTo>
                <a:cubicBezTo>
                  <a:pt x="887" y="15"/>
                  <a:pt x="886" y="15"/>
                  <a:pt x="884" y="16"/>
                </a:cubicBezTo>
                <a:cubicBezTo>
                  <a:pt x="880" y="20"/>
                  <a:pt x="880" y="20"/>
                  <a:pt x="880" y="20"/>
                </a:cubicBezTo>
                <a:cubicBezTo>
                  <a:pt x="880" y="21"/>
                  <a:pt x="879" y="21"/>
                  <a:pt x="879" y="21"/>
                </a:cubicBezTo>
                <a:cubicBezTo>
                  <a:pt x="879" y="21"/>
                  <a:pt x="879" y="22"/>
                  <a:pt x="878" y="22"/>
                </a:cubicBezTo>
                <a:cubicBezTo>
                  <a:pt x="875" y="25"/>
                  <a:pt x="875" y="25"/>
                  <a:pt x="875" y="25"/>
                </a:cubicBezTo>
                <a:cubicBezTo>
                  <a:pt x="874" y="26"/>
                  <a:pt x="874" y="28"/>
                  <a:pt x="875" y="29"/>
                </a:cubicBezTo>
                <a:close/>
                <a:moveTo>
                  <a:pt x="772" y="149"/>
                </a:moveTo>
                <a:cubicBezTo>
                  <a:pt x="773" y="149"/>
                  <a:pt x="774" y="149"/>
                  <a:pt x="775" y="148"/>
                </a:cubicBezTo>
                <a:cubicBezTo>
                  <a:pt x="784" y="139"/>
                  <a:pt x="784" y="139"/>
                  <a:pt x="784" y="139"/>
                </a:cubicBezTo>
                <a:cubicBezTo>
                  <a:pt x="785" y="138"/>
                  <a:pt x="785" y="136"/>
                  <a:pt x="784" y="135"/>
                </a:cubicBezTo>
                <a:cubicBezTo>
                  <a:pt x="782" y="134"/>
                  <a:pt x="780" y="134"/>
                  <a:pt x="779" y="135"/>
                </a:cubicBezTo>
                <a:cubicBezTo>
                  <a:pt x="770" y="144"/>
                  <a:pt x="770" y="144"/>
                  <a:pt x="770" y="144"/>
                </a:cubicBezTo>
                <a:cubicBezTo>
                  <a:pt x="769" y="145"/>
                  <a:pt x="769" y="147"/>
                  <a:pt x="770" y="148"/>
                </a:cubicBezTo>
                <a:cubicBezTo>
                  <a:pt x="771" y="149"/>
                  <a:pt x="772" y="149"/>
                  <a:pt x="772" y="149"/>
                </a:cubicBezTo>
                <a:close/>
                <a:moveTo>
                  <a:pt x="751" y="163"/>
                </a:moveTo>
                <a:cubicBezTo>
                  <a:pt x="750" y="165"/>
                  <a:pt x="750" y="167"/>
                  <a:pt x="751" y="168"/>
                </a:cubicBezTo>
                <a:cubicBezTo>
                  <a:pt x="751" y="168"/>
                  <a:pt x="752" y="169"/>
                  <a:pt x="753" y="169"/>
                </a:cubicBezTo>
                <a:cubicBezTo>
                  <a:pt x="754" y="169"/>
                  <a:pt x="755" y="168"/>
                  <a:pt x="755" y="168"/>
                </a:cubicBezTo>
                <a:cubicBezTo>
                  <a:pt x="760" y="162"/>
                  <a:pt x="760" y="162"/>
                  <a:pt x="760" y="162"/>
                </a:cubicBezTo>
                <a:cubicBezTo>
                  <a:pt x="762" y="161"/>
                  <a:pt x="762" y="161"/>
                  <a:pt x="762" y="161"/>
                </a:cubicBezTo>
                <a:cubicBezTo>
                  <a:pt x="763" y="160"/>
                  <a:pt x="763" y="158"/>
                  <a:pt x="762" y="157"/>
                </a:cubicBezTo>
                <a:cubicBezTo>
                  <a:pt x="761" y="156"/>
                  <a:pt x="759" y="156"/>
                  <a:pt x="757" y="157"/>
                </a:cubicBezTo>
                <a:cubicBezTo>
                  <a:pt x="756" y="158"/>
                  <a:pt x="756" y="158"/>
                  <a:pt x="756" y="158"/>
                </a:cubicBezTo>
                <a:lnTo>
                  <a:pt x="751" y="163"/>
                </a:lnTo>
                <a:close/>
                <a:moveTo>
                  <a:pt x="454" y="464"/>
                </a:moveTo>
                <a:cubicBezTo>
                  <a:pt x="453" y="463"/>
                  <a:pt x="451" y="463"/>
                  <a:pt x="450" y="464"/>
                </a:cubicBezTo>
                <a:cubicBezTo>
                  <a:pt x="337" y="577"/>
                  <a:pt x="337" y="577"/>
                  <a:pt x="337" y="577"/>
                </a:cubicBezTo>
                <a:cubicBezTo>
                  <a:pt x="336" y="578"/>
                  <a:pt x="336" y="580"/>
                  <a:pt x="337" y="581"/>
                </a:cubicBezTo>
                <a:cubicBezTo>
                  <a:pt x="338" y="582"/>
                  <a:pt x="339" y="582"/>
                  <a:pt x="340" y="582"/>
                </a:cubicBezTo>
                <a:cubicBezTo>
                  <a:pt x="340" y="582"/>
                  <a:pt x="341" y="582"/>
                  <a:pt x="342" y="581"/>
                </a:cubicBezTo>
                <a:cubicBezTo>
                  <a:pt x="454" y="468"/>
                  <a:pt x="454" y="468"/>
                  <a:pt x="454" y="468"/>
                </a:cubicBezTo>
                <a:cubicBezTo>
                  <a:pt x="456" y="467"/>
                  <a:pt x="456" y="465"/>
                  <a:pt x="454" y="464"/>
                </a:cubicBezTo>
                <a:close/>
                <a:moveTo>
                  <a:pt x="896" y="26"/>
                </a:moveTo>
                <a:cubicBezTo>
                  <a:pt x="897" y="26"/>
                  <a:pt x="898" y="25"/>
                  <a:pt x="898" y="25"/>
                </a:cubicBezTo>
                <a:cubicBezTo>
                  <a:pt x="903" y="20"/>
                  <a:pt x="903" y="20"/>
                  <a:pt x="903" y="20"/>
                </a:cubicBezTo>
                <a:cubicBezTo>
                  <a:pt x="904" y="19"/>
                  <a:pt x="904" y="17"/>
                  <a:pt x="903" y="16"/>
                </a:cubicBezTo>
                <a:cubicBezTo>
                  <a:pt x="902" y="14"/>
                  <a:pt x="900" y="14"/>
                  <a:pt x="899" y="16"/>
                </a:cubicBezTo>
                <a:cubicBezTo>
                  <a:pt x="894" y="20"/>
                  <a:pt x="894" y="20"/>
                  <a:pt x="894" y="20"/>
                </a:cubicBezTo>
                <a:cubicBezTo>
                  <a:pt x="893" y="21"/>
                  <a:pt x="893" y="23"/>
                  <a:pt x="894" y="25"/>
                </a:cubicBezTo>
                <a:cubicBezTo>
                  <a:pt x="895" y="25"/>
                  <a:pt x="895" y="26"/>
                  <a:pt x="896" y="26"/>
                </a:cubicBezTo>
                <a:close/>
                <a:moveTo>
                  <a:pt x="775" y="157"/>
                </a:moveTo>
                <a:cubicBezTo>
                  <a:pt x="774" y="156"/>
                  <a:pt x="772" y="156"/>
                  <a:pt x="771" y="157"/>
                </a:cubicBezTo>
                <a:cubicBezTo>
                  <a:pt x="749" y="179"/>
                  <a:pt x="749" y="179"/>
                  <a:pt x="749" y="179"/>
                </a:cubicBezTo>
                <a:cubicBezTo>
                  <a:pt x="748" y="180"/>
                  <a:pt x="748" y="182"/>
                  <a:pt x="749" y="184"/>
                </a:cubicBezTo>
                <a:cubicBezTo>
                  <a:pt x="750" y="184"/>
                  <a:pt x="750" y="184"/>
                  <a:pt x="751" y="184"/>
                </a:cubicBezTo>
                <a:cubicBezTo>
                  <a:pt x="752" y="184"/>
                  <a:pt x="753" y="184"/>
                  <a:pt x="753" y="184"/>
                </a:cubicBezTo>
                <a:cubicBezTo>
                  <a:pt x="775" y="162"/>
                  <a:pt x="775" y="162"/>
                  <a:pt x="775" y="162"/>
                </a:cubicBezTo>
                <a:cubicBezTo>
                  <a:pt x="777" y="160"/>
                  <a:pt x="777" y="158"/>
                  <a:pt x="775" y="157"/>
                </a:cubicBezTo>
                <a:close/>
                <a:moveTo>
                  <a:pt x="776" y="156"/>
                </a:moveTo>
                <a:cubicBezTo>
                  <a:pt x="777" y="157"/>
                  <a:pt x="778" y="157"/>
                  <a:pt x="778" y="157"/>
                </a:cubicBezTo>
                <a:cubicBezTo>
                  <a:pt x="779" y="157"/>
                  <a:pt x="780" y="157"/>
                  <a:pt x="780" y="156"/>
                </a:cubicBezTo>
                <a:cubicBezTo>
                  <a:pt x="794" y="143"/>
                  <a:pt x="794" y="143"/>
                  <a:pt x="794" y="143"/>
                </a:cubicBezTo>
                <a:cubicBezTo>
                  <a:pt x="795" y="142"/>
                  <a:pt x="795" y="140"/>
                  <a:pt x="794" y="139"/>
                </a:cubicBezTo>
                <a:cubicBezTo>
                  <a:pt x="793" y="137"/>
                  <a:pt x="791" y="137"/>
                  <a:pt x="790" y="139"/>
                </a:cubicBezTo>
                <a:cubicBezTo>
                  <a:pt x="776" y="152"/>
                  <a:pt x="776" y="152"/>
                  <a:pt x="776" y="152"/>
                </a:cubicBezTo>
                <a:cubicBezTo>
                  <a:pt x="775" y="153"/>
                  <a:pt x="775" y="155"/>
                  <a:pt x="776" y="156"/>
                </a:cubicBezTo>
                <a:close/>
                <a:moveTo>
                  <a:pt x="462" y="475"/>
                </a:moveTo>
                <a:cubicBezTo>
                  <a:pt x="463" y="474"/>
                  <a:pt x="463" y="472"/>
                  <a:pt x="462" y="471"/>
                </a:cubicBezTo>
                <a:cubicBezTo>
                  <a:pt x="461" y="470"/>
                  <a:pt x="459" y="470"/>
                  <a:pt x="457" y="471"/>
                </a:cubicBezTo>
                <a:cubicBezTo>
                  <a:pt x="343" y="585"/>
                  <a:pt x="343" y="585"/>
                  <a:pt x="343" y="585"/>
                </a:cubicBezTo>
                <a:cubicBezTo>
                  <a:pt x="342" y="586"/>
                  <a:pt x="342" y="588"/>
                  <a:pt x="343" y="589"/>
                </a:cubicBezTo>
                <a:cubicBezTo>
                  <a:pt x="344" y="590"/>
                  <a:pt x="345" y="590"/>
                  <a:pt x="345" y="590"/>
                </a:cubicBezTo>
                <a:cubicBezTo>
                  <a:pt x="346" y="590"/>
                  <a:pt x="347" y="590"/>
                  <a:pt x="347" y="589"/>
                </a:cubicBezTo>
                <a:lnTo>
                  <a:pt x="462" y="475"/>
                </a:lnTo>
                <a:close/>
                <a:moveTo>
                  <a:pt x="791" y="152"/>
                </a:moveTo>
                <a:cubicBezTo>
                  <a:pt x="782" y="160"/>
                  <a:pt x="782" y="160"/>
                  <a:pt x="782" y="160"/>
                </a:cubicBezTo>
                <a:cubicBezTo>
                  <a:pt x="781" y="161"/>
                  <a:pt x="781" y="163"/>
                  <a:pt x="782" y="164"/>
                </a:cubicBezTo>
                <a:cubicBezTo>
                  <a:pt x="783" y="165"/>
                  <a:pt x="784" y="165"/>
                  <a:pt x="784" y="165"/>
                </a:cubicBezTo>
                <a:cubicBezTo>
                  <a:pt x="785" y="165"/>
                  <a:pt x="786" y="165"/>
                  <a:pt x="787" y="164"/>
                </a:cubicBezTo>
                <a:cubicBezTo>
                  <a:pt x="795" y="156"/>
                  <a:pt x="795" y="156"/>
                  <a:pt x="795" y="156"/>
                </a:cubicBezTo>
                <a:cubicBezTo>
                  <a:pt x="796" y="155"/>
                  <a:pt x="796" y="153"/>
                  <a:pt x="795" y="152"/>
                </a:cubicBezTo>
                <a:cubicBezTo>
                  <a:pt x="794" y="150"/>
                  <a:pt x="792" y="150"/>
                  <a:pt x="791" y="152"/>
                </a:cubicBezTo>
                <a:close/>
                <a:moveTo>
                  <a:pt x="867" y="84"/>
                </a:moveTo>
                <a:cubicBezTo>
                  <a:pt x="872" y="80"/>
                  <a:pt x="872" y="80"/>
                  <a:pt x="872" y="80"/>
                </a:cubicBezTo>
                <a:cubicBezTo>
                  <a:pt x="872" y="80"/>
                  <a:pt x="872" y="80"/>
                  <a:pt x="872" y="80"/>
                </a:cubicBezTo>
                <a:cubicBezTo>
                  <a:pt x="874" y="78"/>
                  <a:pt x="874" y="78"/>
                  <a:pt x="874" y="78"/>
                </a:cubicBezTo>
                <a:cubicBezTo>
                  <a:pt x="875" y="77"/>
                  <a:pt x="875" y="74"/>
                  <a:pt x="874" y="73"/>
                </a:cubicBezTo>
                <a:cubicBezTo>
                  <a:pt x="872" y="72"/>
                  <a:pt x="871" y="72"/>
                  <a:pt x="870" y="73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3" y="79"/>
                  <a:pt x="863" y="79"/>
                  <a:pt x="863" y="79"/>
                </a:cubicBezTo>
                <a:cubicBezTo>
                  <a:pt x="862" y="81"/>
                  <a:pt x="862" y="82"/>
                  <a:pt x="863" y="84"/>
                </a:cubicBezTo>
                <a:cubicBezTo>
                  <a:pt x="864" y="84"/>
                  <a:pt x="864" y="85"/>
                  <a:pt x="865" y="85"/>
                </a:cubicBezTo>
                <a:cubicBezTo>
                  <a:pt x="866" y="85"/>
                  <a:pt x="867" y="85"/>
                  <a:pt x="867" y="84"/>
                </a:cubicBezTo>
                <a:close/>
                <a:moveTo>
                  <a:pt x="824" y="125"/>
                </a:moveTo>
                <a:cubicBezTo>
                  <a:pt x="825" y="125"/>
                  <a:pt x="826" y="125"/>
                  <a:pt x="827" y="124"/>
                </a:cubicBezTo>
                <a:cubicBezTo>
                  <a:pt x="838" y="113"/>
                  <a:pt x="838" y="113"/>
                  <a:pt x="838" y="113"/>
                </a:cubicBezTo>
                <a:cubicBezTo>
                  <a:pt x="840" y="111"/>
                  <a:pt x="840" y="109"/>
                  <a:pt x="838" y="108"/>
                </a:cubicBezTo>
                <a:cubicBezTo>
                  <a:pt x="837" y="107"/>
                  <a:pt x="835" y="107"/>
                  <a:pt x="834" y="108"/>
                </a:cubicBezTo>
                <a:cubicBezTo>
                  <a:pt x="822" y="120"/>
                  <a:pt x="822" y="120"/>
                  <a:pt x="822" y="120"/>
                </a:cubicBezTo>
                <a:cubicBezTo>
                  <a:pt x="821" y="121"/>
                  <a:pt x="821" y="123"/>
                  <a:pt x="822" y="124"/>
                </a:cubicBezTo>
                <a:cubicBezTo>
                  <a:pt x="823" y="125"/>
                  <a:pt x="824" y="125"/>
                  <a:pt x="824" y="125"/>
                </a:cubicBezTo>
                <a:close/>
                <a:moveTo>
                  <a:pt x="468" y="483"/>
                </a:moveTo>
                <a:cubicBezTo>
                  <a:pt x="470" y="481"/>
                  <a:pt x="470" y="479"/>
                  <a:pt x="468" y="478"/>
                </a:cubicBezTo>
                <a:cubicBezTo>
                  <a:pt x="467" y="477"/>
                  <a:pt x="465" y="477"/>
                  <a:pt x="464" y="478"/>
                </a:cubicBezTo>
                <a:cubicBezTo>
                  <a:pt x="347" y="595"/>
                  <a:pt x="347" y="595"/>
                  <a:pt x="347" y="595"/>
                </a:cubicBezTo>
                <a:cubicBezTo>
                  <a:pt x="346" y="596"/>
                  <a:pt x="346" y="598"/>
                  <a:pt x="347" y="599"/>
                </a:cubicBezTo>
                <a:cubicBezTo>
                  <a:pt x="348" y="600"/>
                  <a:pt x="348" y="600"/>
                  <a:pt x="349" y="600"/>
                </a:cubicBezTo>
                <a:cubicBezTo>
                  <a:pt x="350" y="600"/>
                  <a:pt x="351" y="600"/>
                  <a:pt x="351" y="599"/>
                </a:cubicBezTo>
                <a:lnTo>
                  <a:pt x="468" y="483"/>
                </a:lnTo>
                <a:close/>
                <a:moveTo>
                  <a:pt x="773" y="173"/>
                </a:moveTo>
                <a:cubicBezTo>
                  <a:pt x="772" y="172"/>
                  <a:pt x="770" y="172"/>
                  <a:pt x="769" y="173"/>
                </a:cubicBezTo>
                <a:cubicBezTo>
                  <a:pt x="767" y="175"/>
                  <a:pt x="767" y="175"/>
                  <a:pt x="767" y="175"/>
                </a:cubicBezTo>
                <a:cubicBezTo>
                  <a:pt x="765" y="177"/>
                  <a:pt x="765" y="179"/>
                  <a:pt x="767" y="180"/>
                </a:cubicBezTo>
                <a:cubicBezTo>
                  <a:pt x="767" y="180"/>
                  <a:pt x="768" y="181"/>
                  <a:pt x="769" y="181"/>
                </a:cubicBezTo>
                <a:cubicBezTo>
                  <a:pt x="770" y="181"/>
                  <a:pt x="770" y="180"/>
                  <a:pt x="771" y="180"/>
                </a:cubicBezTo>
                <a:cubicBezTo>
                  <a:pt x="773" y="178"/>
                  <a:pt x="773" y="178"/>
                  <a:pt x="773" y="178"/>
                </a:cubicBezTo>
                <a:cubicBezTo>
                  <a:pt x="774" y="177"/>
                  <a:pt x="774" y="175"/>
                  <a:pt x="773" y="173"/>
                </a:cubicBezTo>
                <a:close/>
                <a:moveTo>
                  <a:pt x="888" y="68"/>
                </a:moveTo>
                <a:cubicBezTo>
                  <a:pt x="887" y="69"/>
                  <a:pt x="887" y="69"/>
                  <a:pt x="887" y="69"/>
                </a:cubicBezTo>
                <a:cubicBezTo>
                  <a:pt x="887" y="69"/>
                  <a:pt x="887" y="69"/>
                  <a:pt x="887" y="70"/>
                </a:cubicBezTo>
                <a:cubicBezTo>
                  <a:pt x="825" y="131"/>
                  <a:pt x="825" y="131"/>
                  <a:pt x="825" y="131"/>
                </a:cubicBezTo>
                <a:cubicBezTo>
                  <a:pt x="824" y="132"/>
                  <a:pt x="824" y="134"/>
                  <a:pt x="825" y="135"/>
                </a:cubicBezTo>
                <a:cubicBezTo>
                  <a:pt x="826" y="136"/>
                  <a:pt x="827" y="136"/>
                  <a:pt x="828" y="136"/>
                </a:cubicBezTo>
                <a:cubicBezTo>
                  <a:pt x="828" y="136"/>
                  <a:pt x="829" y="136"/>
                  <a:pt x="830" y="135"/>
                </a:cubicBezTo>
                <a:cubicBezTo>
                  <a:pt x="891" y="74"/>
                  <a:pt x="891" y="74"/>
                  <a:pt x="891" y="74"/>
                </a:cubicBezTo>
                <a:cubicBezTo>
                  <a:pt x="891" y="74"/>
                  <a:pt x="891" y="73"/>
                  <a:pt x="891" y="73"/>
                </a:cubicBezTo>
                <a:cubicBezTo>
                  <a:pt x="892" y="73"/>
                  <a:pt x="892" y="73"/>
                  <a:pt x="892" y="73"/>
                </a:cubicBezTo>
                <a:cubicBezTo>
                  <a:pt x="893" y="72"/>
                  <a:pt x="893" y="72"/>
                  <a:pt x="893" y="72"/>
                </a:cubicBezTo>
                <a:cubicBezTo>
                  <a:pt x="894" y="71"/>
                  <a:pt x="894" y="69"/>
                  <a:pt x="893" y="68"/>
                </a:cubicBezTo>
                <a:cubicBezTo>
                  <a:pt x="891" y="67"/>
                  <a:pt x="889" y="67"/>
                  <a:pt x="888" y="68"/>
                </a:cubicBezTo>
                <a:close/>
                <a:moveTo>
                  <a:pt x="478" y="486"/>
                </a:moveTo>
                <a:cubicBezTo>
                  <a:pt x="480" y="485"/>
                  <a:pt x="480" y="483"/>
                  <a:pt x="478" y="482"/>
                </a:cubicBezTo>
                <a:cubicBezTo>
                  <a:pt x="477" y="481"/>
                  <a:pt x="475" y="481"/>
                  <a:pt x="474" y="482"/>
                </a:cubicBezTo>
                <a:cubicBezTo>
                  <a:pt x="352" y="604"/>
                  <a:pt x="352" y="604"/>
                  <a:pt x="352" y="604"/>
                </a:cubicBezTo>
                <a:cubicBezTo>
                  <a:pt x="351" y="605"/>
                  <a:pt x="351" y="607"/>
                  <a:pt x="352" y="608"/>
                </a:cubicBezTo>
                <a:cubicBezTo>
                  <a:pt x="353" y="609"/>
                  <a:pt x="354" y="609"/>
                  <a:pt x="354" y="609"/>
                </a:cubicBezTo>
                <a:cubicBezTo>
                  <a:pt x="355" y="609"/>
                  <a:pt x="356" y="609"/>
                  <a:pt x="357" y="608"/>
                </a:cubicBezTo>
                <a:lnTo>
                  <a:pt x="478" y="486"/>
                </a:lnTo>
                <a:close/>
                <a:moveTo>
                  <a:pt x="777" y="183"/>
                </a:moveTo>
                <a:cubicBezTo>
                  <a:pt x="778" y="184"/>
                  <a:pt x="779" y="184"/>
                  <a:pt x="779" y="184"/>
                </a:cubicBezTo>
                <a:cubicBezTo>
                  <a:pt x="780" y="184"/>
                  <a:pt x="781" y="184"/>
                  <a:pt x="782" y="183"/>
                </a:cubicBezTo>
                <a:cubicBezTo>
                  <a:pt x="801" y="164"/>
                  <a:pt x="801" y="164"/>
                  <a:pt x="801" y="164"/>
                </a:cubicBezTo>
                <a:cubicBezTo>
                  <a:pt x="802" y="163"/>
                  <a:pt x="802" y="161"/>
                  <a:pt x="801" y="160"/>
                </a:cubicBezTo>
                <a:cubicBezTo>
                  <a:pt x="800" y="158"/>
                  <a:pt x="798" y="158"/>
                  <a:pt x="797" y="160"/>
                </a:cubicBezTo>
                <a:cubicBezTo>
                  <a:pt x="777" y="179"/>
                  <a:pt x="777" y="179"/>
                  <a:pt x="777" y="179"/>
                </a:cubicBezTo>
                <a:cubicBezTo>
                  <a:pt x="776" y="180"/>
                  <a:pt x="776" y="182"/>
                  <a:pt x="777" y="183"/>
                </a:cubicBezTo>
                <a:close/>
                <a:moveTo>
                  <a:pt x="490" y="488"/>
                </a:moveTo>
                <a:cubicBezTo>
                  <a:pt x="492" y="487"/>
                  <a:pt x="492" y="485"/>
                  <a:pt x="490" y="484"/>
                </a:cubicBezTo>
                <a:cubicBezTo>
                  <a:pt x="489" y="483"/>
                  <a:pt x="487" y="483"/>
                  <a:pt x="486" y="484"/>
                </a:cubicBezTo>
                <a:cubicBezTo>
                  <a:pt x="357" y="613"/>
                  <a:pt x="357" y="613"/>
                  <a:pt x="357" y="613"/>
                </a:cubicBezTo>
                <a:cubicBezTo>
                  <a:pt x="356" y="615"/>
                  <a:pt x="356" y="617"/>
                  <a:pt x="357" y="618"/>
                </a:cubicBezTo>
                <a:cubicBezTo>
                  <a:pt x="357" y="618"/>
                  <a:pt x="358" y="619"/>
                  <a:pt x="359" y="619"/>
                </a:cubicBezTo>
                <a:cubicBezTo>
                  <a:pt x="360" y="619"/>
                  <a:pt x="360" y="618"/>
                  <a:pt x="361" y="618"/>
                </a:cubicBezTo>
                <a:lnTo>
                  <a:pt x="490" y="488"/>
                </a:lnTo>
                <a:close/>
                <a:moveTo>
                  <a:pt x="785" y="189"/>
                </a:moveTo>
                <a:cubicBezTo>
                  <a:pt x="786" y="190"/>
                  <a:pt x="787" y="190"/>
                  <a:pt x="788" y="190"/>
                </a:cubicBezTo>
                <a:cubicBezTo>
                  <a:pt x="788" y="190"/>
                  <a:pt x="789" y="190"/>
                  <a:pt x="790" y="189"/>
                </a:cubicBezTo>
                <a:cubicBezTo>
                  <a:pt x="807" y="171"/>
                  <a:pt x="807" y="171"/>
                  <a:pt x="807" y="171"/>
                </a:cubicBezTo>
                <a:cubicBezTo>
                  <a:pt x="809" y="170"/>
                  <a:pt x="809" y="168"/>
                  <a:pt x="807" y="167"/>
                </a:cubicBezTo>
                <a:cubicBezTo>
                  <a:pt x="806" y="166"/>
                  <a:pt x="804" y="166"/>
                  <a:pt x="803" y="167"/>
                </a:cubicBezTo>
                <a:cubicBezTo>
                  <a:pt x="785" y="185"/>
                  <a:pt x="785" y="185"/>
                  <a:pt x="785" y="185"/>
                </a:cubicBezTo>
                <a:cubicBezTo>
                  <a:pt x="784" y="186"/>
                  <a:pt x="784" y="188"/>
                  <a:pt x="785" y="189"/>
                </a:cubicBezTo>
                <a:close/>
                <a:moveTo>
                  <a:pt x="832" y="143"/>
                </a:moveTo>
                <a:cubicBezTo>
                  <a:pt x="832" y="143"/>
                  <a:pt x="833" y="144"/>
                  <a:pt x="834" y="144"/>
                </a:cubicBezTo>
                <a:cubicBezTo>
                  <a:pt x="835" y="144"/>
                  <a:pt x="836" y="143"/>
                  <a:pt x="836" y="143"/>
                </a:cubicBezTo>
                <a:cubicBezTo>
                  <a:pt x="911" y="68"/>
                  <a:pt x="911" y="68"/>
                  <a:pt x="911" y="68"/>
                </a:cubicBezTo>
                <a:cubicBezTo>
                  <a:pt x="912" y="66"/>
                  <a:pt x="912" y="65"/>
                  <a:pt x="911" y="63"/>
                </a:cubicBezTo>
                <a:cubicBezTo>
                  <a:pt x="910" y="62"/>
                  <a:pt x="908" y="62"/>
                  <a:pt x="907" y="63"/>
                </a:cubicBezTo>
                <a:cubicBezTo>
                  <a:pt x="832" y="138"/>
                  <a:pt x="832" y="138"/>
                  <a:pt x="832" y="138"/>
                </a:cubicBezTo>
                <a:cubicBezTo>
                  <a:pt x="831" y="139"/>
                  <a:pt x="831" y="141"/>
                  <a:pt x="832" y="143"/>
                </a:cubicBezTo>
                <a:close/>
                <a:moveTo>
                  <a:pt x="786" y="198"/>
                </a:moveTo>
                <a:cubicBezTo>
                  <a:pt x="780" y="204"/>
                  <a:pt x="780" y="204"/>
                  <a:pt x="780" y="204"/>
                </a:cubicBezTo>
                <a:cubicBezTo>
                  <a:pt x="779" y="205"/>
                  <a:pt x="779" y="207"/>
                  <a:pt x="780" y="208"/>
                </a:cubicBezTo>
                <a:cubicBezTo>
                  <a:pt x="781" y="209"/>
                  <a:pt x="782" y="209"/>
                  <a:pt x="782" y="209"/>
                </a:cubicBezTo>
                <a:cubicBezTo>
                  <a:pt x="783" y="209"/>
                  <a:pt x="784" y="209"/>
                  <a:pt x="785" y="208"/>
                </a:cubicBezTo>
                <a:cubicBezTo>
                  <a:pt x="791" y="202"/>
                  <a:pt x="791" y="202"/>
                  <a:pt x="791" y="202"/>
                </a:cubicBezTo>
                <a:cubicBezTo>
                  <a:pt x="792" y="201"/>
                  <a:pt x="792" y="200"/>
                  <a:pt x="791" y="199"/>
                </a:cubicBezTo>
                <a:cubicBezTo>
                  <a:pt x="792" y="199"/>
                  <a:pt x="792" y="199"/>
                  <a:pt x="793" y="199"/>
                </a:cubicBezTo>
                <a:cubicBezTo>
                  <a:pt x="793" y="199"/>
                  <a:pt x="794" y="199"/>
                  <a:pt x="795" y="198"/>
                </a:cubicBezTo>
                <a:cubicBezTo>
                  <a:pt x="797" y="195"/>
                  <a:pt x="797" y="195"/>
                  <a:pt x="797" y="195"/>
                </a:cubicBezTo>
                <a:cubicBezTo>
                  <a:pt x="799" y="194"/>
                  <a:pt x="799" y="192"/>
                  <a:pt x="797" y="191"/>
                </a:cubicBezTo>
                <a:cubicBezTo>
                  <a:pt x="796" y="190"/>
                  <a:pt x="794" y="190"/>
                  <a:pt x="793" y="191"/>
                </a:cubicBezTo>
                <a:cubicBezTo>
                  <a:pt x="790" y="194"/>
                  <a:pt x="790" y="194"/>
                  <a:pt x="790" y="194"/>
                </a:cubicBezTo>
                <a:cubicBezTo>
                  <a:pt x="789" y="195"/>
                  <a:pt x="789" y="196"/>
                  <a:pt x="790" y="197"/>
                </a:cubicBezTo>
                <a:cubicBezTo>
                  <a:pt x="789" y="197"/>
                  <a:pt x="787" y="197"/>
                  <a:pt x="786" y="198"/>
                </a:cubicBezTo>
                <a:close/>
                <a:moveTo>
                  <a:pt x="500" y="488"/>
                </a:moveTo>
                <a:cubicBezTo>
                  <a:pt x="499" y="487"/>
                  <a:pt x="497" y="487"/>
                  <a:pt x="496" y="488"/>
                </a:cubicBezTo>
                <a:cubicBezTo>
                  <a:pt x="362" y="622"/>
                  <a:pt x="362" y="622"/>
                  <a:pt x="362" y="622"/>
                </a:cubicBezTo>
                <a:cubicBezTo>
                  <a:pt x="361" y="624"/>
                  <a:pt x="361" y="626"/>
                  <a:pt x="362" y="627"/>
                </a:cubicBezTo>
                <a:cubicBezTo>
                  <a:pt x="362" y="627"/>
                  <a:pt x="363" y="628"/>
                  <a:pt x="364" y="628"/>
                </a:cubicBezTo>
                <a:cubicBezTo>
                  <a:pt x="365" y="628"/>
                  <a:pt x="365" y="627"/>
                  <a:pt x="366" y="627"/>
                </a:cubicBezTo>
                <a:cubicBezTo>
                  <a:pt x="500" y="493"/>
                  <a:pt x="500" y="493"/>
                  <a:pt x="500" y="493"/>
                </a:cubicBezTo>
                <a:cubicBezTo>
                  <a:pt x="501" y="492"/>
                  <a:pt x="501" y="490"/>
                  <a:pt x="500" y="488"/>
                </a:cubicBezTo>
                <a:close/>
                <a:moveTo>
                  <a:pt x="804" y="180"/>
                </a:moveTo>
                <a:cubicBezTo>
                  <a:pt x="801" y="183"/>
                  <a:pt x="801" y="183"/>
                  <a:pt x="801" y="183"/>
                </a:cubicBezTo>
                <a:cubicBezTo>
                  <a:pt x="800" y="185"/>
                  <a:pt x="800" y="186"/>
                  <a:pt x="801" y="188"/>
                </a:cubicBezTo>
                <a:cubicBezTo>
                  <a:pt x="801" y="188"/>
                  <a:pt x="802" y="189"/>
                  <a:pt x="803" y="189"/>
                </a:cubicBezTo>
                <a:cubicBezTo>
                  <a:pt x="804" y="189"/>
                  <a:pt x="805" y="188"/>
                  <a:pt x="805" y="188"/>
                </a:cubicBezTo>
                <a:cubicBezTo>
                  <a:pt x="809" y="184"/>
                  <a:pt x="809" y="184"/>
                  <a:pt x="809" y="184"/>
                </a:cubicBezTo>
                <a:cubicBezTo>
                  <a:pt x="810" y="183"/>
                  <a:pt x="810" y="181"/>
                  <a:pt x="809" y="180"/>
                </a:cubicBezTo>
                <a:cubicBezTo>
                  <a:pt x="807" y="179"/>
                  <a:pt x="806" y="179"/>
                  <a:pt x="804" y="180"/>
                </a:cubicBezTo>
                <a:close/>
                <a:moveTo>
                  <a:pt x="852" y="136"/>
                </a:moveTo>
                <a:cubicBezTo>
                  <a:pt x="853" y="137"/>
                  <a:pt x="854" y="137"/>
                  <a:pt x="855" y="137"/>
                </a:cubicBezTo>
                <a:cubicBezTo>
                  <a:pt x="855" y="137"/>
                  <a:pt x="856" y="137"/>
                  <a:pt x="857" y="136"/>
                </a:cubicBezTo>
                <a:cubicBezTo>
                  <a:pt x="923" y="69"/>
                  <a:pt x="923" y="69"/>
                  <a:pt x="923" y="69"/>
                </a:cubicBezTo>
                <a:cubicBezTo>
                  <a:pt x="925" y="68"/>
                  <a:pt x="925" y="66"/>
                  <a:pt x="923" y="65"/>
                </a:cubicBezTo>
                <a:cubicBezTo>
                  <a:pt x="922" y="64"/>
                  <a:pt x="920" y="64"/>
                  <a:pt x="919" y="65"/>
                </a:cubicBezTo>
                <a:cubicBezTo>
                  <a:pt x="852" y="132"/>
                  <a:pt x="852" y="132"/>
                  <a:pt x="852" y="132"/>
                </a:cubicBezTo>
                <a:cubicBezTo>
                  <a:pt x="851" y="133"/>
                  <a:pt x="851" y="135"/>
                  <a:pt x="852" y="136"/>
                </a:cubicBezTo>
                <a:close/>
                <a:moveTo>
                  <a:pt x="970" y="22"/>
                </a:moveTo>
                <a:cubicBezTo>
                  <a:pt x="971" y="22"/>
                  <a:pt x="971" y="21"/>
                  <a:pt x="972" y="21"/>
                </a:cubicBezTo>
                <a:cubicBezTo>
                  <a:pt x="975" y="18"/>
                  <a:pt x="975" y="18"/>
                  <a:pt x="975" y="18"/>
                </a:cubicBezTo>
                <a:cubicBezTo>
                  <a:pt x="976" y="17"/>
                  <a:pt x="976" y="15"/>
                  <a:pt x="975" y="14"/>
                </a:cubicBezTo>
                <a:cubicBezTo>
                  <a:pt x="974" y="12"/>
                  <a:pt x="972" y="12"/>
                  <a:pt x="970" y="14"/>
                </a:cubicBezTo>
                <a:cubicBezTo>
                  <a:pt x="968" y="16"/>
                  <a:pt x="968" y="16"/>
                  <a:pt x="968" y="16"/>
                </a:cubicBezTo>
                <a:cubicBezTo>
                  <a:pt x="966" y="18"/>
                  <a:pt x="966" y="20"/>
                  <a:pt x="968" y="21"/>
                </a:cubicBezTo>
                <a:cubicBezTo>
                  <a:pt x="968" y="21"/>
                  <a:pt x="969" y="22"/>
                  <a:pt x="970" y="22"/>
                </a:cubicBezTo>
                <a:close/>
                <a:moveTo>
                  <a:pt x="767" y="231"/>
                </a:moveTo>
                <a:cubicBezTo>
                  <a:pt x="752" y="246"/>
                  <a:pt x="752" y="246"/>
                  <a:pt x="752" y="246"/>
                </a:cubicBezTo>
                <a:cubicBezTo>
                  <a:pt x="751" y="247"/>
                  <a:pt x="751" y="249"/>
                  <a:pt x="752" y="250"/>
                </a:cubicBezTo>
                <a:cubicBezTo>
                  <a:pt x="753" y="251"/>
                  <a:pt x="753" y="251"/>
                  <a:pt x="754" y="251"/>
                </a:cubicBezTo>
                <a:cubicBezTo>
                  <a:pt x="755" y="251"/>
                  <a:pt x="756" y="251"/>
                  <a:pt x="756" y="250"/>
                </a:cubicBezTo>
                <a:cubicBezTo>
                  <a:pt x="771" y="236"/>
                  <a:pt x="771" y="236"/>
                  <a:pt x="771" y="236"/>
                </a:cubicBezTo>
                <a:cubicBezTo>
                  <a:pt x="772" y="234"/>
                  <a:pt x="772" y="232"/>
                  <a:pt x="771" y="231"/>
                </a:cubicBezTo>
                <a:cubicBezTo>
                  <a:pt x="770" y="230"/>
                  <a:pt x="768" y="230"/>
                  <a:pt x="767" y="231"/>
                </a:cubicBezTo>
                <a:close/>
                <a:moveTo>
                  <a:pt x="505" y="497"/>
                </a:moveTo>
                <a:cubicBezTo>
                  <a:pt x="504" y="496"/>
                  <a:pt x="502" y="496"/>
                  <a:pt x="501" y="497"/>
                </a:cubicBezTo>
                <a:cubicBezTo>
                  <a:pt x="369" y="629"/>
                  <a:pt x="369" y="629"/>
                  <a:pt x="369" y="629"/>
                </a:cubicBezTo>
                <a:cubicBezTo>
                  <a:pt x="368" y="630"/>
                  <a:pt x="368" y="632"/>
                  <a:pt x="369" y="633"/>
                </a:cubicBezTo>
                <a:cubicBezTo>
                  <a:pt x="370" y="634"/>
                  <a:pt x="371" y="634"/>
                  <a:pt x="371" y="634"/>
                </a:cubicBezTo>
                <a:cubicBezTo>
                  <a:pt x="372" y="634"/>
                  <a:pt x="373" y="634"/>
                  <a:pt x="374" y="633"/>
                </a:cubicBezTo>
                <a:cubicBezTo>
                  <a:pt x="505" y="501"/>
                  <a:pt x="505" y="501"/>
                  <a:pt x="505" y="501"/>
                </a:cubicBezTo>
                <a:cubicBezTo>
                  <a:pt x="507" y="500"/>
                  <a:pt x="507" y="498"/>
                  <a:pt x="505" y="497"/>
                </a:cubicBezTo>
                <a:close/>
                <a:moveTo>
                  <a:pt x="851" y="147"/>
                </a:moveTo>
                <a:cubicBezTo>
                  <a:pt x="841" y="157"/>
                  <a:pt x="841" y="157"/>
                  <a:pt x="841" y="157"/>
                </a:cubicBezTo>
                <a:cubicBezTo>
                  <a:pt x="840" y="158"/>
                  <a:pt x="840" y="160"/>
                  <a:pt x="841" y="161"/>
                </a:cubicBezTo>
                <a:cubicBezTo>
                  <a:pt x="842" y="162"/>
                  <a:pt x="843" y="162"/>
                  <a:pt x="843" y="162"/>
                </a:cubicBezTo>
                <a:cubicBezTo>
                  <a:pt x="844" y="162"/>
                  <a:pt x="845" y="162"/>
                  <a:pt x="846" y="161"/>
                </a:cubicBezTo>
                <a:cubicBezTo>
                  <a:pt x="855" y="152"/>
                  <a:pt x="855" y="152"/>
                  <a:pt x="855" y="152"/>
                </a:cubicBezTo>
                <a:cubicBezTo>
                  <a:pt x="856" y="151"/>
                  <a:pt x="856" y="149"/>
                  <a:pt x="855" y="147"/>
                </a:cubicBezTo>
                <a:cubicBezTo>
                  <a:pt x="854" y="146"/>
                  <a:pt x="852" y="146"/>
                  <a:pt x="851" y="147"/>
                </a:cubicBezTo>
                <a:close/>
                <a:moveTo>
                  <a:pt x="985" y="21"/>
                </a:moveTo>
                <a:cubicBezTo>
                  <a:pt x="986" y="21"/>
                  <a:pt x="987" y="20"/>
                  <a:pt x="987" y="20"/>
                </a:cubicBezTo>
                <a:cubicBezTo>
                  <a:pt x="988" y="18"/>
                  <a:pt x="988" y="18"/>
                  <a:pt x="988" y="18"/>
                </a:cubicBezTo>
                <a:cubicBezTo>
                  <a:pt x="990" y="17"/>
                  <a:pt x="990" y="15"/>
                  <a:pt x="988" y="14"/>
                </a:cubicBezTo>
                <a:cubicBezTo>
                  <a:pt x="987" y="13"/>
                  <a:pt x="985" y="13"/>
                  <a:pt x="984" y="14"/>
                </a:cubicBezTo>
                <a:cubicBezTo>
                  <a:pt x="983" y="15"/>
                  <a:pt x="983" y="15"/>
                  <a:pt x="983" y="15"/>
                </a:cubicBezTo>
                <a:cubicBezTo>
                  <a:pt x="982" y="16"/>
                  <a:pt x="982" y="18"/>
                  <a:pt x="983" y="20"/>
                </a:cubicBezTo>
                <a:cubicBezTo>
                  <a:pt x="983" y="20"/>
                  <a:pt x="984" y="21"/>
                  <a:pt x="985" y="21"/>
                </a:cubicBezTo>
                <a:close/>
                <a:moveTo>
                  <a:pt x="791" y="215"/>
                </a:moveTo>
                <a:cubicBezTo>
                  <a:pt x="791" y="215"/>
                  <a:pt x="792" y="215"/>
                  <a:pt x="793" y="214"/>
                </a:cubicBezTo>
                <a:cubicBezTo>
                  <a:pt x="824" y="183"/>
                  <a:pt x="824" y="183"/>
                  <a:pt x="824" y="183"/>
                </a:cubicBezTo>
                <a:cubicBezTo>
                  <a:pt x="830" y="177"/>
                  <a:pt x="830" y="177"/>
                  <a:pt x="830" y="177"/>
                </a:cubicBezTo>
                <a:cubicBezTo>
                  <a:pt x="836" y="170"/>
                  <a:pt x="836" y="170"/>
                  <a:pt x="836" y="170"/>
                </a:cubicBezTo>
                <a:cubicBezTo>
                  <a:pt x="838" y="169"/>
                  <a:pt x="838" y="167"/>
                  <a:pt x="836" y="166"/>
                </a:cubicBezTo>
                <a:cubicBezTo>
                  <a:pt x="835" y="165"/>
                  <a:pt x="833" y="165"/>
                  <a:pt x="832" y="166"/>
                </a:cubicBezTo>
                <a:cubicBezTo>
                  <a:pt x="826" y="172"/>
                  <a:pt x="826" y="172"/>
                  <a:pt x="826" y="172"/>
                </a:cubicBezTo>
                <a:cubicBezTo>
                  <a:pt x="788" y="210"/>
                  <a:pt x="788" y="210"/>
                  <a:pt x="788" y="210"/>
                </a:cubicBezTo>
                <a:cubicBezTo>
                  <a:pt x="787" y="211"/>
                  <a:pt x="787" y="213"/>
                  <a:pt x="788" y="214"/>
                </a:cubicBezTo>
                <a:cubicBezTo>
                  <a:pt x="789" y="215"/>
                  <a:pt x="790" y="215"/>
                  <a:pt x="791" y="215"/>
                </a:cubicBezTo>
                <a:close/>
                <a:moveTo>
                  <a:pt x="862" y="145"/>
                </a:moveTo>
                <a:cubicBezTo>
                  <a:pt x="885" y="122"/>
                  <a:pt x="885" y="122"/>
                  <a:pt x="885" y="122"/>
                </a:cubicBezTo>
                <a:cubicBezTo>
                  <a:pt x="886" y="121"/>
                  <a:pt x="886" y="119"/>
                  <a:pt x="885" y="118"/>
                </a:cubicBezTo>
                <a:cubicBezTo>
                  <a:pt x="884" y="116"/>
                  <a:pt x="882" y="116"/>
                  <a:pt x="881" y="118"/>
                </a:cubicBezTo>
                <a:cubicBezTo>
                  <a:pt x="858" y="140"/>
                  <a:pt x="858" y="140"/>
                  <a:pt x="858" y="140"/>
                </a:cubicBezTo>
                <a:cubicBezTo>
                  <a:pt x="857" y="141"/>
                  <a:pt x="857" y="143"/>
                  <a:pt x="858" y="145"/>
                </a:cubicBezTo>
                <a:cubicBezTo>
                  <a:pt x="858" y="145"/>
                  <a:pt x="859" y="146"/>
                  <a:pt x="860" y="146"/>
                </a:cubicBezTo>
                <a:cubicBezTo>
                  <a:pt x="861" y="146"/>
                  <a:pt x="862" y="145"/>
                  <a:pt x="862" y="145"/>
                </a:cubicBezTo>
                <a:close/>
                <a:moveTo>
                  <a:pt x="906" y="97"/>
                </a:moveTo>
                <a:cubicBezTo>
                  <a:pt x="906" y="97"/>
                  <a:pt x="907" y="98"/>
                  <a:pt x="908" y="98"/>
                </a:cubicBezTo>
                <a:cubicBezTo>
                  <a:pt x="909" y="98"/>
                  <a:pt x="910" y="97"/>
                  <a:pt x="910" y="97"/>
                </a:cubicBezTo>
                <a:cubicBezTo>
                  <a:pt x="933" y="74"/>
                  <a:pt x="933" y="74"/>
                  <a:pt x="933" y="74"/>
                </a:cubicBezTo>
                <a:cubicBezTo>
                  <a:pt x="934" y="73"/>
                  <a:pt x="934" y="71"/>
                  <a:pt x="933" y="70"/>
                </a:cubicBezTo>
                <a:cubicBezTo>
                  <a:pt x="932" y="68"/>
                  <a:pt x="930" y="68"/>
                  <a:pt x="928" y="70"/>
                </a:cubicBezTo>
                <a:cubicBezTo>
                  <a:pt x="906" y="92"/>
                  <a:pt x="906" y="92"/>
                  <a:pt x="906" y="92"/>
                </a:cubicBezTo>
                <a:cubicBezTo>
                  <a:pt x="905" y="93"/>
                  <a:pt x="905" y="95"/>
                  <a:pt x="906" y="97"/>
                </a:cubicBezTo>
                <a:close/>
                <a:moveTo>
                  <a:pt x="901" y="106"/>
                </a:moveTo>
                <a:cubicBezTo>
                  <a:pt x="901" y="105"/>
                  <a:pt x="901" y="105"/>
                  <a:pt x="901" y="105"/>
                </a:cubicBezTo>
                <a:cubicBezTo>
                  <a:pt x="903" y="104"/>
                  <a:pt x="903" y="102"/>
                  <a:pt x="901" y="101"/>
                </a:cubicBezTo>
                <a:cubicBezTo>
                  <a:pt x="900" y="100"/>
                  <a:pt x="898" y="100"/>
                  <a:pt x="897" y="101"/>
                </a:cubicBezTo>
                <a:cubicBezTo>
                  <a:pt x="896" y="102"/>
                  <a:pt x="896" y="102"/>
                  <a:pt x="896" y="102"/>
                </a:cubicBezTo>
                <a:cubicBezTo>
                  <a:pt x="895" y="103"/>
                  <a:pt x="895" y="105"/>
                  <a:pt x="896" y="106"/>
                </a:cubicBezTo>
                <a:cubicBezTo>
                  <a:pt x="897" y="107"/>
                  <a:pt x="898" y="107"/>
                  <a:pt x="898" y="107"/>
                </a:cubicBezTo>
                <a:cubicBezTo>
                  <a:pt x="899" y="107"/>
                  <a:pt x="900" y="107"/>
                  <a:pt x="901" y="106"/>
                </a:cubicBezTo>
                <a:close/>
                <a:moveTo>
                  <a:pt x="831" y="181"/>
                </a:moveTo>
                <a:cubicBezTo>
                  <a:pt x="831" y="181"/>
                  <a:pt x="831" y="181"/>
                  <a:pt x="831" y="181"/>
                </a:cubicBezTo>
                <a:cubicBezTo>
                  <a:pt x="794" y="218"/>
                  <a:pt x="794" y="218"/>
                  <a:pt x="794" y="218"/>
                </a:cubicBezTo>
                <a:cubicBezTo>
                  <a:pt x="792" y="220"/>
                  <a:pt x="792" y="222"/>
                  <a:pt x="794" y="223"/>
                </a:cubicBezTo>
                <a:cubicBezTo>
                  <a:pt x="794" y="223"/>
                  <a:pt x="795" y="224"/>
                  <a:pt x="796" y="224"/>
                </a:cubicBezTo>
                <a:cubicBezTo>
                  <a:pt x="797" y="224"/>
                  <a:pt x="797" y="223"/>
                  <a:pt x="798" y="223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56" y="165"/>
                  <a:pt x="856" y="165"/>
                  <a:pt x="856" y="165"/>
                </a:cubicBezTo>
                <a:cubicBezTo>
                  <a:pt x="857" y="164"/>
                  <a:pt x="857" y="162"/>
                  <a:pt x="856" y="161"/>
                </a:cubicBezTo>
                <a:cubicBezTo>
                  <a:pt x="854" y="160"/>
                  <a:pt x="853" y="160"/>
                  <a:pt x="851" y="161"/>
                </a:cubicBezTo>
                <a:cubicBezTo>
                  <a:pt x="831" y="181"/>
                  <a:pt x="831" y="181"/>
                  <a:pt x="831" y="181"/>
                </a:cubicBezTo>
                <a:close/>
                <a:moveTo>
                  <a:pt x="898" y="118"/>
                </a:moveTo>
                <a:cubicBezTo>
                  <a:pt x="899" y="119"/>
                  <a:pt x="900" y="119"/>
                  <a:pt x="900" y="119"/>
                </a:cubicBezTo>
                <a:cubicBezTo>
                  <a:pt x="901" y="119"/>
                  <a:pt x="902" y="119"/>
                  <a:pt x="903" y="118"/>
                </a:cubicBezTo>
                <a:cubicBezTo>
                  <a:pt x="945" y="75"/>
                  <a:pt x="945" y="75"/>
                  <a:pt x="945" y="75"/>
                </a:cubicBezTo>
                <a:cubicBezTo>
                  <a:pt x="946" y="74"/>
                  <a:pt x="946" y="72"/>
                  <a:pt x="945" y="71"/>
                </a:cubicBezTo>
                <a:cubicBezTo>
                  <a:pt x="944" y="70"/>
                  <a:pt x="942" y="70"/>
                  <a:pt x="941" y="71"/>
                </a:cubicBezTo>
                <a:cubicBezTo>
                  <a:pt x="898" y="114"/>
                  <a:pt x="898" y="114"/>
                  <a:pt x="898" y="114"/>
                </a:cubicBezTo>
                <a:cubicBezTo>
                  <a:pt x="897" y="115"/>
                  <a:pt x="897" y="117"/>
                  <a:pt x="898" y="118"/>
                </a:cubicBezTo>
                <a:close/>
                <a:moveTo>
                  <a:pt x="856" y="160"/>
                </a:moveTo>
                <a:cubicBezTo>
                  <a:pt x="857" y="161"/>
                  <a:pt x="858" y="161"/>
                  <a:pt x="859" y="161"/>
                </a:cubicBezTo>
                <a:cubicBezTo>
                  <a:pt x="859" y="161"/>
                  <a:pt x="860" y="161"/>
                  <a:pt x="861" y="160"/>
                </a:cubicBezTo>
                <a:cubicBezTo>
                  <a:pt x="865" y="155"/>
                  <a:pt x="865" y="155"/>
                  <a:pt x="865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91" y="130"/>
                  <a:pt x="891" y="130"/>
                  <a:pt x="891" y="130"/>
                </a:cubicBezTo>
                <a:cubicBezTo>
                  <a:pt x="892" y="129"/>
                  <a:pt x="892" y="127"/>
                  <a:pt x="891" y="125"/>
                </a:cubicBezTo>
                <a:cubicBezTo>
                  <a:pt x="890" y="124"/>
                  <a:pt x="888" y="124"/>
                  <a:pt x="887" y="125"/>
                </a:cubicBezTo>
                <a:cubicBezTo>
                  <a:pt x="862" y="150"/>
                  <a:pt x="862" y="150"/>
                  <a:pt x="862" y="150"/>
                </a:cubicBezTo>
                <a:cubicBezTo>
                  <a:pt x="862" y="150"/>
                  <a:pt x="862" y="151"/>
                  <a:pt x="862" y="151"/>
                </a:cubicBezTo>
                <a:cubicBezTo>
                  <a:pt x="861" y="151"/>
                  <a:pt x="861" y="151"/>
                  <a:pt x="861" y="151"/>
                </a:cubicBezTo>
                <a:cubicBezTo>
                  <a:pt x="856" y="156"/>
                  <a:pt x="856" y="156"/>
                  <a:pt x="856" y="156"/>
                </a:cubicBezTo>
                <a:cubicBezTo>
                  <a:pt x="855" y="157"/>
                  <a:pt x="855" y="159"/>
                  <a:pt x="856" y="160"/>
                </a:cubicBezTo>
                <a:close/>
                <a:moveTo>
                  <a:pt x="508" y="508"/>
                </a:moveTo>
                <a:cubicBezTo>
                  <a:pt x="507" y="507"/>
                  <a:pt x="505" y="507"/>
                  <a:pt x="504" y="508"/>
                </a:cubicBezTo>
                <a:cubicBezTo>
                  <a:pt x="378" y="634"/>
                  <a:pt x="378" y="634"/>
                  <a:pt x="378" y="634"/>
                </a:cubicBezTo>
                <a:cubicBezTo>
                  <a:pt x="377" y="635"/>
                  <a:pt x="377" y="637"/>
                  <a:pt x="378" y="638"/>
                </a:cubicBezTo>
                <a:cubicBezTo>
                  <a:pt x="379" y="639"/>
                  <a:pt x="380" y="639"/>
                  <a:pt x="380" y="639"/>
                </a:cubicBezTo>
                <a:cubicBezTo>
                  <a:pt x="381" y="639"/>
                  <a:pt x="382" y="639"/>
                  <a:pt x="383" y="638"/>
                </a:cubicBezTo>
                <a:cubicBezTo>
                  <a:pt x="508" y="513"/>
                  <a:pt x="508" y="513"/>
                  <a:pt x="508" y="513"/>
                </a:cubicBezTo>
                <a:cubicBezTo>
                  <a:pt x="509" y="512"/>
                  <a:pt x="509" y="510"/>
                  <a:pt x="508" y="508"/>
                </a:cubicBezTo>
                <a:close/>
                <a:moveTo>
                  <a:pt x="750" y="269"/>
                </a:moveTo>
                <a:cubicBezTo>
                  <a:pt x="751" y="269"/>
                  <a:pt x="752" y="269"/>
                  <a:pt x="752" y="269"/>
                </a:cubicBezTo>
                <a:cubicBezTo>
                  <a:pt x="784" y="237"/>
                  <a:pt x="784" y="237"/>
                  <a:pt x="784" y="237"/>
                </a:cubicBezTo>
                <a:cubicBezTo>
                  <a:pt x="785" y="236"/>
                  <a:pt x="785" y="234"/>
                  <a:pt x="784" y="233"/>
                </a:cubicBezTo>
                <a:cubicBezTo>
                  <a:pt x="783" y="231"/>
                  <a:pt x="781" y="231"/>
                  <a:pt x="779" y="233"/>
                </a:cubicBezTo>
                <a:cubicBezTo>
                  <a:pt x="748" y="264"/>
                  <a:pt x="748" y="264"/>
                  <a:pt x="748" y="264"/>
                </a:cubicBezTo>
                <a:cubicBezTo>
                  <a:pt x="747" y="265"/>
                  <a:pt x="747" y="267"/>
                  <a:pt x="748" y="269"/>
                </a:cubicBezTo>
                <a:cubicBezTo>
                  <a:pt x="748" y="269"/>
                  <a:pt x="749" y="269"/>
                  <a:pt x="750" y="269"/>
                </a:cubicBezTo>
                <a:close/>
                <a:moveTo>
                  <a:pt x="1001" y="18"/>
                </a:moveTo>
                <a:cubicBezTo>
                  <a:pt x="1002" y="18"/>
                  <a:pt x="1003" y="18"/>
                  <a:pt x="1003" y="17"/>
                </a:cubicBezTo>
                <a:cubicBezTo>
                  <a:pt x="1005" y="15"/>
                  <a:pt x="1005" y="15"/>
                  <a:pt x="1005" y="15"/>
                </a:cubicBezTo>
                <a:cubicBezTo>
                  <a:pt x="1007" y="14"/>
                  <a:pt x="1007" y="12"/>
                  <a:pt x="1005" y="11"/>
                </a:cubicBezTo>
                <a:cubicBezTo>
                  <a:pt x="1004" y="10"/>
                  <a:pt x="1002" y="10"/>
                  <a:pt x="1001" y="11"/>
                </a:cubicBezTo>
                <a:cubicBezTo>
                  <a:pt x="999" y="13"/>
                  <a:pt x="999" y="13"/>
                  <a:pt x="999" y="13"/>
                </a:cubicBezTo>
                <a:cubicBezTo>
                  <a:pt x="998" y="14"/>
                  <a:pt x="998" y="16"/>
                  <a:pt x="999" y="17"/>
                </a:cubicBezTo>
                <a:cubicBezTo>
                  <a:pt x="1000" y="18"/>
                  <a:pt x="1001" y="18"/>
                  <a:pt x="1001" y="18"/>
                </a:cubicBezTo>
                <a:close/>
                <a:moveTo>
                  <a:pt x="903" y="128"/>
                </a:moveTo>
                <a:cubicBezTo>
                  <a:pt x="903" y="128"/>
                  <a:pt x="904" y="129"/>
                  <a:pt x="905" y="129"/>
                </a:cubicBezTo>
                <a:cubicBezTo>
                  <a:pt x="906" y="129"/>
                  <a:pt x="906" y="128"/>
                  <a:pt x="907" y="128"/>
                </a:cubicBezTo>
                <a:cubicBezTo>
                  <a:pt x="957" y="78"/>
                  <a:pt x="957" y="78"/>
                  <a:pt x="957" y="78"/>
                </a:cubicBezTo>
                <a:cubicBezTo>
                  <a:pt x="958" y="76"/>
                  <a:pt x="958" y="74"/>
                  <a:pt x="957" y="73"/>
                </a:cubicBezTo>
                <a:cubicBezTo>
                  <a:pt x="956" y="72"/>
                  <a:pt x="954" y="72"/>
                  <a:pt x="953" y="73"/>
                </a:cubicBezTo>
                <a:cubicBezTo>
                  <a:pt x="903" y="123"/>
                  <a:pt x="903" y="123"/>
                  <a:pt x="903" y="123"/>
                </a:cubicBezTo>
                <a:cubicBezTo>
                  <a:pt x="901" y="125"/>
                  <a:pt x="901" y="127"/>
                  <a:pt x="903" y="128"/>
                </a:cubicBezTo>
                <a:close/>
                <a:moveTo>
                  <a:pt x="1011" y="22"/>
                </a:moveTo>
                <a:cubicBezTo>
                  <a:pt x="1012" y="22"/>
                  <a:pt x="1013" y="22"/>
                  <a:pt x="1014" y="21"/>
                </a:cubicBezTo>
                <a:cubicBezTo>
                  <a:pt x="1015" y="20"/>
                  <a:pt x="1015" y="20"/>
                  <a:pt x="1015" y="20"/>
                </a:cubicBezTo>
                <a:cubicBezTo>
                  <a:pt x="1016" y="19"/>
                  <a:pt x="1016" y="17"/>
                  <a:pt x="1015" y="16"/>
                </a:cubicBezTo>
                <a:cubicBezTo>
                  <a:pt x="1014" y="14"/>
                  <a:pt x="1012" y="14"/>
                  <a:pt x="1010" y="16"/>
                </a:cubicBezTo>
                <a:cubicBezTo>
                  <a:pt x="1009" y="17"/>
                  <a:pt x="1009" y="17"/>
                  <a:pt x="1009" y="17"/>
                </a:cubicBezTo>
                <a:cubicBezTo>
                  <a:pt x="1008" y="18"/>
                  <a:pt x="1008" y="20"/>
                  <a:pt x="1009" y="21"/>
                </a:cubicBezTo>
                <a:cubicBezTo>
                  <a:pt x="1010" y="22"/>
                  <a:pt x="1011" y="22"/>
                  <a:pt x="1011" y="22"/>
                </a:cubicBezTo>
                <a:close/>
                <a:moveTo>
                  <a:pt x="505" y="526"/>
                </a:moveTo>
                <a:cubicBezTo>
                  <a:pt x="504" y="524"/>
                  <a:pt x="502" y="524"/>
                  <a:pt x="500" y="526"/>
                </a:cubicBezTo>
                <a:cubicBezTo>
                  <a:pt x="388" y="639"/>
                  <a:pt x="388" y="639"/>
                  <a:pt x="388" y="639"/>
                </a:cubicBezTo>
                <a:cubicBezTo>
                  <a:pt x="386" y="640"/>
                  <a:pt x="386" y="642"/>
                  <a:pt x="388" y="643"/>
                </a:cubicBezTo>
                <a:cubicBezTo>
                  <a:pt x="388" y="644"/>
                  <a:pt x="389" y="644"/>
                  <a:pt x="390" y="644"/>
                </a:cubicBezTo>
                <a:cubicBezTo>
                  <a:pt x="390" y="644"/>
                  <a:pt x="391" y="644"/>
                  <a:pt x="392" y="643"/>
                </a:cubicBezTo>
                <a:cubicBezTo>
                  <a:pt x="505" y="530"/>
                  <a:pt x="505" y="530"/>
                  <a:pt x="505" y="530"/>
                </a:cubicBezTo>
                <a:cubicBezTo>
                  <a:pt x="506" y="529"/>
                  <a:pt x="506" y="527"/>
                  <a:pt x="505" y="526"/>
                </a:cubicBezTo>
                <a:close/>
                <a:moveTo>
                  <a:pt x="883" y="144"/>
                </a:moveTo>
                <a:cubicBezTo>
                  <a:pt x="883" y="144"/>
                  <a:pt x="882" y="144"/>
                  <a:pt x="881" y="145"/>
                </a:cubicBezTo>
                <a:cubicBezTo>
                  <a:pt x="876" y="150"/>
                  <a:pt x="876" y="150"/>
                  <a:pt x="876" y="150"/>
                </a:cubicBezTo>
                <a:cubicBezTo>
                  <a:pt x="875" y="151"/>
                  <a:pt x="875" y="153"/>
                  <a:pt x="876" y="155"/>
                </a:cubicBezTo>
                <a:cubicBezTo>
                  <a:pt x="876" y="155"/>
                  <a:pt x="877" y="156"/>
                  <a:pt x="878" y="156"/>
                </a:cubicBezTo>
                <a:cubicBezTo>
                  <a:pt x="879" y="156"/>
                  <a:pt x="880" y="155"/>
                  <a:pt x="880" y="155"/>
                </a:cubicBezTo>
                <a:cubicBezTo>
                  <a:pt x="886" y="149"/>
                  <a:pt x="886" y="149"/>
                  <a:pt x="886" y="149"/>
                </a:cubicBezTo>
                <a:cubicBezTo>
                  <a:pt x="886" y="149"/>
                  <a:pt x="887" y="148"/>
                  <a:pt x="887" y="147"/>
                </a:cubicBezTo>
                <a:cubicBezTo>
                  <a:pt x="887" y="146"/>
                  <a:pt x="886" y="145"/>
                  <a:pt x="886" y="145"/>
                </a:cubicBezTo>
                <a:cubicBezTo>
                  <a:pt x="885" y="144"/>
                  <a:pt x="884" y="144"/>
                  <a:pt x="883" y="144"/>
                </a:cubicBezTo>
                <a:close/>
                <a:moveTo>
                  <a:pt x="752" y="278"/>
                </a:moveTo>
                <a:cubicBezTo>
                  <a:pt x="753" y="279"/>
                  <a:pt x="753" y="279"/>
                  <a:pt x="754" y="279"/>
                </a:cubicBezTo>
                <a:cubicBezTo>
                  <a:pt x="755" y="279"/>
                  <a:pt x="756" y="279"/>
                  <a:pt x="756" y="278"/>
                </a:cubicBezTo>
                <a:cubicBezTo>
                  <a:pt x="869" y="166"/>
                  <a:pt x="869" y="166"/>
                  <a:pt x="869" y="166"/>
                </a:cubicBezTo>
                <a:cubicBezTo>
                  <a:pt x="870" y="164"/>
                  <a:pt x="870" y="163"/>
                  <a:pt x="869" y="161"/>
                </a:cubicBezTo>
                <a:cubicBezTo>
                  <a:pt x="868" y="160"/>
                  <a:pt x="866" y="160"/>
                  <a:pt x="865" y="161"/>
                </a:cubicBezTo>
                <a:cubicBezTo>
                  <a:pt x="752" y="274"/>
                  <a:pt x="752" y="274"/>
                  <a:pt x="752" y="274"/>
                </a:cubicBezTo>
                <a:cubicBezTo>
                  <a:pt x="751" y="275"/>
                  <a:pt x="751" y="277"/>
                  <a:pt x="752" y="278"/>
                </a:cubicBezTo>
                <a:close/>
                <a:moveTo>
                  <a:pt x="765" y="282"/>
                </a:moveTo>
                <a:cubicBezTo>
                  <a:pt x="766" y="282"/>
                  <a:pt x="767" y="282"/>
                  <a:pt x="767" y="281"/>
                </a:cubicBezTo>
                <a:cubicBezTo>
                  <a:pt x="882" y="166"/>
                  <a:pt x="882" y="166"/>
                  <a:pt x="882" y="166"/>
                </a:cubicBezTo>
                <a:cubicBezTo>
                  <a:pt x="884" y="165"/>
                  <a:pt x="884" y="163"/>
                  <a:pt x="882" y="162"/>
                </a:cubicBezTo>
                <a:cubicBezTo>
                  <a:pt x="881" y="161"/>
                  <a:pt x="879" y="161"/>
                  <a:pt x="878" y="162"/>
                </a:cubicBezTo>
                <a:cubicBezTo>
                  <a:pt x="763" y="277"/>
                  <a:pt x="763" y="277"/>
                  <a:pt x="763" y="277"/>
                </a:cubicBezTo>
                <a:cubicBezTo>
                  <a:pt x="762" y="278"/>
                  <a:pt x="762" y="280"/>
                  <a:pt x="763" y="281"/>
                </a:cubicBezTo>
                <a:cubicBezTo>
                  <a:pt x="764" y="282"/>
                  <a:pt x="764" y="282"/>
                  <a:pt x="765" y="282"/>
                </a:cubicBezTo>
                <a:close/>
                <a:moveTo>
                  <a:pt x="913" y="131"/>
                </a:moveTo>
                <a:cubicBezTo>
                  <a:pt x="914" y="132"/>
                  <a:pt x="915" y="132"/>
                  <a:pt x="915" y="132"/>
                </a:cubicBezTo>
                <a:cubicBezTo>
                  <a:pt x="916" y="132"/>
                  <a:pt x="917" y="132"/>
                  <a:pt x="918" y="131"/>
                </a:cubicBezTo>
                <a:cubicBezTo>
                  <a:pt x="968" y="81"/>
                  <a:pt x="968" y="81"/>
                  <a:pt x="968" y="81"/>
                </a:cubicBezTo>
                <a:cubicBezTo>
                  <a:pt x="969" y="80"/>
                  <a:pt x="969" y="78"/>
                  <a:pt x="968" y="77"/>
                </a:cubicBezTo>
                <a:cubicBezTo>
                  <a:pt x="967" y="75"/>
                  <a:pt x="965" y="75"/>
                  <a:pt x="963" y="77"/>
                </a:cubicBezTo>
                <a:cubicBezTo>
                  <a:pt x="913" y="127"/>
                  <a:pt x="913" y="127"/>
                  <a:pt x="913" y="127"/>
                </a:cubicBezTo>
                <a:cubicBezTo>
                  <a:pt x="912" y="128"/>
                  <a:pt x="912" y="130"/>
                  <a:pt x="913" y="131"/>
                </a:cubicBezTo>
                <a:close/>
                <a:moveTo>
                  <a:pt x="399" y="650"/>
                </a:moveTo>
                <a:cubicBezTo>
                  <a:pt x="521" y="527"/>
                  <a:pt x="521" y="527"/>
                  <a:pt x="521" y="527"/>
                </a:cubicBezTo>
                <a:cubicBezTo>
                  <a:pt x="523" y="526"/>
                  <a:pt x="523" y="524"/>
                  <a:pt x="521" y="523"/>
                </a:cubicBezTo>
                <a:cubicBezTo>
                  <a:pt x="520" y="522"/>
                  <a:pt x="518" y="522"/>
                  <a:pt x="517" y="523"/>
                </a:cubicBezTo>
                <a:cubicBezTo>
                  <a:pt x="395" y="646"/>
                  <a:pt x="395" y="646"/>
                  <a:pt x="395" y="646"/>
                </a:cubicBezTo>
                <a:cubicBezTo>
                  <a:pt x="393" y="647"/>
                  <a:pt x="393" y="649"/>
                  <a:pt x="395" y="650"/>
                </a:cubicBezTo>
                <a:cubicBezTo>
                  <a:pt x="395" y="650"/>
                  <a:pt x="396" y="651"/>
                  <a:pt x="397" y="651"/>
                </a:cubicBezTo>
                <a:cubicBezTo>
                  <a:pt x="397" y="651"/>
                  <a:pt x="398" y="650"/>
                  <a:pt x="399" y="650"/>
                </a:cubicBezTo>
                <a:close/>
                <a:moveTo>
                  <a:pt x="906" y="142"/>
                </a:moveTo>
                <a:cubicBezTo>
                  <a:pt x="906" y="142"/>
                  <a:pt x="907" y="141"/>
                  <a:pt x="908" y="141"/>
                </a:cubicBezTo>
                <a:cubicBezTo>
                  <a:pt x="909" y="139"/>
                  <a:pt x="909" y="139"/>
                  <a:pt x="909" y="139"/>
                </a:cubicBezTo>
                <a:cubicBezTo>
                  <a:pt x="909" y="139"/>
                  <a:pt x="910" y="139"/>
                  <a:pt x="910" y="139"/>
                </a:cubicBezTo>
                <a:cubicBezTo>
                  <a:pt x="910" y="139"/>
                  <a:pt x="910" y="138"/>
                  <a:pt x="911" y="138"/>
                </a:cubicBezTo>
                <a:cubicBezTo>
                  <a:pt x="913" y="136"/>
                  <a:pt x="913" y="136"/>
                  <a:pt x="913" y="136"/>
                </a:cubicBezTo>
                <a:cubicBezTo>
                  <a:pt x="914" y="135"/>
                  <a:pt x="914" y="133"/>
                  <a:pt x="913" y="131"/>
                </a:cubicBezTo>
                <a:cubicBezTo>
                  <a:pt x="912" y="130"/>
                  <a:pt x="910" y="130"/>
                  <a:pt x="909" y="131"/>
                </a:cubicBezTo>
                <a:cubicBezTo>
                  <a:pt x="906" y="134"/>
                  <a:pt x="906" y="134"/>
                  <a:pt x="906" y="134"/>
                </a:cubicBezTo>
                <a:cubicBezTo>
                  <a:pt x="906" y="134"/>
                  <a:pt x="906" y="134"/>
                  <a:pt x="906" y="135"/>
                </a:cubicBezTo>
                <a:cubicBezTo>
                  <a:pt x="905" y="135"/>
                  <a:pt x="905" y="135"/>
                  <a:pt x="905" y="135"/>
                </a:cubicBezTo>
                <a:cubicBezTo>
                  <a:pt x="903" y="137"/>
                  <a:pt x="903" y="137"/>
                  <a:pt x="903" y="137"/>
                </a:cubicBezTo>
                <a:cubicBezTo>
                  <a:pt x="902" y="138"/>
                  <a:pt x="902" y="140"/>
                  <a:pt x="903" y="141"/>
                </a:cubicBezTo>
                <a:cubicBezTo>
                  <a:pt x="904" y="141"/>
                  <a:pt x="905" y="142"/>
                  <a:pt x="906" y="142"/>
                </a:cubicBezTo>
                <a:close/>
                <a:moveTo>
                  <a:pt x="1028" y="19"/>
                </a:moveTo>
                <a:cubicBezTo>
                  <a:pt x="1029" y="19"/>
                  <a:pt x="1030" y="19"/>
                  <a:pt x="1030" y="18"/>
                </a:cubicBezTo>
                <a:cubicBezTo>
                  <a:pt x="1031" y="17"/>
                  <a:pt x="1031" y="17"/>
                  <a:pt x="1031" y="17"/>
                </a:cubicBezTo>
                <a:cubicBezTo>
                  <a:pt x="1033" y="16"/>
                  <a:pt x="1033" y="14"/>
                  <a:pt x="1031" y="13"/>
                </a:cubicBezTo>
                <a:cubicBezTo>
                  <a:pt x="1030" y="12"/>
                  <a:pt x="1028" y="12"/>
                  <a:pt x="1027" y="13"/>
                </a:cubicBezTo>
                <a:cubicBezTo>
                  <a:pt x="1026" y="14"/>
                  <a:pt x="1026" y="14"/>
                  <a:pt x="1026" y="14"/>
                </a:cubicBezTo>
                <a:cubicBezTo>
                  <a:pt x="1025" y="15"/>
                  <a:pt x="1025" y="17"/>
                  <a:pt x="1026" y="18"/>
                </a:cubicBezTo>
                <a:cubicBezTo>
                  <a:pt x="1027" y="19"/>
                  <a:pt x="1028" y="19"/>
                  <a:pt x="1028" y="19"/>
                </a:cubicBezTo>
                <a:close/>
                <a:moveTo>
                  <a:pt x="397" y="661"/>
                </a:moveTo>
                <a:cubicBezTo>
                  <a:pt x="398" y="662"/>
                  <a:pt x="399" y="662"/>
                  <a:pt x="399" y="662"/>
                </a:cubicBezTo>
                <a:cubicBezTo>
                  <a:pt x="400" y="662"/>
                  <a:pt x="401" y="662"/>
                  <a:pt x="402" y="661"/>
                </a:cubicBezTo>
                <a:cubicBezTo>
                  <a:pt x="531" y="531"/>
                  <a:pt x="531" y="531"/>
                  <a:pt x="531" y="531"/>
                </a:cubicBezTo>
                <a:cubicBezTo>
                  <a:pt x="533" y="530"/>
                  <a:pt x="533" y="528"/>
                  <a:pt x="531" y="527"/>
                </a:cubicBezTo>
                <a:cubicBezTo>
                  <a:pt x="530" y="526"/>
                  <a:pt x="528" y="526"/>
                  <a:pt x="527" y="527"/>
                </a:cubicBezTo>
                <a:cubicBezTo>
                  <a:pt x="397" y="657"/>
                  <a:pt x="397" y="657"/>
                  <a:pt x="397" y="657"/>
                </a:cubicBezTo>
                <a:cubicBezTo>
                  <a:pt x="396" y="658"/>
                  <a:pt x="396" y="660"/>
                  <a:pt x="397" y="661"/>
                </a:cubicBezTo>
                <a:close/>
                <a:moveTo>
                  <a:pt x="930" y="124"/>
                </a:moveTo>
                <a:cubicBezTo>
                  <a:pt x="929" y="125"/>
                  <a:pt x="929" y="127"/>
                  <a:pt x="930" y="128"/>
                </a:cubicBezTo>
                <a:cubicBezTo>
                  <a:pt x="931" y="129"/>
                  <a:pt x="932" y="129"/>
                  <a:pt x="933" y="129"/>
                </a:cubicBezTo>
                <a:cubicBezTo>
                  <a:pt x="933" y="129"/>
                  <a:pt x="934" y="129"/>
                  <a:pt x="935" y="128"/>
                </a:cubicBezTo>
                <a:cubicBezTo>
                  <a:pt x="978" y="84"/>
                  <a:pt x="978" y="84"/>
                  <a:pt x="978" y="84"/>
                </a:cubicBezTo>
                <a:cubicBezTo>
                  <a:pt x="979" y="83"/>
                  <a:pt x="979" y="81"/>
                  <a:pt x="978" y="80"/>
                </a:cubicBezTo>
                <a:cubicBezTo>
                  <a:pt x="977" y="79"/>
                  <a:pt x="975" y="79"/>
                  <a:pt x="974" y="80"/>
                </a:cubicBezTo>
                <a:lnTo>
                  <a:pt x="930" y="124"/>
                </a:lnTo>
                <a:close/>
                <a:moveTo>
                  <a:pt x="919" y="143"/>
                </a:moveTo>
                <a:cubicBezTo>
                  <a:pt x="920" y="143"/>
                  <a:pt x="920" y="142"/>
                  <a:pt x="921" y="142"/>
                </a:cubicBezTo>
                <a:cubicBezTo>
                  <a:pt x="930" y="133"/>
                  <a:pt x="930" y="133"/>
                  <a:pt x="930" y="133"/>
                </a:cubicBezTo>
                <a:cubicBezTo>
                  <a:pt x="931" y="132"/>
                  <a:pt x="931" y="130"/>
                  <a:pt x="930" y="129"/>
                </a:cubicBezTo>
                <a:cubicBezTo>
                  <a:pt x="929" y="127"/>
                  <a:pt x="927" y="127"/>
                  <a:pt x="925" y="129"/>
                </a:cubicBezTo>
                <a:cubicBezTo>
                  <a:pt x="917" y="137"/>
                  <a:pt x="917" y="137"/>
                  <a:pt x="917" y="137"/>
                </a:cubicBezTo>
                <a:cubicBezTo>
                  <a:pt x="915" y="139"/>
                  <a:pt x="915" y="141"/>
                  <a:pt x="917" y="142"/>
                </a:cubicBezTo>
                <a:cubicBezTo>
                  <a:pt x="917" y="142"/>
                  <a:pt x="918" y="143"/>
                  <a:pt x="919" y="143"/>
                </a:cubicBezTo>
                <a:close/>
                <a:moveTo>
                  <a:pt x="746" y="316"/>
                </a:moveTo>
                <a:cubicBezTo>
                  <a:pt x="747" y="316"/>
                  <a:pt x="747" y="315"/>
                  <a:pt x="748" y="315"/>
                </a:cubicBezTo>
                <a:cubicBezTo>
                  <a:pt x="761" y="302"/>
                  <a:pt x="761" y="302"/>
                  <a:pt x="761" y="302"/>
                </a:cubicBezTo>
                <a:cubicBezTo>
                  <a:pt x="774" y="289"/>
                  <a:pt x="774" y="289"/>
                  <a:pt x="774" y="289"/>
                </a:cubicBezTo>
                <a:cubicBezTo>
                  <a:pt x="775" y="287"/>
                  <a:pt x="775" y="285"/>
                  <a:pt x="774" y="284"/>
                </a:cubicBezTo>
                <a:cubicBezTo>
                  <a:pt x="773" y="283"/>
                  <a:pt x="771" y="283"/>
                  <a:pt x="770" y="284"/>
                </a:cubicBezTo>
                <a:cubicBezTo>
                  <a:pt x="757" y="297"/>
                  <a:pt x="757" y="297"/>
                  <a:pt x="757" y="297"/>
                </a:cubicBezTo>
                <a:cubicBezTo>
                  <a:pt x="744" y="310"/>
                  <a:pt x="744" y="310"/>
                  <a:pt x="744" y="310"/>
                </a:cubicBezTo>
                <a:cubicBezTo>
                  <a:pt x="742" y="312"/>
                  <a:pt x="742" y="314"/>
                  <a:pt x="744" y="315"/>
                </a:cubicBezTo>
                <a:cubicBezTo>
                  <a:pt x="744" y="315"/>
                  <a:pt x="745" y="316"/>
                  <a:pt x="746" y="316"/>
                </a:cubicBezTo>
                <a:close/>
                <a:moveTo>
                  <a:pt x="903" y="156"/>
                </a:moveTo>
                <a:cubicBezTo>
                  <a:pt x="903" y="156"/>
                  <a:pt x="904" y="157"/>
                  <a:pt x="905" y="157"/>
                </a:cubicBezTo>
                <a:cubicBezTo>
                  <a:pt x="906" y="157"/>
                  <a:pt x="907" y="156"/>
                  <a:pt x="907" y="156"/>
                </a:cubicBezTo>
                <a:cubicBezTo>
                  <a:pt x="916" y="147"/>
                  <a:pt x="916" y="147"/>
                  <a:pt x="916" y="147"/>
                </a:cubicBezTo>
                <a:cubicBezTo>
                  <a:pt x="917" y="146"/>
                  <a:pt x="917" y="144"/>
                  <a:pt x="916" y="143"/>
                </a:cubicBezTo>
                <a:cubicBezTo>
                  <a:pt x="914" y="142"/>
                  <a:pt x="912" y="142"/>
                  <a:pt x="911" y="143"/>
                </a:cubicBezTo>
                <a:cubicBezTo>
                  <a:pt x="903" y="151"/>
                  <a:pt x="903" y="151"/>
                  <a:pt x="903" y="151"/>
                </a:cubicBezTo>
                <a:cubicBezTo>
                  <a:pt x="902" y="152"/>
                  <a:pt x="902" y="154"/>
                  <a:pt x="903" y="156"/>
                </a:cubicBezTo>
                <a:close/>
                <a:moveTo>
                  <a:pt x="892" y="162"/>
                </a:moveTo>
                <a:cubicBezTo>
                  <a:pt x="821" y="233"/>
                  <a:pt x="821" y="233"/>
                  <a:pt x="821" y="233"/>
                </a:cubicBezTo>
                <a:cubicBezTo>
                  <a:pt x="820" y="234"/>
                  <a:pt x="820" y="236"/>
                  <a:pt x="821" y="237"/>
                </a:cubicBezTo>
                <a:cubicBezTo>
                  <a:pt x="822" y="238"/>
                  <a:pt x="823" y="238"/>
                  <a:pt x="824" y="238"/>
                </a:cubicBezTo>
                <a:cubicBezTo>
                  <a:pt x="824" y="238"/>
                  <a:pt x="825" y="238"/>
                  <a:pt x="826" y="237"/>
                </a:cubicBezTo>
                <a:cubicBezTo>
                  <a:pt x="896" y="166"/>
                  <a:pt x="896" y="166"/>
                  <a:pt x="896" y="166"/>
                </a:cubicBezTo>
                <a:cubicBezTo>
                  <a:pt x="898" y="165"/>
                  <a:pt x="898" y="163"/>
                  <a:pt x="896" y="162"/>
                </a:cubicBezTo>
                <a:cubicBezTo>
                  <a:pt x="895" y="161"/>
                  <a:pt x="893" y="161"/>
                  <a:pt x="892" y="162"/>
                </a:cubicBezTo>
                <a:close/>
                <a:moveTo>
                  <a:pt x="779" y="282"/>
                </a:moveTo>
                <a:cubicBezTo>
                  <a:pt x="780" y="282"/>
                  <a:pt x="781" y="282"/>
                  <a:pt x="781" y="281"/>
                </a:cubicBezTo>
                <a:cubicBezTo>
                  <a:pt x="821" y="242"/>
                  <a:pt x="821" y="242"/>
                  <a:pt x="821" y="242"/>
                </a:cubicBezTo>
                <a:cubicBezTo>
                  <a:pt x="822" y="241"/>
                  <a:pt x="822" y="239"/>
                  <a:pt x="821" y="238"/>
                </a:cubicBezTo>
                <a:cubicBezTo>
                  <a:pt x="820" y="236"/>
                  <a:pt x="818" y="236"/>
                  <a:pt x="816" y="238"/>
                </a:cubicBezTo>
                <a:cubicBezTo>
                  <a:pt x="802" y="252"/>
                  <a:pt x="802" y="252"/>
                  <a:pt x="802" y="252"/>
                </a:cubicBezTo>
                <a:cubicBezTo>
                  <a:pt x="777" y="277"/>
                  <a:pt x="777" y="277"/>
                  <a:pt x="777" y="277"/>
                </a:cubicBezTo>
                <a:cubicBezTo>
                  <a:pt x="776" y="278"/>
                  <a:pt x="776" y="280"/>
                  <a:pt x="777" y="281"/>
                </a:cubicBezTo>
                <a:cubicBezTo>
                  <a:pt x="778" y="282"/>
                  <a:pt x="778" y="282"/>
                  <a:pt x="779" y="282"/>
                </a:cubicBezTo>
                <a:close/>
                <a:moveTo>
                  <a:pt x="941" y="127"/>
                </a:moveTo>
                <a:cubicBezTo>
                  <a:pt x="941" y="127"/>
                  <a:pt x="941" y="127"/>
                  <a:pt x="941" y="127"/>
                </a:cubicBezTo>
                <a:cubicBezTo>
                  <a:pt x="833" y="235"/>
                  <a:pt x="833" y="235"/>
                  <a:pt x="833" y="235"/>
                </a:cubicBezTo>
                <a:cubicBezTo>
                  <a:pt x="832" y="236"/>
                  <a:pt x="832" y="238"/>
                  <a:pt x="833" y="240"/>
                </a:cubicBezTo>
                <a:cubicBezTo>
                  <a:pt x="833" y="240"/>
                  <a:pt x="834" y="241"/>
                  <a:pt x="835" y="241"/>
                </a:cubicBezTo>
                <a:cubicBezTo>
                  <a:pt x="836" y="241"/>
                  <a:pt x="836" y="240"/>
                  <a:pt x="837" y="240"/>
                </a:cubicBezTo>
                <a:cubicBezTo>
                  <a:pt x="945" y="132"/>
                  <a:pt x="945" y="132"/>
                  <a:pt x="945" y="132"/>
                </a:cubicBezTo>
                <a:cubicBezTo>
                  <a:pt x="945" y="131"/>
                  <a:pt x="945" y="131"/>
                  <a:pt x="946" y="131"/>
                </a:cubicBezTo>
                <a:cubicBezTo>
                  <a:pt x="946" y="131"/>
                  <a:pt x="946" y="131"/>
                  <a:pt x="946" y="131"/>
                </a:cubicBezTo>
                <a:cubicBezTo>
                  <a:pt x="986" y="91"/>
                  <a:pt x="986" y="91"/>
                  <a:pt x="986" y="91"/>
                </a:cubicBezTo>
                <a:cubicBezTo>
                  <a:pt x="987" y="90"/>
                  <a:pt x="987" y="88"/>
                  <a:pt x="986" y="86"/>
                </a:cubicBezTo>
                <a:cubicBezTo>
                  <a:pt x="985" y="85"/>
                  <a:pt x="983" y="85"/>
                  <a:pt x="982" y="86"/>
                </a:cubicBezTo>
                <a:cubicBezTo>
                  <a:pt x="942" y="126"/>
                  <a:pt x="942" y="126"/>
                  <a:pt x="942" y="126"/>
                </a:cubicBezTo>
                <a:cubicBezTo>
                  <a:pt x="941" y="127"/>
                  <a:pt x="941" y="127"/>
                  <a:pt x="941" y="127"/>
                </a:cubicBezTo>
                <a:close/>
                <a:moveTo>
                  <a:pt x="1015" y="57"/>
                </a:moveTo>
                <a:cubicBezTo>
                  <a:pt x="1016" y="58"/>
                  <a:pt x="1017" y="58"/>
                  <a:pt x="1017" y="58"/>
                </a:cubicBezTo>
                <a:cubicBezTo>
                  <a:pt x="1018" y="58"/>
                  <a:pt x="1019" y="58"/>
                  <a:pt x="1019" y="57"/>
                </a:cubicBezTo>
                <a:cubicBezTo>
                  <a:pt x="1022" y="55"/>
                  <a:pt x="1022" y="55"/>
                  <a:pt x="1022" y="55"/>
                </a:cubicBezTo>
                <a:cubicBezTo>
                  <a:pt x="1022" y="55"/>
                  <a:pt x="1022" y="55"/>
                  <a:pt x="1022" y="54"/>
                </a:cubicBezTo>
                <a:cubicBezTo>
                  <a:pt x="1023" y="54"/>
                  <a:pt x="1023" y="54"/>
                  <a:pt x="1023" y="54"/>
                </a:cubicBezTo>
                <a:cubicBezTo>
                  <a:pt x="1035" y="41"/>
                  <a:pt x="1035" y="41"/>
                  <a:pt x="1035" y="41"/>
                </a:cubicBezTo>
                <a:cubicBezTo>
                  <a:pt x="1037" y="40"/>
                  <a:pt x="1037" y="38"/>
                  <a:pt x="1035" y="37"/>
                </a:cubicBezTo>
                <a:cubicBezTo>
                  <a:pt x="1034" y="36"/>
                  <a:pt x="1032" y="36"/>
                  <a:pt x="1031" y="37"/>
                </a:cubicBezTo>
                <a:cubicBezTo>
                  <a:pt x="1019" y="49"/>
                  <a:pt x="1019" y="49"/>
                  <a:pt x="1019" y="49"/>
                </a:cubicBezTo>
                <a:cubicBezTo>
                  <a:pt x="1018" y="50"/>
                  <a:pt x="1018" y="50"/>
                  <a:pt x="1018" y="50"/>
                </a:cubicBezTo>
                <a:cubicBezTo>
                  <a:pt x="1018" y="50"/>
                  <a:pt x="1018" y="50"/>
                  <a:pt x="1017" y="51"/>
                </a:cubicBezTo>
                <a:cubicBezTo>
                  <a:pt x="1015" y="53"/>
                  <a:pt x="1015" y="53"/>
                  <a:pt x="1015" y="53"/>
                </a:cubicBezTo>
                <a:cubicBezTo>
                  <a:pt x="1014" y="54"/>
                  <a:pt x="1014" y="56"/>
                  <a:pt x="1015" y="57"/>
                </a:cubicBezTo>
                <a:close/>
                <a:moveTo>
                  <a:pt x="397" y="676"/>
                </a:moveTo>
                <a:cubicBezTo>
                  <a:pt x="397" y="676"/>
                  <a:pt x="398" y="677"/>
                  <a:pt x="399" y="677"/>
                </a:cubicBezTo>
                <a:cubicBezTo>
                  <a:pt x="400" y="677"/>
                  <a:pt x="400" y="676"/>
                  <a:pt x="401" y="676"/>
                </a:cubicBezTo>
                <a:cubicBezTo>
                  <a:pt x="541" y="536"/>
                  <a:pt x="541" y="536"/>
                  <a:pt x="541" y="536"/>
                </a:cubicBezTo>
                <a:cubicBezTo>
                  <a:pt x="542" y="535"/>
                  <a:pt x="542" y="533"/>
                  <a:pt x="541" y="532"/>
                </a:cubicBezTo>
                <a:cubicBezTo>
                  <a:pt x="540" y="530"/>
                  <a:pt x="538" y="530"/>
                  <a:pt x="536" y="532"/>
                </a:cubicBezTo>
                <a:cubicBezTo>
                  <a:pt x="397" y="671"/>
                  <a:pt x="397" y="671"/>
                  <a:pt x="397" y="671"/>
                </a:cubicBezTo>
                <a:cubicBezTo>
                  <a:pt x="395" y="673"/>
                  <a:pt x="395" y="675"/>
                  <a:pt x="397" y="676"/>
                </a:cubicBezTo>
                <a:close/>
                <a:moveTo>
                  <a:pt x="990" y="82"/>
                </a:moveTo>
                <a:cubicBezTo>
                  <a:pt x="991" y="83"/>
                  <a:pt x="991" y="83"/>
                  <a:pt x="992" y="83"/>
                </a:cubicBezTo>
                <a:cubicBezTo>
                  <a:pt x="993" y="83"/>
                  <a:pt x="994" y="83"/>
                  <a:pt x="994" y="82"/>
                </a:cubicBezTo>
                <a:cubicBezTo>
                  <a:pt x="997" y="80"/>
                  <a:pt x="997" y="80"/>
                  <a:pt x="997" y="80"/>
                </a:cubicBezTo>
                <a:cubicBezTo>
                  <a:pt x="998" y="79"/>
                  <a:pt x="998" y="77"/>
                  <a:pt x="997" y="76"/>
                </a:cubicBezTo>
                <a:cubicBezTo>
                  <a:pt x="996" y="74"/>
                  <a:pt x="994" y="74"/>
                  <a:pt x="992" y="76"/>
                </a:cubicBezTo>
                <a:cubicBezTo>
                  <a:pt x="990" y="78"/>
                  <a:pt x="990" y="78"/>
                  <a:pt x="990" y="78"/>
                </a:cubicBezTo>
                <a:cubicBezTo>
                  <a:pt x="989" y="79"/>
                  <a:pt x="989" y="81"/>
                  <a:pt x="990" y="82"/>
                </a:cubicBezTo>
                <a:close/>
                <a:moveTo>
                  <a:pt x="807" y="261"/>
                </a:moveTo>
                <a:cubicBezTo>
                  <a:pt x="806" y="262"/>
                  <a:pt x="806" y="262"/>
                  <a:pt x="806" y="262"/>
                </a:cubicBezTo>
                <a:cubicBezTo>
                  <a:pt x="805" y="263"/>
                  <a:pt x="805" y="265"/>
                  <a:pt x="806" y="267"/>
                </a:cubicBezTo>
                <a:cubicBezTo>
                  <a:pt x="806" y="267"/>
                  <a:pt x="807" y="267"/>
                  <a:pt x="808" y="267"/>
                </a:cubicBezTo>
                <a:cubicBezTo>
                  <a:pt x="809" y="267"/>
                  <a:pt x="810" y="267"/>
                  <a:pt x="810" y="267"/>
                </a:cubicBezTo>
                <a:cubicBezTo>
                  <a:pt x="812" y="265"/>
                  <a:pt x="812" y="265"/>
                  <a:pt x="812" y="265"/>
                </a:cubicBezTo>
                <a:cubicBezTo>
                  <a:pt x="813" y="264"/>
                  <a:pt x="813" y="262"/>
                  <a:pt x="812" y="261"/>
                </a:cubicBezTo>
                <a:cubicBezTo>
                  <a:pt x="811" y="259"/>
                  <a:pt x="809" y="259"/>
                  <a:pt x="807" y="261"/>
                </a:cubicBezTo>
                <a:close/>
                <a:moveTo>
                  <a:pt x="714" y="358"/>
                </a:moveTo>
                <a:cubicBezTo>
                  <a:pt x="715" y="359"/>
                  <a:pt x="716" y="359"/>
                  <a:pt x="716" y="359"/>
                </a:cubicBezTo>
                <a:cubicBezTo>
                  <a:pt x="717" y="359"/>
                  <a:pt x="718" y="359"/>
                  <a:pt x="719" y="358"/>
                </a:cubicBezTo>
                <a:cubicBezTo>
                  <a:pt x="787" y="290"/>
                  <a:pt x="787" y="290"/>
                  <a:pt x="787" y="290"/>
                </a:cubicBezTo>
                <a:cubicBezTo>
                  <a:pt x="788" y="289"/>
                  <a:pt x="788" y="287"/>
                  <a:pt x="787" y="286"/>
                </a:cubicBezTo>
                <a:cubicBezTo>
                  <a:pt x="785" y="284"/>
                  <a:pt x="784" y="284"/>
                  <a:pt x="782" y="286"/>
                </a:cubicBezTo>
                <a:cubicBezTo>
                  <a:pt x="714" y="354"/>
                  <a:pt x="714" y="354"/>
                  <a:pt x="714" y="354"/>
                </a:cubicBezTo>
                <a:cubicBezTo>
                  <a:pt x="713" y="355"/>
                  <a:pt x="713" y="357"/>
                  <a:pt x="714" y="358"/>
                </a:cubicBezTo>
                <a:close/>
                <a:moveTo>
                  <a:pt x="1041" y="49"/>
                </a:moveTo>
                <a:cubicBezTo>
                  <a:pt x="1041" y="49"/>
                  <a:pt x="1042" y="49"/>
                  <a:pt x="1043" y="48"/>
                </a:cubicBezTo>
                <a:cubicBezTo>
                  <a:pt x="1052" y="38"/>
                  <a:pt x="1052" y="38"/>
                  <a:pt x="1052" y="38"/>
                </a:cubicBezTo>
                <a:cubicBezTo>
                  <a:pt x="1053" y="37"/>
                  <a:pt x="1053" y="35"/>
                  <a:pt x="1052" y="34"/>
                </a:cubicBezTo>
                <a:cubicBezTo>
                  <a:pt x="1051" y="33"/>
                  <a:pt x="1049" y="33"/>
                  <a:pt x="1048" y="34"/>
                </a:cubicBezTo>
                <a:cubicBezTo>
                  <a:pt x="1038" y="44"/>
                  <a:pt x="1038" y="44"/>
                  <a:pt x="1038" y="44"/>
                </a:cubicBezTo>
                <a:cubicBezTo>
                  <a:pt x="1037" y="45"/>
                  <a:pt x="1037" y="47"/>
                  <a:pt x="1038" y="48"/>
                </a:cubicBezTo>
                <a:cubicBezTo>
                  <a:pt x="1039" y="49"/>
                  <a:pt x="1040" y="49"/>
                  <a:pt x="1041" y="49"/>
                </a:cubicBezTo>
                <a:close/>
                <a:moveTo>
                  <a:pt x="399" y="690"/>
                </a:moveTo>
                <a:cubicBezTo>
                  <a:pt x="400" y="690"/>
                  <a:pt x="401" y="690"/>
                  <a:pt x="401" y="689"/>
                </a:cubicBezTo>
                <a:cubicBezTo>
                  <a:pt x="548" y="543"/>
                  <a:pt x="548" y="543"/>
                  <a:pt x="548" y="543"/>
                </a:cubicBezTo>
                <a:cubicBezTo>
                  <a:pt x="549" y="542"/>
                  <a:pt x="549" y="540"/>
                  <a:pt x="548" y="538"/>
                </a:cubicBezTo>
                <a:cubicBezTo>
                  <a:pt x="547" y="537"/>
                  <a:pt x="545" y="537"/>
                  <a:pt x="544" y="538"/>
                </a:cubicBezTo>
                <a:cubicBezTo>
                  <a:pt x="397" y="685"/>
                  <a:pt x="397" y="685"/>
                  <a:pt x="397" y="685"/>
                </a:cubicBezTo>
                <a:cubicBezTo>
                  <a:pt x="396" y="686"/>
                  <a:pt x="396" y="688"/>
                  <a:pt x="397" y="689"/>
                </a:cubicBezTo>
                <a:cubicBezTo>
                  <a:pt x="398" y="690"/>
                  <a:pt x="398" y="690"/>
                  <a:pt x="399" y="690"/>
                </a:cubicBezTo>
                <a:close/>
                <a:moveTo>
                  <a:pt x="703" y="387"/>
                </a:moveTo>
                <a:cubicBezTo>
                  <a:pt x="704" y="387"/>
                  <a:pt x="704" y="386"/>
                  <a:pt x="705" y="386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04" y="286"/>
                  <a:pt x="804" y="286"/>
                  <a:pt x="805" y="286"/>
                </a:cubicBezTo>
                <a:cubicBezTo>
                  <a:pt x="805" y="286"/>
                  <a:pt x="805" y="286"/>
                  <a:pt x="805" y="286"/>
                </a:cubicBezTo>
                <a:cubicBezTo>
                  <a:pt x="808" y="283"/>
                  <a:pt x="808" y="283"/>
                  <a:pt x="808" y="283"/>
                </a:cubicBezTo>
                <a:cubicBezTo>
                  <a:pt x="809" y="281"/>
                  <a:pt x="809" y="279"/>
                  <a:pt x="808" y="278"/>
                </a:cubicBezTo>
                <a:cubicBezTo>
                  <a:pt x="807" y="277"/>
                  <a:pt x="805" y="277"/>
                  <a:pt x="804" y="278"/>
                </a:cubicBezTo>
                <a:cubicBezTo>
                  <a:pt x="801" y="281"/>
                  <a:pt x="801" y="281"/>
                  <a:pt x="801" y="281"/>
                </a:cubicBezTo>
                <a:cubicBezTo>
                  <a:pt x="801" y="281"/>
                  <a:pt x="800" y="282"/>
                  <a:pt x="800" y="282"/>
                </a:cubicBezTo>
                <a:cubicBezTo>
                  <a:pt x="800" y="282"/>
                  <a:pt x="800" y="282"/>
                  <a:pt x="800" y="282"/>
                </a:cubicBezTo>
                <a:cubicBezTo>
                  <a:pt x="701" y="381"/>
                  <a:pt x="701" y="381"/>
                  <a:pt x="701" y="381"/>
                </a:cubicBezTo>
                <a:cubicBezTo>
                  <a:pt x="699" y="382"/>
                  <a:pt x="699" y="384"/>
                  <a:pt x="701" y="386"/>
                </a:cubicBezTo>
                <a:cubicBezTo>
                  <a:pt x="701" y="386"/>
                  <a:pt x="702" y="387"/>
                  <a:pt x="703" y="387"/>
                </a:cubicBezTo>
                <a:close/>
                <a:moveTo>
                  <a:pt x="933" y="157"/>
                </a:moveTo>
                <a:cubicBezTo>
                  <a:pt x="933" y="157"/>
                  <a:pt x="933" y="157"/>
                  <a:pt x="933" y="157"/>
                </a:cubicBezTo>
                <a:cubicBezTo>
                  <a:pt x="999" y="91"/>
                  <a:pt x="999" y="91"/>
                  <a:pt x="999" y="91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6" y="84"/>
                  <a:pt x="1006" y="84"/>
                  <a:pt x="1006" y="84"/>
                </a:cubicBezTo>
                <a:cubicBezTo>
                  <a:pt x="1007" y="84"/>
                  <a:pt x="1007" y="83"/>
                  <a:pt x="1007" y="82"/>
                </a:cubicBezTo>
                <a:cubicBezTo>
                  <a:pt x="1007" y="81"/>
                  <a:pt x="1007" y="81"/>
                  <a:pt x="1006" y="80"/>
                </a:cubicBezTo>
                <a:cubicBezTo>
                  <a:pt x="1006" y="80"/>
                  <a:pt x="1006" y="80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4" y="79"/>
                </a:cubicBezTo>
                <a:cubicBezTo>
                  <a:pt x="1004" y="79"/>
                  <a:pt x="1003" y="79"/>
                  <a:pt x="1002" y="80"/>
                </a:cubicBezTo>
                <a:cubicBezTo>
                  <a:pt x="1002" y="80"/>
                  <a:pt x="1002" y="80"/>
                  <a:pt x="1002" y="80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852" y="229"/>
                  <a:pt x="852" y="229"/>
                  <a:pt x="852" y="229"/>
                </a:cubicBezTo>
                <a:cubicBezTo>
                  <a:pt x="851" y="231"/>
                  <a:pt x="851" y="233"/>
                  <a:pt x="852" y="234"/>
                </a:cubicBezTo>
                <a:cubicBezTo>
                  <a:pt x="853" y="234"/>
                  <a:pt x="854" y="235"/>
                  <a:pt x="855" y="235"/>
                </a:cubicBezTo>
                <a:cubicBezTo>
                  <a:pt x="855" y="235"/>
                  <a:pt x="856" y="234"/>
                  <a:pt x="857" y="234"/>
                </a:cubicBezTo>
                <a:cubicBezTo>
                  <a:pt x="933" y="158"/>
                  <a:pt x="933" y="158"/>
                  <a:pt x="933" y="158"/>
                </a:cubicBezTo>
                <a:cubicBezTo>
                  <a:pt x="933" y="158"/>
                  <a:pt x="933" y="157"/>
                  <a:pt x="933" y="157"/>
                </a:cubicBezTo>
                <a:close/>
                <a:moveTo>
                  <a:pt x="1009" y="80"/>
                </a:moveTo>
                <a:cubicBezTo>
                  <a:pt x="1010" y="80"/>
                  <a:pt x="1011" y="80"/>
                  <a:pt x="1012" y="79"/>
                </a:cubicBezTo>
                <a:cubicBezTo>
                  <a:pt x="1015" y="76"/>
                  <a:pt x="1015" y="76"/>
                  <a:pt x="1015" y="76"/>
                </a:cubicBezTo>
                <a:cubicBezTo>
                  <a:pt x="1016" y="75"/>
                  <a:pt x="1016" y="73"/>
                  <a:pt x="1015" y="71"/>
                </a:cubicBezTo>
                <a:cubicBezTo>
                  <a:pt x="1014" y="70"/>
                  <a:pt x="1012" y="70"/>
                  <a:pt x="1011" y="71"/>
                </a:cubicBezTo>
                <a:cubicBezTo>
                  <a:pt x="1007" y="75"/>
                  <a:pt x="1007" y="75"/>
                  <a:pt x="1007" y="75"/>
                </a:cubicBezTo>
                <a:cubicBezTo>
                  <a:pt x="1006" y="76"/>
                  <a:pt x="1006" y="78"/>
                  <a:pt x="1007" y="79"/>
                </a:cubicBezTo>
                <a:cubicBezTo>
                  <a:pt x="1008" y="80"/>
                  <a:pt x="1009" y="80"/>
                  <a:pt x="1009" y="80"/>
                </a:cubicBezTo>
                <a:close/>
                <a:moveTo>
                  <a:pt x="1027" y="55"/>
                </a:moveTo>
                <a:cubicBezTo>
                  <a:pt x="1020" y="62"/>
                  <a:pt x="1020" y="62"/>
                  <a:pt x="1020" y="62"/>
                </a:cubicBezTo>
                <a:cubicBezTo>
                  <a:pt x="1018" y="63"/>
                  <a:pt x="1018" y="65"/>
                  <a:pt x="1020" y="67"/>
                </a:cubicBezTo>
                <a:cubicBezTo>
                  <a:pt x="1020" y="67"/>
                  <a:pt x="1021" y="68"/>
                  <a:pt x="1022" y="68"/>
                </a:cubicBezTo>
                <a:cubicBezTo>
                  <a:pt x="1023" y="68"/>
                  <a:pt x="1023" y="67"/>
                  <a:pt x="1024" y="67"/>
                </a:cubicBezTo>
                <a:cubicBezTo>
                  <a:pt x="1031" y="59"/>
                  <a:pt x="1031" y="59"/>
                  <a:pt x="1031" y="59"/>
                </a:cubicBezTo>
                <a:cubicBezTo>
                  <a:pt x="1032" y="58"/>
                  <a:pt x="1032" y="56"/>
                  <a:pt x="1031" y="55"/>
                </a:cubicBezTo>
                <a:cubicBezTo>
                  <a:pt x="1030" y="54"/>
                  <a:pt x="1028" y="54"/>
                  <a:pt x="1027" y="55"/>
                </a:cubicBezTo>
                <a:close/>
                <a:moveTo>
                  <a:pt x="860" y="243"/>
                </a:moveTo>
                <a:cubicBezTo>
                  <a:pt x="861" y="243"/>
                  <a:pt x="862" y="243"/>
                  <a:pt x="863" y="242"/>
                </a:cubicBezTo>
                <a:cubicBezTo>
                  <a:pt x="872" y="232"/>
                  <a:pt x="872" y="232"/>
                  <a:pt x="872" y="232"/>
                </a:cubicBezTo>
                <a:cubicBezTo>
                  <a:pt x="874" y="231"/>
                  <a:pt x="874" y="229"/>
                  <a:pt x="872" y="228"/>
                </a:cubicBezTo>
                <a:cubicBezTo>
                  <a:pt x="871" y="227"/>
                  <a:pt x="869" y="227"/>
                  <a:pt x="868" y="228"/>
                </a:cubicBezTo>
                <a:cubicBezTo>
                  <a:pt x="858" y="238"/>
                  <a:pt x="858" y="238"/>
                  <a:pt x="858" y="238"/>
                </a:cubicBezTo>
                <a:cubicBezTo>
                  <a:pt x="857" y="239"/>
                  <a:pt x="857" y="241"/>
                  <a:pt x="858" y="242"/>
                </a:cubicBezTo>
                <a:cubicBezTo>
                  <a:pt x="859" y="243"/>
                  <a:pt x="860" y="243"/>
                  <a:pt x="860" y="243"/>
                </a:cubicBezTo>
                <a:close/>
                <a:moveTo>
                  <a:pt x="1034" y="62"/>
                </a:moveTo>
                <a:cubicBezTo>
                  <a:pt x="1031" y="65"/>
                  <a:pt x="1031" y="65"/>
                  <a:pt x="1031" y="65"/>
                </a:cubicBezTo>
                <a:cubicBezTo>
                  <a:pt x="1030" y="66"/>
                  <a:pt x="1030" y="68"/>
                  <a:pt x="1031" y="69"/>
                </a:cubicBezTo>
                <a:cubicBezTo>
                  <a:pt x="1032" y="70"/>
                  <a:pt x="1033" y="70"/>
                  <a:pt x="1033" y="70"/>
                </a:cubicBezTo>
                <a:cubicBezTo>
                  <a:pt x="1034" y="70"/>
                  <a:pt x="1035" y="70"/>
                  <a:pt x="1036" y="69"/>
                </a:cubicBezTo>
                <a:cubicBezTo>
                  <a:pt x="1038" y="66"/>
                  <a:pt x="1038" y="66"/>
                  <a:pt x="1038" y="66"/>
                </a:cubicBezTo>
                <a:cubicBezTo>
                  <a:pt x="1039" y="65"/>
                  <a:pt x="1039" y="63"/>
                  <a:pt x="1038" y="62"/>
                </a:cubicBezTo>
                <a:cubicBezTo>
                  <a:pt x="1037" y="61"/>
                  <a:pt x="1035" y="61"/>
                  <a:pt x="1034" y="62"/>
                </a:cubicBezTo>
                <a:close/>
                <a:moveTo>
                  <a:pt x="705" y="399"/>
                </a:moveTo>
                <a:cubicBezTo>
                  <a:pt x="706" y="399"/>
                  <a:pt x="706" y="398"/>
                  <a:pt x="707" y="398"/>
                </a:cubicBezTo>
                <a:cubicBezTo>
                  <a:pt x="825" y="280"/>
                  <a:pt x="825" y="280"/>
                  <a:pt x="825" y="280"/>
                </a:cubicBezTo>
                <a:cubicBezTo>
                  <a:pt x="826" y="278"/>
                  <a:pt x="826" y="277"/>
                  <a:pt x="825" y="275"/>
                </a:cubicBezTo>
                <a:cubicBezTo>
                  <a:pt x="824" y="274"/>
                  <a:pt x="822" y="274"/>
                  <a:pt x="821" y="275"/>
                </a:cubicBezTo>
                <a:cubicBezTo>
                  <a:pt x="703" y="393"/>
                  <a:pt x="703" y="393"/>
                  <a:pt x="703" y="393"/>
                </a:cubicBezTo>
                <a:cubicBezTo>
                  <a:pt x="701" y="395"/>
                  <a:pt x="701" y="396"/>
                  <a:pt x="703" y="398"/>
                </a:cubicBezTo>
                <a:cubicBezTo>
                  <a:pt x="703" y="398"/>
                  <a:pt x="704" y="399"/>
                  <a:pt x="705" y="399"/>
                </a:cubicBezTo>
                <a:close/>
                <a:moveTo>
                  <a:pt x="853" y="251"/>
                </a:moveTo>
                <a:cubicBezTo>
                  <a:pt x="854" y="250"/>
                  <a:pt x="854" y="248"/>
                  <a:pt x="853" y="247"/>
                </a:cubicBezTo>
                <a:cubicBezTo>
                  <a:pt x="852" y="246"/>
                  <a:pt x="850" y="246"/>
                  <a:pt x="849" y="247"/>
                </a:cubicBezTo>
                <a:cubicBezTo>
                  <a:pt x="844" y="252"/>
                  <a:pt x="844" y="252"/>
                  <a:pt x="844" y="252"/>
                </a:cubicBezTo>
                <a:cubicBezTo>
                  <a:pt x="842" y="254"/>
                  <a:pt x="842" y="256"/>
                  <a:pt x="844" y="257"/>
                </a:cubicBezTo>
                <a:cubicBezTo>
                  <a:pt x="844" y="257"/>
                  <a:pt x="845" y="258"/>
                  <a:pt x="846" y="258"/>
                </a:cubicBezTo>
                <a:cubicBezTo>
                  <a:pt x="847" y="258"/>
                  <a:pt x="847" y="257"/>
                  <a:pt x="848" y="257"/>
                </a:cubicBezTo>
                <a:lnTo>
                  <a:pt x="853" y="251"/>
                </a:lnTo>
                <a:close/>
                <a:moveTo>
                  <a:pt x="400" y="703"/>
                </a:moveTo>
                <a:cubicBezTo>
                  <a:pt x="401" y="703"/>
                  <a:pt x="402" y="703"/>
                  <a:pt x="402" y="702"/>
                </a:cubicBezTo>
                <a:cubicBezTo>
                  <a:pt x="559" y="545"/>
                  <a:pt x="559" y="545"/>
                  <a:pt x="559" y="545"/>
                </a:cubicBezTo>
                <a:cubicBezTo>
                  <a:pt x="561" y="544"/>
                  <a:pt x="561" y="542"/>
                  <a:pt x="559" y="541"/>
                </a:cubicBezTo>
                <a:cubicBezTo>
                  <a:pt x="558" y="540"/>
                  <a:pt x="556" y="540"/>
                  <a:pt x="555" y="541"/>
                </a:cubicBezTo>
                <a:cubicBezTo>
                  <a:pt x="398" y="698"/>
                  <a:pt x="398" y="698"/>
                  <a:pt x="398" y="698"/>
                </a:cubicBezTo>
                <a:cubicBezTo>
                  <a:pt x="397" y="699"/>
                  <a:pt x="397" y="701"/>
                  <a:pt x="398" y="702"/>
                </a:cubicBezTo>
                <a:cubicBezTo>
                  <a:pt x="399" y="703"/>
                  <a:pt x="399" y="703"/>
                  <a:pt x="400" y="703"/>
                </a:cubicBezTo>
                <a:close/>
                <a:moveTo>
                  <a:pt x="873" y="223"/>
                </a:moveTo>
                <a:cubicBezTo>
                  <a:pt x="872" y="224"/>
                  <a:pt x="872" y="226"/>
                  <a:pt x="873" y="228"/>
                </a:cubicBezTo>
                <a:cubicBezTo>
                  <a:pt x="873" y="228"/>
                  <a:pt x="874" y="229"/>
                  <a:pt x="875" y="229"/>
                </a:cubicBezTo>
                <a:cubicBezTo>
                  <a:pt x="876" y="229"/>
                  <a:pt x="876" y="228"/>
                  <a:pt x="877" y="228"/>
                </a:cubicBezTo>
                <a:cubicBezTo>
                  <a:pt x="1023" y="82"/>
                  <a:pt x="1023" y="82"/>
                  <a:pt x="1023" y="82"/>
                </a:cubicBezTo>
                <a:cubicBezTo>
                  <a:pt x="1024" y="81"/>
                  <a:pt x="1024" y="79"/>
                  <a:pt x="1023" y="78"/>
                </a:cubicBezTo>
                <a:cubicBezTo>
                  <a:pt x="1021" y="77"/>
                  <a:pt x="1019" y="77"/>
                  <a:pt x="1018" y="78"/>
                </a:cubicBezTo>
                <a:lnTo>
                  <a:pt x="873" y="223"/>
                </a:lnTo>
                <a:close/>
                <a:moveTo>
                  <a:pt x="1062" y="42"/>
                </a:moveTo>
                <a:cubicBezTo>
                  <a:pt x="1063" y="42"/>
                  <a:pt x="1063" y="41"/>
                  <a:pt x="1064" y="41"/>
                </a:cubicBezTo>
                <a:cubicBezTo>
                  <a:pt x="1069" y="36"/>
                  <a:pt x="1069" y="36"/>
                  <a:pt x="1069" y="36"/>
                </a:cubicBezTo>
                <a:cubicBezTo>
                  <a:pt x="1070" y="35"/>
                  <a:pt x="1070" y="33"/>
                  <a:pt x="1069" y="32"/>
                </a:cubicBezTo>
                <a:cubicBezTo>
                  <a:pt x="1067" y="30"/>
                  <a:pt x="1066" y="30"/>
                  <a:pt x="1064" y="32"/>
                </a:cubicBezTo>
                <a:cubicBezTo>
                  <a:pt x="1060" y="36"/>
                  <a:pt x="1060" y="36"/>
                  <a:pt x="1060" y="36"/>
                </a:cubicBezTo>
                <a:cubicBezTo>
                  <a:pt x="1058" y="38"/>
                  <a:pt x="1058" y="39"/>
                  <a:pt x="1060" y="41"/>
                </a:cubicBezTo>
                <a:cubicBezTo>
                  <a:pt x="1060" y="41"/>
                  <a:pt x="1061" y="42"/>
                  <a:pt x="1062" y="42"/>
                </a:cubicBezTo>
                <a:close/>
                <a:moveTo>
                  <a:pt x="867" y="250"/>
                </a:moveTo>
                <a:cubicBezTo>
                  <a:pt x="868" y="250"/>
                  <a:pt x="869" y="250"/>
                  <a:pt x="870" y="249"/>
                </a:cubicBezTo>
                <a:cubicBezTo>
                  <a:pt x="878" y="240"/>
                  <a:pt x="878" y="240"/>
                  <a:pt x="878" y="240"/>
                </a:cubicBezTo>
                <a:cubicBezTo>
                  <a:pt x="880" y="239"/>
                  <a:pt x="880" y="237"/>
                  <a:pt x="878" y="236"/>
                </a:cubicBezTo>
                <a:cubicBezTo>
                  <a:pt x="877" y="235"/>
                  <a:pt x="875" y="235"/>
                  <a:pt x="874" y="236"/>
                </a:cubicBezTo>
                <a:cubicBezTo>
                  <a:pt x="865" y="245"/>
                  <a:pt x="865" y="245"/>
                  <a:pt x="865" y="245"/>
                </a:cubicBezTo>
                <a:cubicBezTo>
                  <a:pt x="864" y="246"/>
                  <a:pt x="864" y="248"/>
                  <a:pt x="865" y="249"/>
                </a:cubicBezTo>
                <a:cubicBezTo>
                  <a:pt x="866" y="250"/>
                  <a:pt x="867" y="250"/>
                  <a:pt x="867" y="250"/>
                </a:cubicBezTo>
                <a:close/>
                <a:moveTo>
                  <a:pt x="708" y="410"/>
                </a:moveTo>
                <a:cubicBezTo>
                  <a:pt x="709" y="410"/>
                  <a:pt x="709" y="409"/>
                  <a:pt x="710" y="409"/>
                </a:cubicBezTo>
                <a:cubicBezTo>
                  <a:pt x="840" y="279"/>
                  <a:pt x="840" y="279"/>
                  <a:pt x="840" y="279"/>
                </a:cubicBezTo>
                <a:cubicBezTo>
                  <a:pt x="841" y="278"/>
                  <a:pt x="841" y="276"/>
                  <a:pt x="840" y="275"/>
                </a:cubicBezTo>
                <a:cubicBezTo>
                  <a:pt x="839" y="273"/>
                  <a:pt x="837" y="273"/>
                  <a:pt x="835" y="275"/>
                </a:cubicBezTo>
                <a:cubicBezTo>
                  <a:pt x="706" y="404"/>
                  <a:pt x="706" y="404"/>
                  <a:pt x="706" y="404"/>
                </a:cubicBezTo>
                <a:cubicBezTo>
                  <a:pt x="704" y="406"/>
                  <a:pt x="704" y="407"/>
                  <a:pt x="706" y="409"/>
                </a:cubicBezTo>
                <a:cubicBezTo>
                  <a:pt x="706" y="409"/>
                  <a:pt x="707" y="410"/>
                  <a:pt x="708" y="410"/>
                </a:cubicBezTo>
                <a:close/>
                <a:moveTo>
                  <a:pt x="1037" y="82"/>
                </a:moveTo>
                <a:cubicBezTo>
                  <a:pt x="1038" y="81"/>
                  <a:pt x="1038" y="79"/>
                  <a:pt x="1037" y="78"/>
                </a:cubicBezTo>
                <a:cubicBezTo>
                  <a:pt x="1035" y="77"/>
                  <a:pt x="1033" y="77"/>
                  <a:pt x="1032" y="78"/>
                </a:cubicBezTo>
                <a:cubicBezTo>
                  <a:pt x="880" y="230"/>
                  <a:pt x="880" y="230"/>
                  <a:pt x="880" y="230"/>
                </a:cubicBezTo>
                <a:cubicBezTo>
                  <a:pt x="879" y="231"/>
                  <a:pt x="879" y="233"/>
                  <a:pt x="880" y="234"/>
                </a:cubicBezTo>
                <a:cubicBezTo>
                  <a:pt x="881" y="235"/>
                  <a:pt x="881" y="235"/>
                  <a:pt x="882" y="235"/>
                </a:cubicBezTo>
                <a:cubicBezTo>
                  <a:pt x="883" y="235"/>
                  <a:pt x="884" y="235"/>
                  <a:pt x="884" y="234"/>
                </a:cubicBezTo>
                <a:lnTo>
                  <a:pt x="1037" y="82"/>
                </a:lnTo>
                <a:close/>
                <a:moveTo>
                  <a:pt x="849" y="268"/>
                </a:moveTo>
                <a:cubicBezTo>
                  <a:pt x="850" y="268"/>
                  <a:pt x="851" y="268"/>
                  <a:pt x="852" y="267"/>
                </a:cubicBezTo>
                <a:cubicBezTo>
                  <a:pt x="856" y="262"/>
                  <a:pt x="856" y="262"/>
                  <a:pt x="856" y="262"/>
                </a:cubicBezTo>
                <a:cubicBezTo>
                  <a:pt x="858" y="261"/>
                  <a:pt x="858" y="259"/>
                  <a:pt x="856" y="258"/>
                </a:cubicBezTo>
                <a:cubicBezTo>
                  <a:pt x="855" y="257"/>
                  <a:pt x="853" y="257"/>
                  <a:pt x="852" y="258"/>
                </a:cubicBezTo>
                <a:cubicBezTo>
                  <a:pt x="847" y="263"/>
                  <a:pt x="847" y="263"/>
                  <a:pt x="847" y="263"/>
                </a:cubicBezTo>
                <a:cubicBezTo>
                  <a:pt x="846" y="264"/>
                  <a:pt x="846" y="266"/>
                  <a:pt x="847" y="267"/>
                </a:cubicBezTo>
                <a:cubicBezTo>
                  <a:pt x="848" y="268"/>
                  <a:pt x="849" y="268"/>
                  <a:pt x="849" y="268"/>
                </a:cubicBezTo>
                <a:close/>
                <a:moveTo>
                  <a:pt x="401" y="717"/>
                </a:moveTo>
                <a:cubicBezTo>
                  <a:pt x="401" y="717"/>
                  <a:pt x="402" y="716"/>
                  <a:pt x="403" y="716"/>
                </a:cubicBezTo>
                <a:cubicBezTo>
                  <a:pt x="572" y="546"/>
                  <a:pt x="572" y="546"/>
                  <a:pt x="572" y="546"/>
                </a:cubicBezTo>
                <a:cubicBezTo>
                  <a:pt x="574" y="545"/>
                  <a:pt x="574" y="543"/>
                  <a:pt x="572" y="542"/>
                </a:cubicBezTo>
                <a:cubicBezTo>
                  <a:pt x="571" y="541"/>
                  <a:pt x="569" y="541"/>
                  <a:pt x="568" y="542"/>
                </a:cubicBezTo>
                <a:cubicBezTo>
                  <a:pt x="399" y="711"/>
                  <a:pt x="399" y="711"/>
                  <a:pt x="399" y="711"/>
                </a:cubicBezTo>
                <a:cubicBezTo>
                  <a:pt x="397" y="713"/>
                  <a:pt x="397" y="715"/>
                  <a:pt x="399" y="716"/>
                </a:cubicBezTo>
                <a:cubicBezTo>
                  <a:pt x="399" y="716"/>
                  <a:pt x="400" y="717"/>
                  <a:pt x="401" y="717"/>
                </a:cubicBezTo>
                <a:close/>
                <a:moveTo>
                  <a:pt x="1053" y="75"/>
                </a:moveTo>
                <a:cubicBezTo>
                  <a:pt x="1054" y="76"/>
                  <a:pt x="1055" y="76"/>
                  <a:pt x="1056" y="76"/>
                </a:cubicBezTo>
                <a:cubicBezTo>
                  <a:pt x="1056" y="76"/>
                  <a:pt x="1057" y="76"/>
                  <a:pt x="1058" y="75"/>
                </a:cubicBezTo>
                <a:cubicBezTo>
                  <a:pt x="1059" y="74"/>
                  <a:pt x="1059" y="74"/>
                  <a:pt x="1059" y="74"/>
                </a:cubicBezTo>
                <a:cubicBezTo>
                  <a:pt x="1060" y="72"/>
                  <a:pt x="1060" y="71"/>
                  <a:pt x="1059" y="69"/>
                </a:cubicBezTo>
                <a:cubicBezTo>
                  <a:pt x="1058" y="68"/>
                  <a:pt x="1056" y="68"/>
                  <a:pt x="1055" y="69"/>
                </a:cubicBezTo>
                <a:cubicBezTo>
                  <a:pt x="1053" y="71"/>
                  <a:pt x="1053" y="71"/>
                  <a:pt x="1053" y="71"/>
                </a:cubicBezTo>
                <a:cubicBezTo>
                  <a:pt x="1052" y="72"/>
                  <a:pt x="1052" y="74"/>
                  <a:pt x="1053" y="75"/>
                </a:cubicBezTo>
                <a:close/>
                <a:moveTo>
                  <a:pt x="1052" y="76"/>
                </a:moveTo>
                <a:cubicBezTo>
                  <a:pt x="1051" y="75"/>
                  <a:pt x="1049" y="75"/>
                  <a:pt x="1048" y="76"/>
                </a:cubicBezTo>
                <a:cubicBezTo>
                  <a:pt x="890" y="234"/>
                  <a:pt x="890" y="234"/>
                  <a:pt x="890" y="234"/>
                </a:cubicBezTo>
                <a:cubicBezTo>
                  <a:pt x="889" y="235"/>
                  <a:pt x="889" y="237"/>
                  <a:pt x="890" y="238"/>
                </a:cubicBezTo>
                <a:cubicBezTo>
                  <a:pt x="891" y="239"/>
                  <a:pt x="891" y="239"/>
                  <a:pt x="892" y="239"/>
                </a:cubicBezTo>
                <a:cubicBezTo>
                  <a:pt x="893" y="239"/>
                  <a:pt x="894" y="239"/>
                  <a:pt x="894" y="238"/>
                </a:cubicBezTo>
                <a:cubicBezTo>
                  <a:pt x="1052" y="81"/>
                  <a:pt x="1052" y="81"/>
                  <a:pt x="1052" y="81"/>
                </a:cubicBezTo>
                <a:cubicBezTo>
                  <a:pt x="1053" y="79"/>
                  <a:pt x="1053" y="77"/>
                  <a:pt x="1052" y="76"/>
                </a:cubicBezTo>
                <a:close/>
                <a:moveTo>
                  <a:pt x="874" y="254"/>
                </a:moveTo>
                <a:cubicBezTo>
                  <a:pt x="875" y="254"/>
                  <a:pt x="876" y="255"/>
                  <a:pt x="877" y="255"/>
                </a:cubicBezTo>
                <a:cubicBezTo>
                  <a:pt x="877" y="255"/>
                  <a:pt x="878" y="254"/>
                  <a:pt x="879" y="254"/>
                </a:cubicBezTo>
                <a:cubicBezTo>
                  <a:pt x="887" y="246"/>
                  <a:pt x="887" y="246"/>
                  <a:pt x="887" y="246"/>
                </a:cubicBezTo>
                <a:cubicBezTo>
                  <a:pt x="888" y="245"/>
                  <a:pt x="888" y="243"/>
                  <a:pt x="887" y="242"/>
                </a:cubicBezTo>
                <a:cubicBezTo>
                  <a:pt x="886" y="240"/>
                  <a:pt x="884" y="240"/>
                  <a:pt x="882" y="242"/>
                </a:cubicBezTo>
                <a:cubicBezTo>
                  <a:pt x="874" y="249"/>
                  <a:pt x="874" y="249"/>
                  <a:pt x="874" y="249"/>
                </a:cubicBezTo>
                <a:cubicBezTo>
                  <a:pt x="873" y="251"/>
                  <a:pt x="873" y="253"/>
                  <a:pt x="874" y="254"/>
                </a:cubicBezTo>
                <a:close/>
                <a:moveTo>
                  <a:pt x="401" y="732"/>
                </a:moveTo>
                <a:cubicBezTo>
                  <a:pt x="580" y="552"/>
                  <a:pt x="580" y="552"/>
                  <a:pt x="580" y="552"/>
                </a:cubicBezTo>
                <a:cubicBezTo>
                  <a:pt x="582" y="551"/>
                  <a:pt x="582" y="549"/>
                  <a:pt x="580" y="548"/>
                </a:cubicBezTo>
                <a:cubicBezTo>
                  <a:pt x="579" y="547"/>
                  <a:pt x="577" y="547"/>
                  <a:pt x="576" y="548"/>
                </a:cubicBezTo>
                <a:cubicBezTo>
                  <a:pt x="396" y="727"/>
                  <a:pt x="396" y="727"/>
                  <a:pt x="396" y="727"/>
                </a:cubicBezTo>
                <a:cubicBezTo>
                  <a:pt x="395" y="729"/>
                  <a:pt x="395" y="731"/>
                  <a:pt x="396" y="732"/>
                </a:cubicBezTo>
                <a:cubicBezTo>
                  <a:pt x="397" y="732"/>
                  <a:pt x="398" y="733"/>
                  <a:pt x="399" y="733"/>
                </a:cubicBezTo>
                <a:cubicBezTo>
                  <a:pt x="399" y="733"/>
                  <a:pt x="400" y="732"/>
                  <a:pt x="401" y="732"/>
                </a:cubicBezTo>
                <a:close/>
                <a:moveTo>
                  <a:pt x="703" y="430"/>
                </a:moveTo>
                <a:cubicBezTo>
                  <a:pt x="856" y="276"/>
                  <a:pt x="856" y="276"/>
                  <a:pt x="856" y="276"/>
                </a:cubicBezTo>
                <a:cubicBezTo>
                  <a:pt x="858" y="275"/>
                  <a:pt x="858" y="273"/>
                  <a:pt x="856" y="272"/>
                </a:cubicBezTo>
                <a:cubicBezTo>
                  <a:pt x="855" y="271"/>
                  <a:pt x="853" y="271"/>
                  <a:pt x="852" y="272"/>
                </a:cubicBezTo>
                <a:cubicBezTo>
                  <a:pt x="698" y="426"/>
                  <a:pt x="698" y="426"/>
                  <a:pt x="698" y="426"/>
                </a:cubicBezTo>
                <a:cubicBezTo>
                  <a:pt x="697" y="427"/>
                  <a:pt x="697" y="429"/>
                  <a:pt x="698" y="430"/>
                </a:cubicBezTo>
                <a:cubicBezTo>
                  <a:pt x="699" y="431"/>
                  <a:pt x="700" y="431"/>
                  <a:pt x="700" y="431"/>
                </a:cubicBezTo>
                <a:cubicBezTo>
                  <a:pt x="701" y="431"/>
                  <a:pt x="702" y="431"/>
                  <a:pt x="703" y="430"/>
                </a:cubicBezTo>
                <a:close/>
                <a:moveTo>
                  <a:pt x="870" y="276"/>
                </a:moveTo>
                <a:cubicBezTo>
                  <a:pt x="871" y="276"/>
                  <a:pt x="871" y="275"/>
                  <a:pt x="872" y="275"/>
                </a:cubicBezTo>
                <a:cubicBezTo>
                  <a:pt x="875" y="271"/>
                  <a:pt x="875" y="271"/>
                  <a:pt x="875" y="271"/>
                </a:cubicBezTo>
                <a:cubicBezTo>
                  <a:pt x="877" y="270"/>
                  <a:pt x="877" y="268"/>
                  <a:pt x="875" y="267"/>
                </a:cubicBezTo>
                <a:cubicBezTo>
                  <a:pt x="874" y="266"/>
                  <a:pt x="872" y="266"/>
                  <a:pt x="871" y="267"/>
                </a:cubicBezTo>
                <a:cubicBezTo>
                  <a:pt x="868" y="270"/>
                  <a:pt x="868" y="270"/>
                  <a:pt x="868" y="270"/>
                </a:cubicBezTo>
                <a:cubicBezTo>
                  <a:pt x="866" y="271"/>
                  <a:pt x="866" y="273"/>
                  <a:pt x="868" y="275"/>
                </a:cubicBezTo>
                <a:cubicBezTo>
                  <a:pt x="868" y="275"/>
                  <a:pt x="869" y="276"/>
                  <a:pt x="870" y="276"/>
                </a:cubicBezTo>
                <a:close/>
                <a:moveTo>
                  <a:pt x="862" y="280"/>
                </a:moveTo>
                <a:cubicBezTo>
                  <a:pt x="861" y="279"/>
                  <a:pt x="859" y="279"/>
                  <a:pt x="858" y="280"/>
                </a:cubicBezTo>
                <a:cubicBezTo>
                  <a:pt x="700" y="438"/>
                  <a:pt x="700" y="438"/>
                  <a:pt x="700" y="438"/>
                </a:cubicBezTo>
                <a:cubicBezTo>
                  <a:pt x="699" y="439"/>
                  <a:pt x="699" y="441"/>
                  <a:pt x="700" y="442"/>
                </a:cubicBezTo>
                <a:cubicBezTo>
                  <a:pt x="701" y="443"/>
                  <a:pt x="702" y="443"/>
                  <a:pt x="702" y="443"/>
                </a:cubicBezTo>
                <a:cubicBezTo>
                  <a:pt x="703" y="443"/>
                  <a:pt x="704" y="443"/>
                  <a:pt x="704" y="442"/>
                </a:cubicBezTo>
                <a:cubicBezTo>
                  <a:pt x="862" y="285"/>
                  <a:pt x="862" y="285"/>
                  <a:pt x="862" y="285"/>
                </a:cubicBezTo>
                <a:cubicBezTo>
                  <a:pt x="863" y="283"/>
                  <a:pt x="863" y="281"/>
                  <a:pt x="862" y="280"/>
                </a:cubicBezTo>
                <a:close/>
                <a:moveTo>
                  <a:pt x="583" y="555"/>
                </a:moveTo>
                <a:cubicBezTo>
                  <a:pt x="399" y="738"/>
                  <a:pt x="399" y="738"/>
                  <a:pt x="399" y="738"/>
                </a:cubicBezTo>
                <a:cubicBezTo>
                  <a:pt x="398" y="740"/>
                  <a:pt x="398" y="742"/>
                  <a:pt x="399" y="743"/>
                </a:cubicBezTo>
                <a:cubicBezTo>
                  <a:pt x="400" y="743"/>
                  <a:pt x="401" y="744"/>
                  <a:pt x="402" y="744"/>
                </a:cubicBezTo>
                <a:cubicBezTo>
                  <a:pt x="402" y="744"/>
                  <a:pt x="403" y="743"/>
                  <a:pt x="404" y="743"/>
                </a:cubicBezTo>
                <a:cubicBezTo>
                  <a:pt x="587" y="559"/>
                  <a:pt x="587" y="559"/>
                  <a:pt x="587" y="559"/>
                </a:cubicBezTo>
                <a:cubicBezTo>
                  <a:pt x="589" y="558"/>
                  <a:pt x="589" y="556"/>
                  <a:pt x="587" y="555"/>
                </a:cubicBezTo>
                <a:cubicBezTo>
                  <a:pt x="586" y="554"/>
                  <a:pt x="584" y="554"/>
                  <a:pt x="583" y="555"/>
                </a:cubicBezTo>
                <a:close/>
                <a:moveTo>
                  <a:pt x="1084" y="61"/>
                </a:moveTo>
                <a:cubicBezTo>
                  <a:pt x="1085" y="61"/>
                  <a:pt x="1086" y="61"/>
                  <a:pt x="1087" y="60"/>
                </a:cubicBezTo>
                <a:cubicBezTo>
                  <a:pt x="1090" y="57"/>
                  <a:pt x="1090" y="57"/>
                  <a:pt x="1090" y="57"/>
                </a:cubicBezTo>
                <a:cubicBezTo>
                  <a:pt x="1091" y="56"/>
                  <a:pt x="1091" y="54"/>
                  <a:pt x="1090" y="53"/>
                </a:cubicBezTo>
                <a:cubicBezTo>
                  <a:pt x="1088" y="51"/>
                  <a:pt x="1087" y="51"/>
                  <a:pt x="1085" y="53"/>
                </a:cubicBezTo>
                <a:cubicBezTo>
                  <a:pt x="1082" y="56"/>
                  <a:pt x="1082" y="56"/>
                  <a:pt x="1082" y="56"/>
                </a:cubicBezTo>
                <a:cubicBezTo>
                  <a:pt x="1081" y="57"/>
                  <a:pt x="1081" y="59"/>
                  <a:pt x="1082" y="60"/>
                </a:cubicBezTo>
                <a:cubicBezTo>
                  <a:pt x="1083" y="61"/>
                  <a:pt x="1084" y="61"/>
                  <a:pt x="1084" y="61"/>
                </a:cubicBezTo>
                <a:close/>
                <a:moveTo>
                  <a:pt x="885" y="261"/>
                </a:moveTo>
                <a:cubicBezTo>
                  <a:pt x="885" y="261"/>
                  <a:pt x="886" y="260"/>
                  <a:pt x="887" y="260"/>
                </a:cubicBezTo>
                <a:cubicBezTo>
                  <a:pt x="895" y="252"/>
                  <a:pt x="895" y="252"/>
                  <a:pt x="895" y="252"/>
                </a:cubicBezTo>
                <a:cubicBezTo>
                  <a:pt x="896" y="251"/>
                  <a:pt x="896" y="249"/>
                  <a:pt x="895" y="248"/>
                </a:cubicBezTo>
                <a:cubicBezTo>
                  <a:pt x="893" y="247"/>
                  <a:pt x="891" y="247"/>
                  <a:pt x="890" y="248"/>
                </a:cubicBezTo>
                <a:cubicBezTo>
                  <a:pt x="883" y="255"/>
                  <a:pt x="883" y="255"/>
                  <a:pt x="883" y="255"/>
                </a:cubicBezTo>
                <a:cubicBezTo>
                  <a:pt x="881" y="257"/>
                  <a:pt x="881" y="259"/>
                  <a:pt x="883" y="260"/>
                </a:cubicBezTo>
                <a:cubicBezTo>
                  <a:pt x="883" y="260"/>
                  <a:pt x="884" y="261"/>
                  <a:pt x="885" y="261"/>
                </a:cubicBezTo>
                <a:close/>
                <a:moveTo>
                  <a:pt x="937" y="200"/>
                </a:moveTo>
                <a:cubicBezTo>
                  <a:pt x="898" y="240"/>
                  <a:pt x="898" y="240"/>
                  <a:pt x="898" y="240"/>
                </a:cubicBezTo>
                <a:cubicBezTo>
                  <a:pt x="897" y="241"/>
                  <a:pt x="897" y="243"/>
                  <a:pt x="898" y="244"/>
                </a:cubicBezTo>
                <a:cubicBezTo>
                  <a:pt x="898" y="245"/>
                  <a:pt x="899" y="245"/>
                  <a:pt x="900" y="245"/>
                </a:cubicBezTo>
                <a:cubicBezTo>
                  <a:pt x="901" y="245"/>
                  <a:pt x="902" y="245"/>
                  <a:pt x="902" y="244"/>
                </a:cubicBezTo>
                <a:cubicBezTo>
                  <a:pt x="942" y="205"/>
                  <a:pt x="942" y="205"/>
                  <a:pt x="942" y="205"/>
                </a:cubicBezTo>
                <a:cubicBezTo>
                  <a:pt x="1072" y="75"/>
                  <a:pt x="1072" y="75"/>
                  <a:pt x="1072" y="75"/>
                </a:cubicBezTo>
                <a:cubicBezTo>
                  <a:pt x="1073" y="74"/>
                  <a:pt x="1073" y="72"/>
                  <a:pt x="1072" y="70"/>
                </a:cubicBezTo>
                <a:cubicBezTo>
                  <a:pt x="1071" y="69"/>
                  <a:pt x="1069" y="69"/>
                  <a:pt x="1068" y="70"/>
                </a:cubicBezTo>
                <a:lnTo>
                  <a:pt x="937" y="200"/>
                </a:lnTo>
                <a:close/>
                <a:moveTo>
                  <a:pt x="860" y="300"/>
                </a:moveTo>
                <a:cubicBezTo>
                  <a:pt x="861" y="299"/>
                  <a:pt x="861" y="297"/>
                  <a:pt x="860" y="296"/>
                </a:cubicBezTo>
                <a:cubicBezTo>
                  <a:pt x="859" y="295"/>
                  <a:pt x="857" y="295"/>
                  <a:pt x="856" y="296"/>
                </a:cubicBezTo>
                <a:cubicBezTo>
                  <a:pt x="708" y="444"/>
                  <a:pt x="708" y="444"/>
                  <a:pt x="708" y="444"/>
                </a:cubicBezTo>
                <a:cubicBezTo>
                  <a:pt x="707" y="445"/>
                  <a:pt x="707" y="447"/>
                  <a:pt x="708" y="448"/>
                </a:cubicBezTo>
                <a:cubicBezTo>
                  <a:pt x="708" y="449"/>
                  <a:pt x="709" y="449"/>
                  <a:pt x="710" y="449"/>
                </a:cubicBezTo>
                <a:cubicBezTo>
                  <a:pt x="711" y="449"/>
                  <a:pt x="712" y="449"/>
                  <a:pt x="712" y="448"/>
                </a:cubicBezTo>
                <a:lnTo>
                  <a:pt x="860" y="300"/>
                </a:lnTo>
                <a:close/>
                <a:moveTo>
                  <a:pt x="904" y="253"/>
                </a:moveTo>
                <a:cubicBezTo>
                  <a:pt x="904" y="253"/>
                  <a:pt x="905" y="254"/>
                  <a:pt x="906" y="254"/>
                </a:cubicBezTo>
                <a:cubicBezTo>
                  <a:pt x="906" y="254"/>
                  <a:pt x="907" y="253"/>
                  <a:pt x="908" y="253"/>
                </a:cubicBezTo>
                <a:cubicBezTo>
                  <a:pt x="1083" y="77"/>
                  <a:pt x="1083" y="77"/>
                  <a:pt x="1083" y="77"/>
                </a:cubicBezTo>
                <a:cubicBezTo>
                  <a:pt x="1102" y="59"/>
                  <a:pt x="1102" y="59"/>
                  <a:pt x="1102" y="59"/>
                </a:cubicBezTo>
                <a:cubicBezTo>
                  <a:pt x="1103" y="58"/>
                  <a:pt x="1103" y="56"/>
                  <a:pt x="1102" y="54"/>
                </a:cubicBezTo>
                <a:cubicBezTo>
                  <a:pt x="1101" y="53"/>
                  <a:pt x="1099" y="53"/>
                  <a:pt x="1098" y="54"/>
                </a:cubicBezTo>
                <a:cubicBezTo>
                  <a:pt x="1079" y="73"/>
                  <a:pt x="1079" y="73"/>
                  <a:pt x="1079" y="73"/>
                </a:cubicBezTo>
                <a:cubicBezTo>
                  <a:pt x="904" y="248"/>
                  <a:pt x="904" y="248"/>
                  <a:pt x="904" y="248"/>
                </a:cubicBezTo>
                <a:cubicBezTo>
                  <a:pt x="902" y="250"/>
                  <a:pt x="902" y="252"/>
                  <a:pt x="904" y="253"/>
                </a:cubicBezTo>
                <a:close/>
                <a:moveTo>
                  <a:pt x="1137" y="22"/>
                </a:moveTo>
                <a:cubicBezTo>
                  <a:pt x="1138" y="22"/>
                  <a:pt x="1139" y="22"/>
                  <a:pt x="1139" y="21"/>
                </a:cubicBezTo>
                <a:cubicBezTo>
                  <a:pt x="1144" y="16"/>
                  <a:pt x="1144" y="16"/>
                  <a:pt x="1144" y="16"/>
                </a:cubicBezTo>
                <a:cubicBezTo>
                  <a:pt x="1146" y="15"/>
                  <a:pt x="1146" y="13"/>
                  <a:pt x="1144" y="12"/>
                </a:cubicBezTo>
                <a:cubicBezTo>
                  <a:pt x="1143" y="11"/>
                  <a:pt x="1141" y="11"/>
                  <a:pt x="1140" y="12"/>
                </a:cubicBezTo>
                <a:cubicBezTo>
                  <a:pt x="1135" y="17"/>
                  <a:pt x="1135" y="17"/>
                  <a:pt x="1135" y="17"/>
                </a:cubicBezTo>
                <a:cubicBezTo>
                  <a:pt x="1134" y="18"/>
                  <a:pt x="1134" y="20"/>
                  <a:pt x="1135" y="21"/>
                </a:cubicBezTo>
                <a:cubicBezTo>
                  <a:pt x="1136" y="22"/>
                  <a:pt x="1136" y="22"/>
                  <a:pt x="1137" y="22"/>
                </a:cubicBezTo>
                <a:close/>
                <a:moveTo>
                  <a:pt x="879" y="280"/>
                </a:moveTo>
                <a:cubicBezTo>
                  <a:pt x="880" y="280"/>
                  <a:pt x="881" y="280"/>
                  <a:pt x="881" y="279"/>
                </a:cubicBezTo>
                <a:cubicBezTo>
                  <a:pt x="888" y="272"/>
                  <a:pt x="888" y="272"/>
                  <a:pt x="888" y="272"/>
                </a:cubicBezTo>
                <a:cubicBezTo>
                  <a:pt x="888" y="272"/>
                  <a:pt x="888" y="272"/>
                  <a:pt x="889" y="272"/>
                </a:cubicBezTo>
                <a:cubicBezTo>
                  <a:pt x="889" y="272"/>
                  <a:pt x="889" y="272"/>
                  <a:pt x="889" y="272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3" y="258"/>
                  <a:pt x="903" y="258"/>
                  <a:pt x="903" y="258"/>
                </a:cubicBezTo>
                <a:cubicBezTo>
                  <a:pt x="904" y="257"/>
                  <a:pt x="904" y="255"/>
                  <a:pt x="903" y="253"/>
                </a:cubicBezTo>
                <a:cubicBezTo>
                  <a:pt x="902" y="252"/>
                  <a:pt x="900" y="252"/>
                  <a:pt x="899" y="253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85" y="267"/>
                  <a:pt x="885" y="267"/>
                  <a:pt x="885" y="267"/>
                </a:cubicBezTo>
                <a:cubicBezTo>
                  <a:pt x="885" y="267"/>
                  <a:pt x="885" y="268"/>
                  <a:pt x="885" y="268"/>
                </a:cubicBezTo>
                <a:cubicBezTo>
                  <a:pt x="884" y="268"/>
                  <a:pt x="884" y="268"/>
                  <a:pt x="884" y="268"/>
                </a:cubicBezTo>
                <a:cubicBezTo>
                  <a:pt x="877" y="275"/>
                  <a:pt x="877" y="275"/>
                  <a:pt x="877" y="275"/>
                </a:cubicBezTo>
                <a:cubicBezTo>
                  <a:pt x="876" y="276"/>
                  <a:pt x="876" y="278"/>
                  <a:pt x="877" y="279"/>
                </a:cubicBezTo>
                <a:cubicBezTo>
                  <a:pt x="877" y="280"/>
                  <a:pt x="878" y="280"/>
                  <a:pt x="879" y="280"/>
                </a:cubicBezTo>
                <a:close/>
                <a:moveTo>
                  <a:pt x="399" y="757"/>
                </a:moveTo>
                <a:cubicBezTo>
                  <a:pt x="400" y="758"/>
                  <a:pt x="400" y="758"/>
                  <a:pt x="401" y="758"/>
                </a:cubicBezTo>
                <a:cubicBezTo>
                  <a:pt x="402" y="758"/>
                  <a:pt x="403" y="758"/>
                  <a:pt x="403" y="757"/>
                </a:cubicBezTo>
                <a:cubicBezTo>
                  <a:pt x="598" y="563"/>
                  <a:pt x="598" y="563"/>
                  <a:pt x="598" y="563"/>
                </a:cubicBezTo>
                <a:cubicBezTo>
                  <a:pt x="599" y="561"/>
                  <a:pt x="599" y="559"/>
                  <a:pt x="598" y="558"/>
                </a:cubicBezTo>
                <a:cubicBezTo>
                  <a:pt x="597" y="557"/>
                  <a:pt x="595" y="557"/>
                  <a:pt x="594" y="558"/>
                </a:cubicBezTo>
                <a:cubicBezTo>
                  <a:pt x="399" y="753"/>
                  <a:pt x="399" y="753"/>
                  <a:pt x="399" y="753"/>
                </a:cubicBezTo>
                <a:cubicBezTo>
                  <a:pt x="398" y="754"/>
                  <a:pt x="398" y="756"/>
                  <a:pt x="399" y="757"/>
                </a:cubicBezTo>
                <a:close/>
                <a:moveTo>
                  <a:pt x="1146" y="24"/>
                </a:moveTo>
                <a:cubicBezTo>
                  <a:pt x="1147" y="25"/>
                  <a:pt x="1147" y="25"/>
                  <a:pt x="1148" y="25"/>
                </a:cubicBezTo>
                <a:cubicBezTo>
                  <a:pt x="1149" y="25"/>
                  <a:pt x="1150" y="25"/>
                  <a:pt x="1150" y="24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5" y="20"/>
                  <a:pt x="1155" y="20"/>
                  <a:pt x="1155" y="20"/>
                </a:cubicBezTo>
                <a:cubicBezTo>
                  <a:pt x="1157" y="18"/>
                  <a:pt x="1157" y="18"/>
                  <a:pt x="1157" y="18"/>
                </a:cubicBezTo>
                <a:cubicBezTo>
                  <a:pt x="1158" y="17"/>
                  <a:pt x="1158" y="15"/>
                  <a:pt x="1157" y="13"/>
                </a:cubicBezTo>
                <a:cubicBezTo>
                  <a:pt x="1156" y="12"/>
                  <a:pt x="1154" y="12"/>
                  <a:pt x="1152" y="13"/>
                </a:cubicBezTo>
                <a:cubicBezTo>
                  <a:pt x="1150" y="15"/>
                  <a:pt x="1150" y="15"/>
                  <a:pt x="1150" y="15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46" y="20"/>
                  <a:pt x="1146" y="20"/>
                  <a:pt x="1146" y="20"/>
                </a:cubicBezTo>
                <a:cubicBezTo>
                  <a:pt x="1145" y="21"/>
                  <a:pt x="1145" y="23"/>
                  <a:pt x="1146" y="24"/>
                </a:cubicBezTo>
                <a:close/>
                <a:moveTo>
                  <a:pt x="870" y="301"/>
                </a:moveTo>
                <a:cubicBezTo>
                  <a:pt x="868" y="299"/>
                  <a:pt x="866" y="299"/>
                  <a:pt x="865" y="301"/>
                </a:cubicBezTo>
                <a:cubicBezTo>
                  <a:pt x="713" y="453"/>
                  <a:pt x="713" y="453"/>
                  <a:pt x="713" y="453"/>
                </a:cubicBezTo>
                <a:cubicBezTo>
                  <a:pt x="712" y="454"/>
                  <a:pt x="712" y="456"/>
                  <a:pt x="713" y="457"/>
                </a:cubicBezTo>
                <a:cubicBezTo>
                  <a:pt x="714" y="458"/>
                  <a:pt x="714" y="458"/>
                  <a:pt x="715" y="458"/>
                </a:cubicBezTo>
                <a:cubicBezTo>
                  <a:pt x="716" y="458"/>
                  <a:pt x="717" y="458"/>
                  <a:pt x="717" y="457"/>
                </a:cubicBezTo>
                <a:cubicBezTo>
                  <a:pt x="870" y="305"/>
                  <a:pt x="870" y="305"/>
                  <a:pt x="870" y="305"/>
                </a:cubicBezTo>
                <a:cubicBezTo>
                  <a:pt x="871" y="304"/>
                  <a:pt x="871" y="302"/>
                  <a:pt x="870" y="301"/>
                </a:cubicBezTo>
                <a:close/>
                <a:moveTo>
                  <a:pt x="1091" y="73"/>
                </a:moveTo>
                <a:cubicBezTo>
                  <a:pt x="1091" y="73"/>
                  <a:pt x="1091" y="73"/>
                  <a:pt x="1091" y="73"/>
                </a:cubicBezTo>
                <a:cubicBezTo>
                  <a:pt x="906" y="259"/>
                  <a:pt x="906" y="259"/>
                  <a:pt x="906" y="259"/>
                </a:cubicBezTo>
                <a:cubicBezTo>
                  <a:pt x="905" y="260"/>
                  <a:pt x="905" y="262"/>
                  <a:pt x="906" y="264"/>
                </a:cubicBezTo>
                <a:cubicBezTo>
                  <a:pt x="907" y="264"/>
                  <a:pt x="908" y="265"/>
                  <a:pt x="909" y="265"/>
                </a:cubicBezTo>
                <a:cubicBezTo>
                  <a:pt x="909" y="265"/>
                  <a:pt x="910" y="264"/>
                  <a:pt x="911" y="264"/>
                </a:cubicBezTo>
                <a:cubicBezTo>
                  <a:pt x="1109" y="65"/>
                  <a:pt x="1109" y="65"/>
                  <a:pt x="1109" y="65"/>
                </a:cubicBezTo>
                <a:cubicBezTo>
                  <a:pt x="1114" y="60"/>
                  <a:pt x="1114" y="60"/>
                  <a:pt x="1114" y="60"/>
                </a:cubicBezTo>
                <a:cubicBezTo>
                  <a:pt x="1116" y="59"/>
                  <a:pt x="1116" y="57"/>
                  <a:pt x="1114" y="56"/>
                </a:cubicBezTo>
                <a:cubicBezTo>
                  <a:pt x="1113" y="55"/>
                  <a:pt x="1111" y="55"/>
                  <a:pt x="1110" y="56"/>
                </a:cubicBezTo>
                <a:cubicBezTo>
                  <a:pt x="1105" y="61"/>
                  <a:pt x="1105" y="61"/>
                  <a:pt x="1105" y="61"/>
                </a:cubicBezTo>
                <a:cubicBezTo>
                  <a:pt x="1103" y="63"/>
                  <a:pt x="1103" y="63"/>
                  <a:pt x="1103" y="63"/>
                </a:cubicBezTo>
                <a:cubicBezTo>
                  <a:pt x="1103" y="63"/>
                  <a:pt x="1102" y="63"/>
                  <a:pt x="1102" y="63"/>
                </a:cubicBezTo>
                <a:lnTo>
                  <a:pt x="1091" y="73"/>
                </a:lnTo>
                <a:close/>
                <a:moveTo>
                  <a:pt x="597" y="569"/>
                </a:moveTo>
                <a:cubicBezTo>
                  <a:pt x="399" y="767"/>
                  <a:pt x="399" y="767"/>
                  <a:pt x="399" y="767"/>
                </a:cubicBezTo>
                <a:cubicBezTo>
                  <a:pt x="398" y="768"/>
                  <a:pt x="398" y="770"/>
                  <a:pt x="399" y="771"/>
                </a:cubicBezTo>
                <a:cubicBezTo>
                  <a:pt x="399" y="772"/>
                  <a:pt x="400" y="772"/>
                  <a:pt x="401" y="772"/>
                </a:cubicBezTo>
                <a:cubicBezTo>
                  <a:pt x="402" y="772"/>
                  <a:pt x="403" y="772"/>
                  <a:pt x="403" y="771"/>
                </a:cubicBezTo>
                <a:cubicBezTo>
                  <a:pt x="601" y="573"/>
                  <a:pt x="601" y="573"/>
                  <a:pt x="601" y="573"/>
                </a:cubicBezTo>
                <a:cubicBezTo>
                  <a:pt x="603" y="572"/>
                  <a:pt x="603" y="570"/>
                  <a:pt x="601" y="569"/>
                </a:cubicBezTo>
                <a:cubicBezTo>
                  <a:pt x="600" y="568"/>
                  <a:pt x="598" y="568"/>
                  <a:pt x="597" y="569"/>
                </a:cubicBezTo>
                <a:close/>
                <a:moveTo>
                  <a:pt x="880" y="308"/>
                </a:moveTo>
                <a:cubicBezTo>
                  <a:pt x="881" y="307"/>
                  <a:pt x="881" y="305"/>
                  <a:pt x="880" y="304"/>
                </a:cubicBezTo>
                <a:cubicBezTo>
                  <a:pt x="879" y="303"/>
                  <a:pt x="877" y="303"/>
                  <a:pt x="876" y="304"/>
                </a:cubicBezTo>
                <a:cubicBezTo>
                  <a:pt x="720" y="460"/>
                  <a:pt x="720" y="460"/>
                  <a:pt x="720" y="460"/>
                </a:cubicBezTo>
                <a:cubicBezTo>
                  <a:pt x="719" y="461"/>
                  <a:pt x="719" y="463"/>
                  <a:pt x="720" y="464"/>
                </a:cubicBezTo>
                <a:cubicBezTo>
                  <a:pt x="720" y="465"/>
                  <a:pt x="721" y="465"/>
                  <a:pt x="722" y="465"/>
                </a:cubicBezTo>
                <a:cubicBezTo>
                  <a:pt x="723" y="465"/>
                  <a:pt x="724" y="465"/>
                  <a:pt x="724" y="464"/>
                </a:cubicBezTo>
                <a:lnTo>
                  <a:pt x="880" y="308"/>
                </a:lnTo>
                <a:close/>
                <a:moveTo>
                  <a:pt x="966" y="214"/>
                </a:moveTo>
                <a:cubicBezTo>
                  <a:pt x="965" y="215"/>
                  <a:pt x="965" y="217"/>
                  <a:pt x="966" y="218"/>
                </a:cubicBezTo>
                <a:cubicBezTo>
                  <a:pt x="967" y="219"/>
                  <a:pt x="968" y="219"/>
                  <a:pt x="968" y="219"/>
                </a:cubicBezTo>
                <a:cubicBezTo>
                  <a:pt x="969" y="219"/>
                  <a:pt x="970" y="219"/>
                  <a:pt x="971" y="218"/>
                </a:cubicBezTo>
                <a:cubicBezTo>
                  <a:pt x="1116" y="73"/>
                  <a:pt x="1116" y="73"/>
                  <a:pt x="1116" y="73"/>
                </a:cubicBezTo>
                <a:cubicBezTo>
                  <a:pt x="1116" y="72"/>
                  <a:pt x="1116" y="72"/>
                  <a:pt x="1116" y="72"/>
                </a:cubicBezTo>
                <a:cubicBezTo>
                  <a:pt x="1124" y="65"/>
                  <a:pt x="1124" y="65"/>
                  <a:pt x="1124" y="65"/>
                </a:cubicBezTo>
                <a:cubicBezTo>
                  <a:pt x="1128" y="60"/>
                  <a:pt x="1128" y="60"/>
                  <a:pt x="1128" y="60"/>
                </a:cubicBezTo>
                <a:cubicBezTo>
                  <a:pt x="1133" y="56"/>
                  <a:pt x="1133" y="56"/>
                  <a:pt x="1133" y="56"/>
                </a:cubicBezTo>
                <a:cubicBezTo>
                  <a:pt x="1136" y="53"/>
                  <a:pt x="1136" y="53"/>
                  <a:pt x="1136" y="53"/>
                </a:cubicBezTo>
                <a:cubicBezTo>
                  <a:pt x="1137" y="52"/>
                  <a:pt x="1137" y="50"/>
                  <a:pt x="1136" y="49"/>
                </a:cubicBezTo>
                <a:cubicBezTo>
                  <a:pt x="1134" y="47"/>
                  <a:pt x="1132" y="47"/>
                  <a:pt x="1131" y="49"/>
                </a:cubicBezTo>
                <a:cubicBezTo>
                  <a:pt x="1128" y="52"/>
                  <a:pt x="1128" y="52"/>
                  <a:pt x="1128" y="5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2" y="68"/>
                  <a:pt x="1112" y="68"/>
                  <a:pt x="1112" y="68"/>
                </a:cubicBezTo>
                <a:lnTo>
                  <a:pt x="966" y="214"/>
                </a:lnTo>
                <a:close/>
                <a:moveTo>
                  <a:pt x="956" y="229"/>
                </a:moveTo>
                <a:cubicBezTo>
                  <a:pt x="954" y="227"/>
                  <a:pt x="952" y="227"/>
                  <a:pt x="951" y="229"/>
                </a:cubicBezTo>
                <a:cubicBezTo>
                  <a:pt x="923" y="257"/>
                  <a:pt x="923" y="257"/>
                  <a:pt x="923" y="257"/>
                </a:cubicBezTo>
                <a:cubicBezTo>
                  <a:pt x="914" y="265"/>
                  <a:pt x="914" y="265"/>
                  <a:pt x="914" y="265"/>
                </a:cubicBezTo>
                <a:cubicBezTo>
                  <a:pt x="913" y="267"/>
                  <a:pt x="913" y="269"/>
                  <a:pt x="914" y="270"/>
                </a:cubicBezTo>
                <a:cubicBezTo>
                  <a:pt x="915" y="270"/>
                  <a:pt x="916" y="271"/>
                  <a:pt x="917" y="271"/>
                </a:cubicBezTo>
                <a:cubicBezTo>
                  <a:pt x="917" y="271"/>
                  <a:pt x="918" y="270"/>
                  <a:pt x="919" y="270"/>
                </a:cubicBezTo>
                <a:cubicBezTo>
                  <a:pt x="927" y="261"/>
                  <a:pt x="927" y="261"/>
                  <a:pt x="927" y="261"/>
                </a:cubicBezTo>
                <a:cubicBezTo>
                  <a:pt x="956" y="233"/>
                  <a:pt x="956" y="233"/>
                  <a:pt x="956" y="233"/>
                </a:cubicBezTo>
                <a:cubicBezTo>
                  <a:pt x="957" y="232"/>
                  <a:pt x="957" y="230"/>
                  <a:pt x="956" y="229"/>
                </a:cubicBezTo>
                <a:close/>
                <a:moveTo>
                  <a:pt x="1158" y="27"/>
                </a:moveTo>
                <a:cubicBezTo>
                  <a:pt x="1158" y="27"/>
                  <a:pt x="1159" y="28"/>
                  <a:pt x="1160" y="28"/>
                </a:cubicBezTo>
                <a:cubicBezTo>
                  <a:pt x="1161" y="28"/>
                  <a:pt x="1161" y="27"/>
                  <a:pt x="1162" y="27"/>
                </a:cubicBezTo>
                <a:cubicBezTo>
                  <a:pt x="1167" y="21"/>
                  <a:pt x="1167" y="21"/>
                  <a:pt x="1167" y="21"/>
                </a:cubicBezTo>
                <a:cubicBezTo>
                  <a:pt x="1168" y="20"/>
                  <a:pt x="1168" y="18"/>
                  <a:pt x="1167" y="17"/>
                </a:cubicBezTo>
                <a:cubicBezTo>
                  <a:pt x="1166" y="16"/>
                  <a:pt x="1164" y="16"/>
                  <a:pt x="1163" y="17"/>
                </a:cubicBezTo>
                <a:cubicBezTo>
                  <a:pt x="1158" y="22"/>
                  <a:pt x="1158" y="22"/>
                  <a:pt x="1158" y="22"/>
                </a:cubicBezTo>
                <a:cubicBezTo>
                  <a:pt x="1156" y="23"/>
                  <a:pt x="1156" y="25"/>
                  <a:pt x="1158" y="27"/>
                </a:cubicBezTo>
                <a:close/>
                <a:moveTo>
                  <a:pt x="593" y="594"/>
                </a:moveTo>
                <a:cubicBezTo>
                  <a:pt x="592" y="594"/>
                  <a:pt x="593" y="594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7" y="592"/>
                </a:cubicBezTo>
                <a:cubicBezTo>
                  <a:pt x="401" y="779"/>
                  <a:pt x="401" y="779"/>
                  <a:pt x="401" y="779"/>
                </a:cubicBezTo>
                <a:cubicBezTo>
                  <a:pt x="400" y="780"/>
                  <a:pt x="400" y="782"/>
                  <a:pt x="401" y="784"/>
                </a:cubicBezTo>
                <a:cubicBezTo>
                  <a:pt x="401" y="784"/>
                  <a:pt x="402" y="784"/>
                  <a:pt x="403" y="784"/>
                </a:cubicBezTo>
                <a:cubicBezTo>
                  <a:pt x="404" y="784"/>
                  <a:pt x="404" y="784"/>
                  <a:pt x="405" y="784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3" y="596"/>
                  <a:pt x="592" y="596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4"/>
                  <a:pt x="593" y="594"/>
                </a:cubicBezTo>
                <a:cubicBezTo>
                  <a:pt x="593" y="594"/>
                  <a:pt x="593" y="594"/>
                  <a:pt x="593" y="594"/>
                </a:cubicBezTo>
                <a:close/>
                <a:moveTo>
                  <a:pt x="1115" y="79"/>
                </a:moveTo>
                <a:cubicBezTo>
                  <a:pt x="1106" y="87"/>
                  <a:pt x="1106" y="87"/>
                  <a:pt x="1106" y="87"/>
                </a:cubicBezTo>
                <a:cubicBezTo>
                  <a:pt x="1106" y="88"/>
                  <a:pt x="1106" y="88"/>
                  <a:pt x="1106" y="88"/>
                </a:cubicBezTo>
                <a:cubicBezTo>
                  <a:pt x="1106" y="88"/>
                  <a:pt x="1106" y="88"/>
                  <a:pt x="1105" y="88"/>
                </a:cubicBezTo>
                <a:cubicBezTo>
                  <a:pt x="973" y="220"/>
                  <a:pt x="973" y="220"/>
                  <a:pt x="973" y="220"/>
                </a:cubicBezTo>
                <a:cubicBezTo>
                  <a:pt x="972" y="222"/>
                  <a:pt x="972" y="224"/>
                  <a:pt x="973" y="225"/>
                </a:cubicBezTo>
                <a:cubicBezTo>
                  <a:pt x="974" y="225"/>
                  <a:pt x="975" y="226"/>
                  <a:pt x="976" y="226"/>
                </a:cubicBezTo>
                <a:cubicBezTo>
                  <a:pt x="976" y="226"/>
                  <a:pt x="977" y="225"/>
                  <a:pt x="978" y="225"/>
                </a:cubicBezTo>
                <a:cubicBezTo>
                  <a:pt x="1110" y="93"/>
                  <a:pt x="1110" y="93"/>
                  <a:pt x="1110" y="93"/>
                </a:cubicBezTo>
                <a:cubicBezTo>
                  <a:pt x="1110" y="93"/>
                  <a:pt x="1110" y="92"/>
                  <a:pt x="1110" y="92"/>
                </a:cubicBezTo>
                <a:cubicBezTo>
                  <a:pt x="1110" y="92"/>
                  <a:pt x="1111" y="92"/>
                  <a:pt x="1111" y="92"/>
                </a:cubicBezTo>
                <a:cubicBezTo>
                  <a:pt x="1119" y="83"/>
                  <a:pt x="1119" y="83"/>
                  <a:pt x="1119" y="83"/>
                </a:cubicBezTo>
                <a:cubicBezTo>
                  <a:pt x="1121" y="82"/>
                  <a:pt x="1121" y="80"/>
                  <a:pt x="1119" y="79"/>
                </a:cubicBezTo>
                <a:cubicBezTo>
                  <a:pt x="1118" y="78"/>
                  <a:pt x="1116" y="78"/>
                  <a:pt x="1115" y="79"/>
                </a:cubicBezTo>
                <a:close/>
                <a:moveTo>
                  <a:pt x="889" y="309"/>
                </a:moveTo>
                <a:cubicBezTo>
                  <a:pt x="888" y="308"/>
                  <a:pt x="886" y="308"/>
                  <a:pt x="885" y="309"/>
                </a:cubicBezTo>
                <a:cubicBezTo>
                  <a:pt x="724" y="470"/>
                  <a:pt x="724" y="470"/>
                  <a:pt x="724" y="470"/>
                </a:cubicBezTo>
                <a:cubicBezTo>
                  <a:pt x="723" y="471"/>
                  <a:pt x="723" y="473"/>
                  <a:pt x="724" y="474"/>
                </a:cubicBezTo>
                <a:cubicBezTo>
                  <a:pt x="725" y="475"/>
                  <a:pt x="726" y="475"/>
                  <a:pt x="726" y="475"/>
                </a:cubicBezTo>
                <a:cubicBezTo>
                  <a:pt x="727" y="475"/>
                  <a:pt x="728" y="475"/>
                  <a:pt x="729" y="474"/>
                </a:cubicBezTo>
                <a:cubicBezTo>
                  <a:pt x="889" y="313"/>
                  <a:pt x="889" y="313"/>
                  <a:pt x="889" y="313"/>
                </a:cubicBezTo>
                <a:cubicBezTo>
                  <a:pt x="891" y="312"/>
                  <a:pt x="891" y="310"/>
                  <a:pt x="889" y="309"/>
                </a:cubicBezTo>
                <a:close/>
                <a:moveTo>
                  <a:pt x="929" y="273"/>
                </a:moveTo>
                <a:cubicBezTo>
                  <a:pt x="929" y="273"/>
                  <a:pt x="929" y="273"/>
                  <a:pt x="929" y="273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5" y="268"/>
                  <a:pt x="935" y="268"/>
                  <a:pt x="935" y="268"/>
                </a:cubicBezTo>
                <a:cubicBezTo>
                  <a:pt x="936" y="266"/>
                  <a:pt x="936" y="264"/>
                  <a:pt x="935" y="263"/>
                </a:cubicBezTo>
                <a:cubicBezTo>
                  <a:pt x="934" y="262"/>
                  <a:pt x="932" y="262"/>
                  <a:pt x="931" y="263"/>
                </a:cubicBezTo>
                <a:cubicBezTo>
                  <a:pt x="929" y="265"/>
                  <a:pt x="929" y="265"/>
                  <a:pt x="929" y="265"/>
                </a:cubicBezTo>
                <a:cubicBezTo>
                  <a:pt x="929" y="265"/>
                  <a:pt x="928" y="265"/>
                  <a:pt x="928" y="265"/>
                </a:cubicBezTo>
                <a:cubicBezTo>
                  <a:pt x="928" y="266"/>
                  <a:pt x="928" y="266"/>
                  <a:pt x="928" y="266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18" y="276"/>
                  <a:pt x="918" y="276"/>
                  <a:pt x="918" y="276"/>
                </a:cubicBezTo>
                <a:cubicBezTo>
                  <a:pt x="917" y="277"/>
                  <a:pt x="917" y="279"/>
                  <a:pt x="918" y="280"/>
                </a:cubicBezTo>
                <a:cubicBezTo>
                  <a:pt x="919" y="281"/>
                  <a:pt x="919" y="281"/>
                  <a:pt x="920" y="281"/>
                </a:cubicBezTo>
                <a:cubicBezTo>
                  <a:pt x="921" y="281"/>
                  <a:pt x="922" y="281"/>
                  <a:pt x="922" y="280"/>
                </a:cubicBezTo>
                <a:cubicBezTo>
                  <a:pt x="929" y="274"/>
                  <a:pt x="929" y="274"/>
                  <a:pt x="929" y="274"/>
                </a:cubicBezTo>
                <a:cubicBezTo>
                  <a:pt x="929" y="274"/>
                  <a:pt x="929" y="274"/>
                  <a:pt x="929" y="273"/>
                </a:cubicBezTo>
                <a:close/>
                <a:moveTo>
                  <a:pt x="950" y="244"/>
                </a:moveTo>
                <a:cubicBezTo>
                  <a:pt x="942" y="252"/>
                  <a:pt x="942" y="252"/>
                  <a:pt x="942" y="252"/>
                </a:cubicBezTo>
                <a:cubicBezTo>
                  <a:pt x="941" y="253"/>
                  <a:pt x="941" y="255"/>
                  <a:pt x="942" y="256"/>
                </a:cubicBezTo>
                <a:cubicBezTo>
                  <a:pt x="943" y="257"/>
                  <a:pt x="943" y="257"/>
                  <a:pt x="944" y="257"/>
                </a:cubicBezTo>
                <a:cubicBezTo>
                  <a:pt x="945" y="257"/>
                  <a:pt x="946" y="257"/>
                  <a:pt x="946" y="256"/>
                </a:cubicBezTo>
                <a:cubicBezTo>
                  <a:pt x="954" y="248"/>
                  <a:pt x="954" y="248"/>
                  <a:pt x="954" y="248"/>
                </a:cubicBezTo>
                <a:cubicBezTo>
                  <a:pt x="955" y="247"/>
                  <a:pt x="955" y="245"/>
                  <a:pt x="954" y="244"/>
                </a:cubicBezTo>
                <a:cubicBezTo>
                  <a:pt x="953" y="243"/>
                  <a:pt x="951" y="243"/>
                  <a:pt x="950" y="244"/>
                </a:cubicBezTo>
                <a:close/>
                <a:moveTo>
                  <a:pt x="574" y="620"/>
                </a:moveTo>
                <a:cubicBezTo>
                  <a:pt x="401" y="792"/>
                  <a:pt x="401" y="792"/>
                  <a:pt x="401" y="792"/>
                </a:cubicBezTo>
                <a:cubicBezTo>
                  <a:pt x="400" y="794"/>
                  <a:pt x="400" y="796"/>
                  <a:pt x="401" y="797"/>
                </a:cubicBezTo>
                <a:cubicBezTo>
                  <a:pt x="402" y="797"/>
                  <a:pt x="403" y="798"/>
                  <a:pt x="404" y="798"/>
                </a:cubicBezTo>
                <a:cubicBezTo>
                  <a:pt x="404" y="798"/>
                  <a:pt x="405" y="797"/>
                  <a:pt x="406" y="797"/>
                </a:cubicBezTo>
                <a:cubicBezTo>
                  <a:pt x="578" y="625"/>
                  <a:pt x="578" y="625"/>
                  <a:pt x="578" y="625"/>
                </a:cubicBezTo>
                <a:cubicBezTo>
                  <a:pt x="579" y="623"/>
                  <a:pt x="579" y="622"/>
                  <a:pt x="578" y="620"/>
                </a:cubicBezTo>
                <a:cubicBezTo>
                  <a:pt x="577" y="619"/>
                  <a:pt x="575" y="619"/>
                  <a:pt x="574" y="620"/>
                </a:cubicBezTo>
                <a:close/>
                <a:moveTo>
                  <a:pt x="1150" y="52"/>
                </a:moveTo>
                <a:cubicBezTo>
                  <a:pt x="1152" y="50"/>
                  <a:pt x="1152" y="50"/>
                  <a:pt x="1152" y="50"/>
                </a:cubicBezTo>
                <a:cubicBezTo>
                  <a:pt x="1153" y="50"/>
                  <a:pt x="1153" y="50"/>
                  <a:pt x="1153" y="50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2" y="41"/>
                  <a:pt x="1162" y="39"/>
                  <a:pt x="1160" y="38"/>
                </a:cubicBezTo>
                <a:cubicBezTo>
                  <a:pt x="1159" y="37"/>
                  <a:pt x="1157" y="37"/>
                  <a:pt x="1156" y="38"/>
                </a:cubicBezTo>
                <a:cubicBezTo>
                  <a:pt x="1149" y="45"/>
                  <a:pt x="1149" y="45"/>
                  <a:pt x="1149" y="45"/>
                </a:cubicBezTo>
                <a:cubicBezTo>
                  <a:pt x="1121" y="73"/>
                  <a:pt x="1121" y="73"/>
                  <a:pt x="1121" y="73"/>
                </a:cubicBezTo>
                <a:cubicBezTo>
                  <a:pt x="1119" y="75"/>
                  <a:pt x="1119" y="76"/>
                  <a:pt x="1121" y="78"/>
                </a:cubicBezTo>
                <a:cubicBezTo>
                  <a:pt x="1121" y="78"/>
                  <a:pt x="1122" y="79"/>
                  <a:pt x="1123" y="79"/>
                </a:cubicBezTo>
                <a:cubicBezTo>
                  <a:pt x="1123" y="79"/>
                  <a:pt x="1124" y="78"/>
                  <a:pt x="1125" y="78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50" y="52"/>
                  <a:pt x="1150" y="52"/>
                  <a:pt x="1150" y="52"/>
                </a:cubicBezTo>
                <a:close/>
                <a:moveTo>
                  <a:pt x="945" y="272"/>
                </a:moveTo>
                <a:cubicBezTo>
                  <a:pt x="950" y="266"/>
                  <a:pt x="950" y="266"/>
                  <a:pt x="950" y="266"/>
                </a:cubicBezTo>
                <a:cubicBezTo>
                  <a:pt x="961" y="256"/>
                  <a:pt x="961" y="256"/>
                  <a:pt x="961" y="256"/>
                </a:cubicBezTo>
                <a:cubicBezTo>
                  <a:pt x="961" y="256"/>
                  <a:pt x="961" y="255"/>
                  <a:pt x="961" y="255"/>
                </a:cubicBezTo>
                <a:cubicBezTo>
                  <a:pt x="961" y="255"/>
                  <a:pt x="962" y="255"/>
                  <a:pt x="962" y="255"/>
                </a:cubicBezTo>
                <a:cubicBezTo>
                  <a:pt x="965" y="252"/>
                  <a:pt x="965" y="252"/>
                  <a:pt x="965" y="252"/>
                </a:cubicBezTo>
                <a:cubicBezTo>
                  <a:pt x="966" y="251"/>
                  <a:pt x="966" y="249"/>
                  <a:pt x="965" y="247"/>
                </a:cubicBezTo>
                <a:cubicBezTo>
                  <a:pt x="964" y="246"/>
                  <a:pt x="962" y="246"/>
                  <a:pt x="960" y="247"/>
                </a:cubicBezTo>
                <a:cubicBezTo>
                  <a:pt x="958" y="250"/>
                  <a:pt x="958" y="250"/>
                  <a:pt x="958" y="250"/>
                </a:cubicBezTo>
                <a:cubicBezTo>
                  <a:pt x="957" y="250"/>
                  <a:pt x="957" y="251"/>
                  <a:pt x="957" y="251"/>
                </a:cubicBezTo>
                <a:cubicBezTo>
                  <a:pt x="957" y="251"/>
                  <a:pt x="957" y="251"/>
                  <a:pt x="956" y="251"/>
                </a:cubicBezTo>
                <a:cubicBezTo>
                  <a:pt x="946" y="262"/>
                  <a:pt x="946" y="262"/>
                  <a:pt x="946" y="262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9" y="269"/>
                  <a:pt x="939" y="271"/>
                  <a:pt x="940" y="272"/>
                </a:cubicBezTo>
                <a:cubicBezTo>
                  <a:pt x="941" y="272"/>
                  <a:pt x="942" y="273"/>
                  <a:pt x="943" y="273"/>
                </a:cubicBezTo>
                <a:cubicBezTo>
                  <a:pt x="943" y="273"/>
                  <a:pt x="944" y="272"/>
                  <a:pt x="945" y="272"/>
                </a:cubicBezTo>
                <a:close/>
                <a:moveTo>
                  <a:pt x="1184" y="31"/>
                </a:moveTo>
                <a:cubicBezTo>
                  <a:pt x="1185" y="31"/>
                  <a:pt x="1186" y="31"/>
                  <a:pt x="1186" y="30"/>
                </a:cubicBezTo>
                <a:cubicBezTo>
                  <a:pt x="1190" y="27"/>
                  <a:pt x="1190" y="27"/>
                  <a:pt x="1190" y="27"/>
                </a:cubicBezTo>
                <a:cubicBezTo>
                  <a:pt x="1191" y="25"/>
                  <a:pt x="1191" y="23"/>
                  <a:pt x="1190" y="22"/>
                </a:cubicBezTo>
                <a:cubicBezTo>
                  <a:pt x="1189" y="21"/>
                  <a:pt x="1187" y="21"/>
                  <a:pt x="1186" y="22"/>
                </a:cubicBezTo>
                <a:cubicBezTo>
                  <a:pt x="1182" y="26"/>
                  <a:pt x="1182" y="26"/>
                  <a:pt x="1182" y="26"/>
                </a:cubicBezTo>
                <a:cubicBezTo>
                  <a:pt x="1181" y="27"/>
                  <a:pt x="1181" y="29"/>
                  <a:pt x="1182" y="30"/>
                </a:cubicBezTo>
                <a:cubicBezTo>
                  <a:pt x="1182" y="31"/>
                  <a:pt x="1183" y="31"/>
                  <a:pt x="1184" y="31"/>
                </a:cubicBezTo>
                <a:close/>
                <a:moveTo>
                  <a:pt x="897" y="315"/>
                </a:moveTo>
                <a:cubicBezTo>
                  <a:pt x="896" y="314"/>
                  <a:pt x="894" y="314"/>
                  <a:pt x="893" y="315"/>
                </a:cubicBezTo>
                <a:cubicBezTo>
                  <a:pt x="731" y="477"/>
                  <a:pt x="731" y="477"/>
                  <a:pt x="731" y="477"/>
                </a:cubicBezTo>
                <a:cubicBezTo>
                  <a:pt x="729" y="478"/>
                  <a:pt x="729" y="480"/>
                  <a:pt x="731" y="482"/>
                </a:cubicBezTo>
                <a:cubicBezTo>
                  <a:pt x="731" y="482"/>
                  <a:pt x="732" y="483"/>
                  <a:pt x="733" y="483"/>
                </a:cubicBezTo>
                <a:cubicBezTo>
                  <a:pt x="734" y="483"/>
                  <a:pt x="734" y="482"/>
                  <a:pt x="735" y="482"/>
                </a:cubicBezTo>
                <a:cubicBezTo>
                  <a:pt x="897" y="319"/>
                  <a:pt x="897" y="319"/>
                  <a:pt x="897" y="319"/>
                </a:cubicBezTo>
                <a:cubicBezTo>
                  <a:pt x="899" y="318"/>
                  <a:pt x="899" y="316"/>
                  <a:pt x="897" y="315"/>
                </a:cubicBezTo>
                <a:close/>
                <a:moveTo>
                  <a:pt x="573" y="634"/>
                </a:moveTo>
                <a:cubicBezTo>
                  <a:pt x="406" y="802"/>
                  <a:pt x="406" y="802"/>
                  <a:pt x="406" y="802"/>
                </a:cubicBezTo>
                <a:cubicBezTo>
                  <a:pt x="406" y="802"/>
                  <a:pt x="406" y="802"/>
                  <a:pt x="406" y="802"/>
                </a:cubicBezTo>
                <a:cubicBezTo>
                  <a:pt x="403" y="804"/>
                  <a:pt x="403" y="804"/>
                  <a:pt x="403" y="804"/>
                </a:cubicBezTo>
                <a:cubicBezTo>
                  <a:pt x="402" y="806"/>
                  <a:pt x="402" y="808"/>
                  <a:pt x="403" y="809"/>
                </a:cubicBezTo>
                <a:cubicBezTo>
                  <a:pt x="404" y="809"/>
                  <a:pt x="405" y="810"/>
                  <a:pt x="406" y="810"/>
                </a:cubicBezTo>
                <a:cubicBezTo>
                  <a:pt x="406" y="810"/>
                  <a:pt x="407" y="809"/>
                  <a:pt x="407" y="809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577" y="639"/>
                  <a:pt x="577" y="639"/>
                  <a:pt x="577" y="639"/>
                </a:cubicBezTo>
                <a:cubicBezTo>
                  <a:pt x="578" y="638"/>
                  <a:pt x="579" y="636"/>
                  <a:pt x="577" y="635"/>
                </a:cubicBezTo>
                <a:cubicBezTo>
                  <a:pt x="576" y="633"/>
                  <a:pt x="574" y="633"/>
                  <a:pt x="573" y="634"/>
                </a:cubicBezTo>
                <a:close/>
                <a:moveTo>
                  <a:pt x="988" y="219"/>
                </a:moveTo>
                <a:cubicBezTo>
                  <a:pt x="987" y="221"/>
                  <a:pt x="987" y="221"/>
                  <a:pt x="987" y="221"/>
                </a:cubicBezTo>
                <a:cubicBezTo>
                  <a:pt x="985" y="223"/>
                  <a:pt x="985" y="224"/>
                  <a:pt x="987" y="226"/>
                </a:cubicBezTo>
                <a:cubicBezTo>
                  <a:pt x="987" y="226"/>
                  <a:pt x="988" y="227"/>
                  <a:pt x="989" y="227"/>
                </a:cubicBezTo>
                <a:cubicBezTo>
                  <a:pt x="989" y="227"/>
                  <a:pt x="990" y="226"/>
                  <a:pt x="991" y="226"/>
                </a:cubicBezTo>
                <a:cubicBezTo>
                  <a:pt x="993" y="224"/>
                  <a:pt x="993" y="224"/>
                  <a:pt x="993" y="224"/>
                </a:cubicBezTo>
                <a:cubicBezTo>
                  <a:pt x="994" y="223"/>
                  <a:pt x="994" y="221"/>
                  <a:pt x="993" y="219"/>
                </a:cubicBezTo>
                <a:cubicBezTo>
                  <a:pt x="992" y="218"/>
                  <a:pt x="990" y="218"/>
                  <a:pt x="988" y="219"/>
                </a:cubicBezTo>
                <a:close/>
                <a:moveTo>
                  <a:pt x="1125" y="82"/>
                </a:moveTo>
                <a:cubicBezTo>
                  <a:pt x="998" y="210"/>
                  <a:pt x="998" y="210"/>
                  <a:pt x="998" y="210"/>
                </a:cubicBezTo>
                <a:cubicBezTo>
                  <a:pt x="997" y="211"/>
                  <a:pt x="997" y="213"/>
                  <a:pt x="998" y="214"/>
                </a:cubicBezTo>
                <a:cubicBezTo>
                  <a:pt x="999" y="215"/>
                  <a:pt x="1000" y="215"/>
                  <a:pt x="1000" y="215"/>
                </a:cubicBezTo>
                <a:cubicBezTo>
                  <a:pt x="1001" y="215"/>
                  <a:pt x="1002" y="215"/>
                  <a:pt x="1002" y="214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76" y="41"/>
                  <a:pt x="1176" y="41"/>
                  <a:pt x="1176" y="41"/>
                </a:cubicBezTo>
                <a:cubicBezTo>
                  <a:pt x="1177" y="39"/>
                  <a:pt x="1177" y="38"/>
                  <a:pt x="1176" y="36"/>
                </a:cubicBezTo>
                <a:cubicBezTo>
                  <a:pt x="1174" y="35"/>
                  <a:pt x="1172" y="35"/>
                  <a:pt x="1171" y="36"/>
                </a:cubicBezTo>
                <a:cubicBezTo>
                  <a:pt x="1125" y="82"/>
                  <a:pt x="1125" y="82"/>
                  <a:pt x="1125" y="82"/>
                </a:cubicBezTo>
                <a:close/>
                <a:moveTo>
                  <a:pt x="936" y="293"/>
                </a:moveTo>
                <a:cubicBezTo>
                  <a:pt x="937" y="293"/>
                  <a:pt x="938" y="293"/>
                  <a:pt x="939" y="292"/>
                </a:cubicBezTo>
                <a:cubicBezTo>
                  <a:pt x="941" y="290"/>
                  <a:pt x="941" y="290"/>
                  <a:pt x="941" y="290"/>
                </a:cubicBezTo>
                <a:cubicBezTo>
                  <a:pt x="942" y="288"/>
                  <a:pt x="942" y="286"/>
                  <a:pt x="941" y="285"/>
                </a:cubicBezTo>
                <a:cubicBezTo>
                  <a:pt x="940" y="284"/>
                  <a:pt x="938" y="284"/>
                  <a:pt x="937" y="285"/>
                </a:cubicBezTo>
                <a:cubicBezTo>
                  <a:pt x="934" y="288"/>
                  <a:pt x="934" y="288"/>
                  <a:pt x="934" y="288"/>
                </a:cubicBezTo>
                <a:cubicBezTo>
                  <a:pt x="933" y="289"/>
                  <a:pt x="933" y="291"/>
                  <a:pt x="934" y="292"/>
                </a:cubicBezTo>
                <a:cubicBezTo>
                  <a:pt x="935" y="293"/>
                  <a:pt x="936" y="293"/>
                  <a:pt x="936" y="293"/>
                </a:cubicBezTo>
                <a:close/>
                <a:moveTo>
                  <a:pt x="951" y="278"/>
                </a:moveTo>
                <a:cubicBezTo>
                  <a:pt x="952" y="278"/>
                  <a:pt x="953" y="278"/>
                  <a:pt x="954" y="277"/>
                </a:cubicBezTo>
                <a:cubicBezTo>
                  <a:pt x="984" y="246"/>
                  <a:pt x="984" y="246"/>
                  <a:pt x="984" y="246"/>
                </a:cubicBezTo>
                <a:cubicBezTo>
                  <a:pt x="985" y="245"/>
                  <a:pt x="985" y="243"/>
                  <a:pt x="984" y="242"/>
                </a:cubicBezTo>
                <a:cubicBezTo>
                  <a:pt x="983" y="241"/>
                  <a:pt x="981" y="241"/>
                  <a:pt x="980" y="242"/>
                </a:cubicBezTo>
                <a:cubicBezTo>
                  <a:pt x="949" y="273"/>
                  <a:pt x="949" y="273"/>
                  <a:pt x="949" y="273"/>
                </a:cubicBezTo>
                <a:cubicBezTo>
                  <a:pt x="948" y="274"/>
                  <a:pt x="948" y="276"/>
                  <a:pt x="949" y="277"/>
                </a:cubicBezTo>
                <a:cubicBezTo>
                  <a:pt x="950" y="278"/>
                  <a:pt x="951" y="278"/>
                  <a:pt x="951" y="278"/>
                </a:cubicBezTo>
                <a:close/>
                <a:moveTo>
                  <a:pt x="911" y="315"/>
                </a:moveTo>
                <a:cubicBezTo>
                  <a:pt x="912" y="316"/>
                  <a:pt x="912" y="316"/>
                  <a:pt x="913" y="316"/>
                </a:cubicBezTo>
                <a:cubicBezTo>
                  <a:pt x="914" y="316"/>
                  <a:pt x="915" y="316"/>
                  <a:pt x="915" y="315"/>
                </a:cubicBezTo>
                <a:cubicBezTo>
                  <a:pt x="924" y="306"/>
                  <a:pt x="924" y="306"/>
                  <a:pt x="924" y="306"/>
                </a:cubicBezTo>
                <a:cubicBezTo>
                  <a:pt x="926" y="305"/>
                  <a:pt x="926" y="303"/>
                  <a:pt x="924" y="302"/>
                </a:cubicBezTo>
                <a:cubicBezTo>
                  <a:pt x="923" y="301"/>
                  <a:pt x="921" y="301"/>
                  <a:pt x="920" y="302"/>
                </a:cubicBezTo>
                <a:cubicBezTo>
                  <a:pt x="911" y="311"/>
                  <a:pt x="911" y="311"/>
                  <a:pt x="911" y="311"/>
                </a:cubicBezTo>
                <a:cubicBezTo>
                  <a:pt x="910" y="312"/>
                  <a:pt x="910" y="314"/>
                  <a:pt x="911" y="315"/>
                </a:cubicBezTo>
                <a:close/>
                <a:moveTo>
                  <a:pt x="572" y="650"/>
                </a:moveTo>
                <a:cubicBezTo>
                  <a:pt x="545" y="677"/>
                  <a:pt x="545" y="677"/>
                  <a:pt x="545" y="677"/>
                </a:cubicBezTo>
                <a:cubicBezTo>
                  <a:pt x="543" y="678"/>
                  <a:pt x="543" y="680"/>
                  <a:pt x="545" y="681"/>
                </a:cubicBezTo>
                <a:cubicBezTo>
                  <a:pt x="545" y="682"/>
                  <a:pt x="546" y="682"/>
                  <a:pt x="547" y="682"/>
                </a:cubicBezTo>
                <a:cubicBezTo>
                  <a:pt x="548" y="682"/>
                  <a:pt x="548" y="682"/>
                  <a:pt x="549" y="681"/>
                </a:cubicBezTo>
                <a:cubicBezTo>
                  <a:pt x="577" y="654"/>
                  <a:pt x="577" y="654"/>
                  <a:pt x="577" y="654"/>
                </a:cubicBezTo>
                <a:cubicBezTo>
                  <a:pt x="578" y="653"/>
                  <a:pt x="578" y="651"/>
                  <a:pt x="577" y="650"/>
                </a:cubicBezTo>
                <a:cubicBezTo>
                  <a:pt x="575" y="648"/>
                  <a:pt x="574" y="648"/>
                  <a:pt x="572" y="650"/>
                </a:cubicBezTo>
                <a:close/>
                <a:moveTo>
                  <a:pt x="523" y="699"/>
                </a:moveTo>
                <a:cubicBezTo>
                  <a:pt x="412" y="810"/>
                  <a:pt x="412" y="810"/>
                  <a:pt x="412" y="810"/>
                </a:cubicBezTo>
                <a:cubicBezTo>
                  <a:pt x="410" y="811"/>
                  <a:pt x="410" y="813"/>
                  <a:pt x="412" y="814"/>
                </a:cubicBezTo>
                <a:cubicBezTo>
                  <a:pt x="412" y="815"/>
                  <a:pt x="413" y="815"/>
                  <a:pt x="414" y="815"/>
                </a:cubicBezTo>
                <a:cubicBezTo>
                  <a:pt x="415" y="815"/>
                  <a:pt x="415" y="815"/>
                  <a:pt x="416" y="814"/>
                </a:cubicBezTo>
                <a:cubicBezTo>
                  <a:pt x="527" y="703"/>
                  <a:pt x="527" y="703"/>
                  <a:pt x="527" y="703"/>
                </a:cubicBezTo>
                <a:cubicBezTo>
                  <a:pt x="529" y="702"/>
                  <a:pt x="529" y="700"/>
                  <a:pt x="527" y="699"/>
                </a:cubicBezTo>
                <a:cubicBezTo>
                  <a:pt x="526" y="697"/>
                  <a:pt x="524" y="697"/>
                  <a:pt x="523" y="699"/>
                </a:cubicBezTo>
                <a:close/>
                <a:moveTo>
                  <a:pt x="908" y="318"/>
                </a:moveTo>
                <a:cubicBezTo>
                  <a:pt x="907" y="317"/>
                  <a:pt x="905" y="317"/>
                  <a:pt x="903" y="318"/>
                </a:cubicBezTo>
                <a:cubicBezTo>
                  <a:pt x="739" y="483"/>
                  <a:pt x="739" y="483"/>
                  <a:pt x="739" y="483"/>
                </a:cubicBezTo>
                <a:cubicBezTo>
                  <a:pt x="738" y="484"/>
                  <a:pt x="738" y="486"/>
                  <a:pt x="739" y="487"/>
                </a:cubicBezTo>
                <a:cubicBezTo>
                  <a:pt x="740" y="488"/>
                  <a:pt x="740" y="488"/>
                  <a:pt x="741" y="488"/>
                </a:cubicBezTo>
                <a:cubicBezTo>
                  <a:pt x="742" y="488"/>
                  <a:pt x="743" y="488"/>
                  <a:pt x="743" y="487"/>
                </a:cubicBezTo>
                <a:cubicBezTo>
                  <a:pt x="908" y="323"/>
                  <a:pt x="908" y="323"/>
                  <a:pt x="908" y="323"/>
                </a:cubicBezTo>
                <a:cubicBezTo>
                  <a:pt x="909" y="321"/>
                  <a:pt x="909" y="320"/>
                  <a:pt x="908" y="318"/>
                </a:cubicBezTo>
                <a:close/>
                <a:moveTo>
                  <a:pt x="1140" y="82"/>
                </a:moveTo>
                <a:cubicBezTo>
                  <a:pt x="1140" y="82"/>
                  <a:pt x="1140" y="82"/>
                  <a:pt x="1140" y="82"/>
                </a:cubicBezTo>
                <a:cubicBezTo>
                  <a:pt x="1140" y="82"/>
                  <a:pt x="1139" y="82"/>
                  <a:pt x="1139" y="82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998" y="224"/>
                  <a:pt x="998" y="224"/>
                  <a:pt x="998" y="224"/>
                </a:cubicBezTo>
                <a:cubicBezTo>
                  <a:pt x="997" y="225"/>
                  <a:pt x="997" y="227"/>
                  <a:pt x="998" y="228"/>
                </a:cubicBezTo>
                <a:cubicBezTo>
                  <a:pt x="999" y="229"/>
                  <a:pt x="999" y="229"/>
                  <a:pt x="1000" y="229"/>
                </a:cubicBezTo>
                <a:cubicBezTo>
                  <a:pt x="1001" y="229"/>
                  <a:pt x="1002" y="229"/>
                  <a:pt x="1002" y="228"/>
                </a:cubicBezTo>
                <a:cubicBezTo>
                  <a:pt x="1143" y="87"/>
                  <a:pt x="1143" y="87"/>
                  <a:pt x="1143" y="87"/>
                </a:cubicBezTo>
                <a:cubicBezTo>
                  <a:pt x="1144" y="87"/>
                  <a:pt x="1144" y="87"/>
                  <a:pt x="1145" y="86"/>
                </a:cubicBezTo>
                <a:cubicBezTo>
                  <a:pt x="1198" y="33"/>
                  <a:pt x="1198" y="33"/>
                  <a:pt x="1198" y="33"/>
                </a:cubicBezTo>
                <a:cubicBezTo>
                  <a:pt x="1199" y="32"/>
                  <a:pt x="1199" y="30"/>
                  <a:pt x="1198" y="28"/>
                </a:cubicBezTo>
                <a:cubicBezTo>
                  <a:pt x="1196" y="27"/>
                  <a:pt x="1195" y="27"/>
                  <a:pt x="1193" y="28"/>
                </a:cubicBezTo>
                <a:cubicBezTo>
                  <a:pt x="1189" y="33"/>
                  <a:pt x="1189" y="33"/>
                  <a:pt x="1189" y="33"/>
                </a:cubicBezTo>
                <a:lnTo>
                  <a:pt x="1140" y="82"/>
                </a:lnTo>
                <a:close/>
                <a:moveTo>
                  <a:pt x="960" y="283"/>
                </a:moveTo>
                <a:cubicBezTo>
                  <a:pt x="961" y="283"/>
                  <a:pt x="961" y="283"/>
                  <a:pt x="962" y="282"/>
                </a:cubicBezTo>
                <a:cubicBezTo>
                  <a:pt x="997" y="248"/>
                  <a:pt x="997" y="248"/>
                  <a:pt x="997" y="248"/>
                </a:cubicBezTo>
                <a:cubicBezTo>
                  <a:pt x="998" y="247"/>
                  <a:pt x="998" y="245"/>
                  <a:pt x="997" y="243"/>
                </a:cubicBezTo>
                <a:cubicBezTo>
                  <a:pt x="996" y="242"/>
                  <a:pt x="994" y="242"/>
                  <a:pt x="992" y="243"/>
                </a:cubicBezTo>
                <a:cubicBezTo>
                  <a:pt x="958" y="278"/>
                  <a:pt x="958" y="278"/>
                  <a:pt x="958" y="278"/>
                </a:cubicBezTo>
                <a:cubicBezTo>
                  <a:pt x="956" y="279"/>
                  <a:pt x="956" y="281"/>
                  <a:pt x="958" y="282"/>
                </a:cubicBezTo>
                <a:cubicBezTo>
                  <a:pt x="958" y="283"/>
                  <a:pt x="959" y="283"/>
                  <a:pt x="960" y="283"/>
                </a:cubicBezTo>
                <a:close/>
                <a:moveTo>
                  <a:pt x="1007" y="234"/>
                </a:moveTo>
                <a:cubicBezTo>
                  <a:pt x="1007" y="234"/>
                  <a:pt x="1008" y="235"/>
                  <a:pt x="1009" y="235"/>
                </a:cubicBezTo>
                <a:cubicBezTo>
                  <a:pt x="1009" y="235"/>
                  <a:pt x="1010" y="234"/>
                  <a:pt x="1011" y="234"/>
                </a:cubicBezTo>
                <a:cubicBezTo>
                  <a:pt x="1209" y="36"/>
                  <a:pt x="1209" y="36"/>
                  <a:pt x="1209" y="36"/>
                </a:cubicBezTo>
                <a:cubicBezTo>
                  <a:pt x="1210" y="35"/>
                  <a:pt x="1210" y="33"/>
                  <a:pt x="1209" y="31"/>
                </a:cubicBezTo>
                <a:cubicBezTo>
                  <a:pt x="1208" y="30"/>
                  <a:pt x="1206" y="30"/>
                  <a:pt x="1204" y="31"/>
                </a:cubicBezTo>
                <a:cubicBezTo>
                  <a:pt x="1007" y="229"/>
                  <a:pt x="1007" y="229"/>
                  <a:pt x="1007" y="229"/>
                </a:cubicBezTo>
                <a:cubicBezTo>
                  <a:pt x="1005" y="230"/>
                  <a:pt x="1005" y="232"/>
                  <a:pt x="1007" y="234"/>
                </a:cubicBezTo>
                <a:close/>
                <a:moveTo>
                  <a:pt x="522" y="714"/>
                </a:moveTo>
                <a:cubicBezTo>
                  <a:pt x="486" y="749"/>
                  <a:pt x="486" y="749"/>
                  <a:pt x="486" y="749"/>
                </a:cubicBezTo>
                <a:cubicBezTo>
                  <a:pt x="486" y="749"/>
                  <a:pt x="486" y="749"/>
                  <a:pt x="486" y="749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7"/>
                  <a:pt x="410" y="827"/>
                  <a:pt x="410" y="828"/>
                </a:cubicBezTo>
                <a:cubicBezTo>
                  <a:pt x="410" y="829"/>
                  <a:pt x="411" y="829"/>
                  <a:pt x="411" y="829"/>
                </a:cubicBezTo>
                <a:cubicBezTo>
                  <a:pt x="411" y="829"/>
                  <a:pt x="412" y="830"/>
                  <a:pt x="412" y="830"/>
                </a:cubicBezTo>
                <a:cubicBezTo>
                  <a:pt x="412" y="830"/>
                  <a:pt x="412" y="830"/>
                  <a:pt x="412" y="830"/>
                </a:cubicBezTo>
                <a:cubicBezTo>
                  <a:pt x="412" y="830"/>
                  <a:pt x="413" y="830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8"/>
                  <a:pt x="416" y="828"/>
                  <a:pt x="416" y="828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526" y="718"/>
                  <a:pt x="526" y="718"/>
                  <a:pt x="526" y="718"/>
                </a:cubicBezTo>
                <a:cubicBezTo>
                  <a:pt x="528" y="716"/>
                  <a:pt x="528" y="715"/>
                  <a:pt x="526" y="713"/>
                </a:cubicBezTo>
                <a:cubicBezTo>
                  <a:pt x="525" y="712"/>
                  <a:pt x="523" y="712"/>
                  <a:pt x="522" y="714"/>
                </a:cubicBezTo>
                <a:close/>
                <a:moveTo>
                  <a:pt x="932" y="308"/>
                </a:moveTo>
                <a:cubicBezTo>
                  <a:pt x="931" y="307"/>
                  <a:pt x="929" y="307"/>
                  <a:pt x="928" y="308"/>
                </a:cubicBezTo>
                <a:cubicBezTo>
                  <a:pt x="746" y="490"/>
                  <a:pt x="746" y="490"/>
                  <a:pt x="746" y="490"/>
                </a:cubicBezTo>
                <a:cubicBezTo>
                  <a:pt x="745" y="491"/>
                  <a:pt x="745" y="493"/>
                  <a:pt x="746" y="494"/>
                </a:cubicBezTo>
                <a:cubicBezTo>
                  <a:pt x="746" y="495"/>
                  <a:pt x="747" y="495"/>
                  <a:pt x="748" y="495"/>
                </a:cubicBezTo>
                <a:cubicBezTo>
                  <a:pt x="749" y="495"/>
                  <a:pt x="750" y="495"/>
                  <a:pt x="750" y="494"/>
                </a:cubicBezTo>
                <a:cubicBezTo>
                  <a:pt x="932" y="312"/>
                  <a:pt x="932" y="312"/>
                  <a:pt x="932" y="312"/>
                </a:cubicBezTo>
                <a:cubicBezTo>
                  <a:pt x="933" y="311"/>
                  <a:pt x="933" y="309"/>
                  <a:pt x="932" y="308"/>
                </a:cubicBezTo>
                <a:close/>
                <a:moveTo>
                  <a:pt x="944" y="310"/>
                </a:moveTo>
                <a:cubicBezTo>
                  <a:pt x="943" y="309"/>
                  <a:pt x="941" y="309"/>
                  <a:pt x="940" y="310"/>
                </a:cubicBezTo>
                <a:cubicBezTo>
                  <a:pt x="762" y="488"/>
                  <a:pt x="762" y="488"/>
                  <a:pt x="762" y="488"/>
                </a:cubicBezTo>
                <a:cubicBezTo>
                  <a:pt x="761" y="489"/>
                  <a:pt x="761" y="491"/>
                  <a:pt x="762" y="492"/>
                </a:cubicBezTo>
                <a:cubicBezTo>
                  <a:pt x="763" y="493"/>
                  <a:pt x="763" y="493"/>
                  <a:pt x="764" y="493"/>
                </a:cubicBezTo>
                <a:cubicBezTo>
                  <a:pt x="765" y="493"/>
                  <a:pt x="766" y="493"/>
                  <a:pt x="766" y="492"/>
                </a:cubicBezTo>
                <a:cubicBezTo>
                  <a:pt x="944" y="315"/>
                  <a:pt x="944" y="315"/>
                  <a:pt x="944" y="315"/>
                </a:cubicBezTo>
                <a:cubicBezTo>
                  <a:pt x="945" y="313"/>
                  <a:pt x="945" y="311"/>
                  <a:pt x="944" y="310"/>
                </a:cubicBezTo>
                <a:close/>
                <a:moveTo>
                  <a:pt x="507" y="742"/>
                </a:moveTo>
                <a:cubicBezTo>
                  <a:pt x="495" y="754"/>
                  <a:pt x="495" y="754"/>
                  <a:pt x="495" y="754"/>
                </a:cubicBezTo>
                <a:cubicBezTo>
                  <a:pt x="494" y="756"/>
                  <a:pt x="494" y="758"/>
                  <a:pt x="495" y="759"/>
                </a:cubicBezTo>
                <a:cubicBezTo>
                  <a:pt x="496" y="759"/>
                  <a:pt x="497" y="760"/>
                  <a:pt x="498" y="760"/>
                </a:cubicBezTo>
                <a:cubicBezTo>
                  <a:pt x="498" y="760"/>
                  <a:pt x="499" y="759"/>
                  <a:pt x="500" y="759"/>
                </a:cubicBezTo>
                <a:cubicBezTo>
                  <a:pt x="512" y="747"/>
                  <a:pt x="512" y="747"/>
                  <a:pt x="512" y="747"/>
                </a:cubicBezTo>
                <a:cubicBezTo>
                  <a:pt x="513" y="745"/>
                  <a:pt x="513" y="743"/>
                  <a:pt x="512" y="742"/>
                </a:cubicBezTo>
                <a:cubicBezTo>
                  <a:pt x="511" y="741"/>
                  <a:pt x="509" y="741"/>
                  <a:pt x="507" y="742"/>
                </a:cubicBezTo>
                <a:close/>
                <a:moveTo>
                  <a:pt x="975" y="282"/>
                </a:moveTo>
                <a:cubicBezTo>
                  <a:pt x="976" y="282"/>
                  <a:pt x="976" y="282"/>
                  <a:pt x="977" y="282"/>
                </a:cubicBezTo>
                <a:cubicBezTo>
                  <a:pt x="1007" y="252"/>
                  <a:pt x="1007" y="252"/>
                  <a:pt x="1007" y="252"/>
                </a:cubicBezTo>
                <a:cubicBezTo>
                  <a:pt x="1008" y="250"/>
                  <a:pt x="1008" y="248"/>
                  <a:pt x="1007" y="247"/>
                </a:cubicBezTo>
                <a:cubicBezTo>
                  <a:pt x="1006" y="246"/>
                  <a:pt x="1004" y="246"/>
                  <a:pt x="1003" y="247"/>
                </a:cubicBezTo>
                <a:cubicBezTo>
                  <a:pt x="973" y="277"/>
                  <a:pt x="973" y="277"/>
                  <a:pt x="973" y="277"/>
                </a:cubicBezTo>
                <a:cubicBezTo>
                  <a:pt x="971" y="278"/>
                  <a:pt x="971" y="280"/>
                  <a:pt x="973" y="282"/>
                </a:cubicBezTo>
                <a:cubicBezTo>
                  <a:pt x="973" y="282"/>
                  <a:pt x="974" y="282"/>
                  <a:pt x="975" y="282"/>
                </a:cubicBezTo>
                <a:close/>
                <a:moveTo>
                  <a:pt x="1017" y="237"/>
                </a:moveTo>
                <a:cubicBezTo>
                  <a:pt x="1017" y="238"/>
                  <a:pt x="1018" y="238"/>
                  <a:pt x="1019" y="238"/>
                </a:cubicBezTo>
                <a:cubicBezTo>
                  <a:pt x="1020" y="238"/>
                  <a:pt x="1020" y="238"/>
                  <a:pt x="1021" y="237"/>
                </a:cubicBezTo>
                <a:cubicBezTo>
                  <a:pt x="1220" y="39"/>
                  <a:pt x="1220" y="39"/>
                  <a:pt x="1220" y="39"/>
                </a:cubicBezTo>
                <a:cubicBezTo>
                  <a:pt x="1221" y="38"/>
                  <a:pt x="1221" y="36"/>
                  <a:pt x="1220" y="35"/>
                </a:cubicBezTo>
                <a:cubicBezTo>
                  <a:pt x="1218" y="33"/>
                  <a:pt x="1216" y="33"/>
                  <a:pt x="1215" y="35"/>
                </a:cubicBezTo>
                <a:cubicBezTo>
                  <a:pt x="1017" y="233"/>
                  <a:pt x="1017" y="233"/>
                  <a:pt x="1017" y="233"/>
                </a:cubicBezTo>
                <a:cubicBezTo>
                  <a:pt x="1016" y="234"/>
                  <a:pt x="1016" y="236"/>
                  <a:pt x="1017" y="237"/>
                </a:cubicBezTo>
                <a:close/>
                <a:moveTo>
                  <a:pt x="486" y="764"/>
                </a:moveTo>
                <a:cubicBezTo>
                  <a:pt x="468" y="782"/>
                  <a:pt x="468" y="782"/>
                  <a:pt x="468" y="782"/>
                </a:cubicBezTo>
                <a:cubicBezTo>
                  <a:pt x="467" y="783"/>
                  <a:pt x="467" y="785"/>
                  <a:pt x="468" y="786"/>
                </a:cubicBezTo>
                <a:cubicBezTo>
                  <a:pt x="468" y="787"/>
                  <a:pt x="469" y="787"/>
                  <a:pt x="470" y="787"/>
                </a:cubicBezTo>
                <a:cubicBezTo>
                  <a:pt x="471" y="787"/>
                  <a:pt x="472" y="787"/>
                  <a:pt x="472" y="786"/>
                </a:cubicBezTo>
                <a:cubicBezTo>
                  <a:pt x="491" y="768"/>
                  <a:pt x="491" y="768"/>
                  <a:pt x="491" y="768"/>
                </a:cubicBezTo>
                <a:cubicBezTo>
                  <a:pt x="492" y="767"/>
                  <a:pt x="492" y="765"/>
                  <a:pt x="491" y="764"/>
                </a:cubicBezTo>
                <a:cubicBezTo>
                  <a:pt x="489" y="762"/>
                  <a:pt x="487" y="762"/>
                  <a:pt x="486" y="764"/>
                </a:cubicBezTo>
                <a:close/>
                <a:moveTo>
                  <a:pt x="420" y="838"/>
                </a:moveTo>
                <a:cubicBezTo>
                  <a:pt x="467" y="791"/>
                  <a:pt x="467" y="791"/>
                  <a:pt x="467" y="791"/>
                </a:cubicBezTo>
                <a:cubicBezTo>
                  <a:pt x="469" y="790"/>
                  <a:pt x="469" y="788"/>
                  <a:pt x="467" y="787"/>
                </a:cubicBezTo>
                <a:cubicBezTo>
                  <a:pt x="466" y="786"/>
                  <a:pt x="464" y="786"/>
                  <a:pt x="463" y="787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16" y="834"/>
                  <a:pt x="416" y="834"/>
                  <a:pt x="416" y="834"/>
                </a:cubicBezTo>
                <a:cubicBezTo>
                  <a:pt x="415" y="835"/>
                  <a:pt x="415" y="837"/>
                  <a:pt x="416" y="838"/>
                </a:cubicBezTo>
                <a:cubicBezTo>
                  <a:pt x="417" y="839"/>
                  <a:pt x="417" y="839"/>
                  <a:pt x="418" y="839"/>
                </a:cubicBezTo>
                <a:cubicBezTo>
                  <a:pt x="419" y="839"/>
                  <a:pt x="420" y="839"/>
                  <a:pt x="420" y="838"/>
                </a:cubicBezTo>
                <a:close/>
                <a:moveTo>
                  <a:pt x="423" y="850"/>
                </a:moveTo>
                <a:cubicBezTo>
                  <a:pt x="462" y="810"/>
                  <a:pt x="462" y="810"/>
                  <a:pt x="462" y="810"/>
                </a:cubicBezTo>
                <a:cubicBezTo>
                  <a:pt x="465" y="807"/>
                  <a:pt x="465" y="807"/>
                  <a:pt x="465" y="807"/>
                </a:cubicBezTo>
                <a:cubicBezTo>
                  <a:pt x="466" y="806"/>
                  <a:pt x="466" y="804"/>
                  <a:pt x="465" y="803"/>
                </a:cubicBezTo>
                <a:cubicBezTo>
                  <a:pt x="464" y="802"/>
                  <a:pt x="462" y="802"/>
                  <a:pt x="461" y="803"/>
                </a:cubicBezTo>
                <a:cubicBezTo>
                  <a:pt x="458" y="806"/>
                  <a:pt x="458" y="806"/>
                  <a:pt x="458" y="806"/>
                </a:cubicBezTo>
                <a:cubicBezTo>
                  <a:pt x="433" y="831"/>
                  <a:pt x="433" y="831"/>
                  <a:pt x="433" y="831"/>
                </a:cubicBezTo>
                <a:cubicBezTo>
                  <a:pt x="413" y="851"/>
                  <a:pt x="413" y="851"/>
                  <a:pt x="413" y="851"/>
                </a:cubicBezTo>
                <a:cubicBezTo>
                  <a:pt x="412" y="852"/>
                  <a:pt x="412" y="854"/>
                  <a:pt x="413" y="855"/>
                </a:cubicBezTo>
                <a:cubicBezTo>
                  <a:pt x="413" y="856"/>
                  <a:pt x="414" y="856"/>
                  <a:pt x="415" y="856"/>
                </a:cubicBezTo>
                <a:cubicBezTo>
                  <a:pt x="416" y="856"/>
                  <a:pt x="416" y="856"/>
                  <a:pt x="417" y="855"/>
                </a:cubicBezTo>
                <a:cubicBezTo>
                  <a:pt x="423" y="850"/>
                  <a:pt x="423" y="850"/>
                  <a:pt x="423" y="850"/>
                </a:cubicBezTo>
                <a:cubicBezTo>
                  <a:pt x="423" y="850"/>
                  <a:pt x="423" y="850"/>
                  <a:pt x="423" y="850"/>
                </a:cubicBezTo>
                <a:close/>
                <a:moveTo>
                  <a:pt x="983" y="281"/>
                </a:moveTo>
                <a:cubicBezTo>
                  <a:pt x="982" y="282"/>
                  <a:pt x="982" y="284"/>
                  <a:pt x="983" y="285"/>
                </a:cubicBezTo>
                <a:cubicBezTo>
                  <a:pt x="984" y="286"/>
                  <a:pt x="984" y="286"/>
                  <a:pt x="985" y="286"/>
                </a:cubicBezTo>
                <a:cubicBezTo>
                  <a:pt x="986" y="286"/>
                  <a:pt x="987" y="286"/>
                  <a:pt x="987" y="285"/>
                </a:cubicBezTo>
                <a:cubicBezTo>
                  <a:pt x="1235" y="38"/>
                  <a:pt x="1235" y="38"/>
                  <a:pt x="1235" y="38"/>
                </a:cubicBezTo>
                <a:cubicBezTo>
                  <a:pt x="1236" y="37"/>
                  <a:pt x="1236" y="35"/>
                  <a:pt x="1235" y="33"/>
                </a:cubicBezTo>
                <a:cubicBezTo>
                  <a:pt x="1234" y="32"/>
                  <a:pt x="1232" y="32"/>
                  <a:pt x="1230" y="33"/>
                </a:cubicBezTo>
                <a:cubicBezTo>
                  <a:pt x="1018" y="246"/>
                  <a:pt x="1018" y="246"/>
                  <a:pt x="1018" y="246"/>
                </a:cubicBezTo>
                <a:lnTo>
                  <a:pt x="983" y="281"/>
                </a:lnTo>
                <a:close/>
                <a:moveTo>
                  <a:pt x="955" y="313"/>
                </a:moveTo>
                <a:cubicBezTo>
                  <a:pt x="954" y="312"/>
                  <a:pt x="952" y="312"/>
                  <a:pt x="951" y="313"/>
                </a:cubicBezTo>
                <a:cubicBezTo>
                  <a:pt x="777" y="486"/>
                  <a:pt x="777" y="486"/>
                  <a:pt x="777" y="486"/>
                </a:cubicBezTo>
                <a:cubicBezTo>
                  <a:pt x="776" y="488"/>
                  <a:pt x="776" y="490"/>
                  <a:pt x="777" y="491"/>
                </a:cubicBezTo>
                <a:cubicBezTo>
                  <a:pt x="778" y="491"/>
                  <a:pt x="779" y="492"/>
                  <a:pt x="780" y="492"/>
                </a:cubicBezTo>
                <a:cubicBezTo>
                  <a:pt x="780" y="492"/>
                  <a:pt x="781" y="491"/>
                  <a:pt x="782" y="491"/>
                </a:cubicBezTo>
                <a:cubicBezTo>
                  <a:pt x="955" y="318"/>
                  <a:pt x="955" y="318"/>
                  <a:pt x="955" y="318"/>
                </a:cubicBezTo>
                <a:cubicBezTo>
                  <a:pt x="956" y="316"/>
                  <a:pt x="956" y="314"/>
                  <a:pt x="955" y="313"/>
                </a:cubicBezTo>
                <a:close/>
                <a:moveTo>
                  <a:pt x="1068" y="214"/>
                </a:moveTo>
                <a:cubicBezTo>
                  <a:pt x="1069" y="214"/>
                  <a:pt x="1070" y="215"/>
                  <a:pt x="1070" y="215"/>
                </a:cubicBezTo>
                <a:cubicBezTo>
                  <a:pt x="1071" y="215"/>
                  <a:pt x="1072" y="214"/>
                  <a:pt x="1073" y="214"/>
                </a:cubicBezTo>
                <a:cubicBezTo>
                  <a:pt x="1246" y="41"/>
                  <a:pt x="1246" y="41"/>
                  <a:pt x="1246" y="41"/>
                </a:cubicBezTo>
                <a:cubicBezTo>
                  <a:pt x="1247" y="39"/>
                  <a:pt x="1247" y="38"/>
                  <a:pt x="1246" y="36"/>
                </a:cubicBezTo>
                <a:cubicBezTo>
                  <a:pt x="1245" y="35"/>
                  <a:pt x="1243" y="35"/>
                  <a:pt x="1241" y="36"/>
                </a:cubicBezTo>
                <a:cubicBezTo>
                  <a:pt x="1068" y="209"/>
                  <a:pt x="1068" y="209"/>
                  <a:pt x="1068" y="209"/>
                </a:cubicBezTo>
                <a:cubicBezTo>
                  <a:pt x="1067" y="211"/>
                  <a:pt x="1067" y="213"/>
                  <a:pt x="1068" y="214"/>
                </a:cubicBezTo>
                <a:close/>
                <a:moveTo>
                  <a:pt x="998" y="287"/>
                </a:moveTo>
                <a:cubicBezTo>
                  <a:pt x="999" y="287"/>
                  <a:pt x="1000" y="287"/>
                  <a:pt x="1001" y="286"/>
                </a:cubicBezTo>
                <a:cubicBezTo>
                  <a:pt x="1054" y="232"/>
                  <a:pt x="1054" y="232"/>
                  <a:pt x="1054" y="232"/>
                </a:cubicBezTo>
                <a:cubicBezTo>
                  <a:pt x="1055" y="231"/>
                  <a:pt x="1055" y="229"/>
                  <a:pt x="1054" y="228"/>
                </a:cubicBezTo>
                <a:cubicBezTo>
                  <a:pt x="1053" y="227"/>
                  <a:pt x="1051" y="227"/>
                  <a:pt x="1050" y="228"/>
                </a:cubicBezTo>
                <a:cubicBezTo>
                  <a:pt x="996" y="282"/>
                  <a:pt x="996" y="282"/>
                  <a:pt x="996" y="282"/>
                </a:cubicBezTo>
                <a:cubicBezTo>
                  <a:pt x="995" y="283"/>
                  <a:pt x="995" y="285"/>
                  <a:pt x="996" y="286"/>
                </a:cubicBezTo>
                <a:cubicBezTo>
                  <a:pt x="997" y="287"/>
                  <a:pt x="998" y="287"/>
                  <a:pt x="998" y="287"/>
                </a:cubicBezTo>
                <a:close/>
                <a:moveTo>
                  <a:pt x="965" y="317"/>
                </a:moveTo>
                <a:cubicBezTo>
                  <a:pt x="964" y="316"/>
                  <a:pt x="962" y="316"/>
                  <a:pt x="961" y="317"/>
                </a:cubicBezTo>
                <a:cubicBezTo>
                  <a:pt x="792" y="486"/>
                  <a:pt x="792" y="486"/>
                  <a:pt x="792" y="486"/>
                </a:cubicBezTo>
                <a:cubicBezTo>
                  <a:pt x="790" y="487"/>
                  <a:pt x="790" y="489"/>
                  <a:pt x="792" y="491"/>
                </a:cubicBezTo>
                <a:cubicBezTo>
                  <a:pt x="792" y="491"/>
                  <a:pt x="793" y="491"/>
                  <a:pt x="794" y="491"/>
                </a:cubicBezTo>
                <a:cubicBezTo>
                  <a:pt x="795" y="491"/>
                  <a:pt x="795" y="491"/>
                  <a:pt x="796" y="491"/>
                </a:cubicBezTo>
                <a:cubicBezTo>
                  <a:pt x="965" y="321"/>
                  <a:pt x="965" y="321"/>
                  <a:pt x="965" y="321"/>
                </a:cubicBezTo>
                <a:cubicBezTo>
                  <a:pt x="967" y="320"/>
                  <a:pt x="967" y="318"/>
                  <a:pt x="965" y="317"/>
                </a:cubicBezTo>
                <a:close/>
                <a:moveTo>
                  <a:pt x="453" y="829"/>
                </a:moveTo>
                <a:cubicBezTo>
                  <a:pt x="451" y="828"/>
                  <a:pt x="449" y="828"/>
                  <a:pt x="448" y="829"/>
                </a:cubicBezTo>
                <a:cubicBezTo>
                  <a:pt x="422" y="856"/>
                  <a:pt x="422" y="856"/>
                  <a:pt x="422" y="856"/>
                </a:cubicBezTo>
                <a:cubicBezTo>
                  <a:pt x="421" y="857"/>
                  <a:pt x="421" y="859"/>
                  <a:pt x="422" y="860"/>
                </a:cubicBezTo>
                <a:cubicBezTo>
                  <a:pt x="423" y="861"/>
                  <a:pt x="424" y="861"/>
                  <a:pt x="424" y="861"/>
                </a:cubicBezTo>
                <a:cubicBezTo>
                  <a:pt x="425" y="861"/>
                  <a:pt x="426" y="861"/>
                  <a:pt x="427" y="860"/>
                </a:cubicBezTo>
                <a:cubicBezTo>
                  <a:pt x="453" y="834"/>
                  <a:pt x="453" y="834"/>
                  <a:pt x="453" y="834"/>
                </a:cubicBezTo>
                <a:cubicBezTo>
                  <a:pt x="454" y="833"/>
                  <a:pt x="454" y="831"/>
                  <a:pt x="453" y="829"/>
                </a:cubicBezTo>
                <a:close/>
                <a:moveTo>
                  <a:pt x="983" y="313"/>
                </a:moveTo>
                <a:cubicBezTo>
                  <a:pt x="982" y="312"/>
                  <a:pt x="980" y="312"/>
                  <a:pt x="979" y="313"/>
                </a:cubicBezTo>
                <a:cubicBezTo>
                  <a:pt x="812" y="479"/>
                  <a:pt x="812" y="479"/>
                  <a:pt x="812" y="479"/>
                </a:cubicBezTo>
                <a:cubicBezTo>
                  <a:pt x="811" y="480"/>
                  <a:pt x="811" y="482"/>
                  <a:pt x="812" y="484"/>
                </a:cubicBezTo>
                <a:cubicBezTo>
                  <a:pt x="813" y="484"/>
                  <a:pt x="814" y="485"/>
                  <a:pt x="815" y="485"/>
                </a:cubicBezTo>
                <a:cubicBezTo>
                  <a:pt x="815" y="485"/>
                  <a:pt x="816" y="484"/>
                  <a:pt x="817" y="484"/>
                </a:cubicBezTo>
                <a:cubicBezTo>
                  <a:pt x="983" y="318"/>
                  <a:pt x="983" y="318"/>
                  <a:pt x="983" y="318"/>
                </a:cubicBezTo>
                <a:cubicBezTo>
                  <a:pt x="984" y="316"/>
                  <a:pt x="984" y="314"/>
                  <a:pt x="983" y="313"/>
                </a:cubicBezTo>
                <a:close/>
                <a:moveTo>
                  <a:pt x="1242" y="50"/>
                </a:moveTo>
                <a:cubicBezTo>
                  <a:pt x="1242" y="50"/>
                  <a:pt x="1242" y="50"/>
                  <a:pt x="1242" y="50"/>
                </a:cubicBezTo>
                <a:cubicBezTo>
                  <a:pt x="1242" y="50"/>
                  <a:pt x="1242" y="50"/>
                  <a:pt x="1242" y="50"/>
                </a:cubicBezTo>
                <a:cubicBezTo>
                  <a:pt x="1076" y="215"/>
                  <a:pt x="1076" y="215"/>
                  <a:pt x="1076" y="215"/>
                </a:cubicBezTo>
                <a:cubicBezTo>
                  <a:pt x="1065" y="227"/>
                  <a:pt x="1065" y="227"/>
                  <a:pt x="1065" y="227"/>
                </a:cubicBezTo>
                <a:cubicBezTo>
                  <a:pt x="1064" y="228"/>
                  <a:pt x="1064" y="230"/>
                  <a:pt x="1065" y="231"/>
                </a:cubicBezTo>
                <a:cubicBezTo>
                  <a:pt x="1066" y="232"/>
                  <a:pt x="1067" y="232"/>
                  <a:pt x="1067" y="232"/>
                </a:cubicBezTo>
                <a:cubicBezTo>
                  <a:pt x="1068" y="232"/>
                  <a:pt x="1069" y="232"/>
                  <a:pt x="1070" y="231"/>
                </a:cubicBezTo>
                <a:cubicBezTo>
                  <a:pt x="1081" y="220"/>
                  <a:pt x="1081" y="220"/>
                  <a:pt x="1081" y="220"/>
                </a:cubicBezTo>
                <a:cubicBezTo>
                  <a:pt x="1246" y="55"/>
                  <a:pt x="1246" y="55"/>
                  <a:pt x="1246" y="55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9" y="51"/>
                  <a:pt x="1249" y="51"/>
                  <a:pt x="1249" y="51"/>
                </a:cubicBezTo>
                <a:cubicBezTo>
                  <a:pt x="1250" y="50"/>
                  <a:pt x="1250" y="48"/>
                  <a:pt x="1249" y="47"/>
                </a:cubicBezTo>
                <a:cubicBezTo>
                  <a:pt x="1248" y="46"/>
                  <a:pt x="1246" y="46"/>
                  <a:pt x="1245" y="47"/>
                </a:cubicBezTo>
                <a:lnTo>
                  <a:pt x="1242" y="50"/>
                </a:lnTo>
                <a:close/>
                <a:moveTo>
                  <a:pt x="996" y="301"/>
                </a:moveTo>
                <a:cubicBezTo>
                  <a:pt x="996" y="301"/>
                  <a:pt x="997" y="301"/>
                  <a:pt x="998" y="301"/>
                </a:cubicBezTo>
                <a:cubicBezTo>
                  <a:pt x="998" y="301"/>
                  <a:pt x="999" y="301"/>
                  <a:pt x="1000" y="301"/>
                </a:cubicBezTo>
                <a:cubicBezTo>
                  <a:pt x="1059" y="242"/>
                  <a:pt x="1059" y="242"/>
                  <a:pt x="1059" y="242"/>
                </a:cubicBezTo>
                <a:cubicBezTo>
                  <a:pt x="1060" y="241"/>
                  <a:pt x="1060" y="239"/>
                  <a:pt x="1059" y="238"/>
                </a:cubicBezTo>
                <a:cubicBezTo>
                  <a:pt x="1057" y="236"/>
                  <a:pt x="1055" y="236"/>
                  <a:pt x="1054" y="238"/>
                </a:cubicBezTo>
                <a:cubicBezTo>
                  <a:pt x="996" y="296"/>
                  <a:pt x="996" y="296"/>
                  <a:pt x="996" y="296"/>
                </a:cubicBezTo>
                <a:cubicBezTo>
                  <a:pt x="994" y="297"/>
                  <a:pt x="994" y="299"/>
                  <a:pt x="996" y="301"/>
                </a:cubicBezTo>
                <a:close/>
                <a:moveTo>
                  <a:pt x="433" y="867"/>
                </a:moveTo>
                <a:cubicBezTo>
                  <a:pt x="461" y="840"/>
                  <a:pt x="461" y="840"/>
                  <a:pt x="461" y="840"/>
                </a:cubicBezTo>
                <a:cubicBezTo>
                  <a:pt x="462" y="839"/>
                  <a:pt x="462" y="837"/>
                  <a:pt x="461" y="835"/>
                </a:cubicBezTo>
                <a:cubicBezTo>
                  <a:pt x="459" y="834"/>
                  <a:pt x="457" y="834"/>
                  <a:pt x="456" y="835"/>
                </a:cubicBezTo>
                <a:cubicBezTo>
                  <a:pt x="429" y="863"/>
                  <a:pt x="429" y="863"/>
                  <a:pt x="429" y="863"/>
                </a:cubicBezTo>
                <a:cubicBezTo>
                  <a:pt x="428" y="864"/>
                  <a:pt x="428" y="866"/>
                  <a:pt x="429" y="867"/>
                </a:cubicBezTo>
                <a:cubicBezTo>
                  <a:pt x="429" y="868"/>
                  <a:pt x="430" y="868"/>
                  <a:pt x="431" y="868"/>
                </a:cubicBezTo>
                <a:cubicBezTo>
                  <a:pt x="432" y="868"/>
                  <a:pt x="432" y="868"/>
                  <a:pt x="433" y="867"/>
                </a:cubicBezTo>
                <a:close/>
                <a:moveTo>
                  <a:pt x="459" y="851"/>
                </a:moveTo>
                <a:cubicBezTo>
                  <a:pt x="458" y="850"/>
                  <a:pt x="456" y="850"/>
                  <a:pt x="455" y="851"/>
                </a:cubicBezTo>
                <a:cubicBezTo>
                  <a:pt x="434" y="872"/>
                  <a:pt x="434" y="872"/>
                  <a:pt x="434" y="872"/>
                </a:cubicBezTo>
                <a:cubicBezTo>
                  <a:pt x="430" y="875"/>
                  <a:pt x="430" y="875"/>
                  <a:pt x="430" y="875"/>
                </a:cubicBezTo>
                <a:cubicBezTo>
                  <a:pt x="429" y="877"/>
                  <a:pt x="429" y="879"/>
                  <a:pt x="430" y="880"/>
                </a:cubicBezTo>
                <a:cubicBezTo>
                  <a:pt x="431" y="880"/>
                  <a:pt x="432" y="881"/>
                  <a:pt x="433" y="881"/>
                </a:cubicBezTo>
                <a:cubicBezTo>
                  <a:pt x="433" y="881"/>
                  <a:pt x="434" y="880"/>
                  <a:pt x="435" y="880"/>
                </a:cubicBezTo>
                <a:cubicBezTo>
                  <a:pt x="459" y="856"/>
                  <a:pt x="459" y="856"/>
                  <a:pt x="459" y="856"/>
                </a:cubicBezTo>
                <a:cubicBezTo>
                  <a:pt x="460" y="854"/>
                  <a:pt x="460" y="852"/>
                  <a:pt x="459" y="851"/>
                </a:cubicBezTo>
                <a:close/>
                <a:moveTo>
                  <a:pt x="1072" y="238"/>
                </a:moveTo>
                <a:cubicBezTo>
                  <a:pt x="1073" y="239"/>
                  <a:pt x="1074" y="239"/>
                  <a:pt x="1074" y="239"/>
                </a:cubicBezTo>
                <a:cubicBezTo>
                  <a:pt x="1075" y="239"/>
                  <a:pt x="1076" y="239"/>
                  <a:pt x="1077" y="238"/>
                </a:cubicBezTo>
                <a:cubicBezTo>
                  <a:pt x="1261" y="53"/>
                  <a:pt x="1261" y="53"/>
                  <a:pt x="1261" y="53"/>
                </a:cubicBezTo>
                <a:cubicBezTo>
                  <a:pt x="1262" y="52"/>
                  <a:pt x="1262" y="50"/>
                  <a:pt x="1261" y="49"/>
                </a:cubicBezTo>
                <a:cubicBezTo>
                  <a:pt x="1260" y="48"/>
                  <a:pt x="1258" y="48"/>
                  <a:pt x="1257" y="49"/>
                </a:cubicBezTo>
                <a:cubicBezTo>
                  <a:pt x="1072" y="234"/>
                  <a:pt x="1072" y="234"/>
                  <a:pt x="1072" y="234"/>
                </a:cubicBezTo>
                <a:cubicBezTo>
                  <a:pt x="1071" y="235"/>
                  <a:pt x="1071" y="237"/>
                  <a:pt x="1072" y="238"/>
                </a:cubicBezTo>
                <a:close/>
                <a:moveTo>
                  <a:pt x="986" y="328"/>
                </a:moveTo>
                <a:cubicBezTo>
                  <a:pt x="986" y="328"/>
                  <a:pt x="986" y="328"/>
                  <a:pt x="987" y="328"/>
                </a:cubicBezTo>
                <a:cubicBezTo>
                  <a:pt x="987" y="328"/>
                  <a:pt x="987" y="328"/>
                  <a:pt x="987" y="327"/>
                </a:cubicBezTo>
                <a:cubicBezTo>
                  <a:pt x="1065" y="249"/>
                  <a:pt x="1065" y="249"/>
                  <a:pt x="1065" y="249"/>
                </a:cubicBezTo>
                <a:cubicBezTo>
                  <a:pt x="1066" y="248"/>
                  <a:pt x="1066" y="246"/>
                  <a:pt x="1065" y="245"/>
                </a:cubicBezTo>
                <a:cubicBezTo>
                  <a:pt x="1064" y="244"/>
                  <a:pt x="1062" y="244"/>
                  <a:pt x="1061" y="245"/>
                </a:cubicBezTo>
                <a:cubicBezTo>
                  <a:pt x="983" y="323"/>
                  <a:pt x="983" y="323"/>
                  <a:pt x="983" y="323"/>
                </a:cubicBezTo>
                <a:cubicBezTo>
                  <a:pt x="983" y="323"/>
                  <a:pt x="982" y="323"/>
                  <a:pt x="982" y="323"/>
                </a:cubicBezTo>
                <a:cubicBezTo>
                  <a:pt x="982" y="324"/>
                  <a:pt x="982" y="324"/>
                  <a:pt x="982" y="324"/>
                </a:cubicBezTo>
                <a:cubicBezTo>
                  <a:pt x="825" y="481"/>
                  <a:pt x="825" y="481"/>
                  <a:pt x="825" y="481"/>
                </a:cubicBezTo>
                <a:cubicBezTo>
                  <a:pt x="824" y="482"/>
                  <a:pt x="824" y="484"/>
                  <a:pt x="825" y="485"/>
                </a:cubicBezTo>
                <a:cubicBezTo>
                  <a:pt x="825" y="486"/>
                  <a:pt x="826" y="486"/>
                  <a:pt x="827" y="486"/>
                </a:cubicBezTo>
                <a:cubicBezTo>
                  <a:pt x="828" y="486"/>
                  <a:pt x="828" y="486"/>
                  <a:pt x="829" y="485"/>
                </a:cubicBezTo>
                <a:lnTo>
                  <a:pt x="986" y="328"/>
                </a:lnTo>
                <a:close/>
                <a:moveTo>
                  <a:pt x="1080" y="244"/>
                </a:moveTo>
                <a:cubicBezTo>
                  <a:pt x="1080" y="245"/>
                  <a:pt x="1081" y="245"/>
                  <a:pt x="1082" y="245"/>
                </a:cubicBezTo>
                <a:cubicBezTo>
                  <a:pt x="1083" y="245"/>
                  <a:pt x="1083" y="245"/>
                  <a:pt x="1084" y="244"/>
                </a:cubicBezTo>
                <a:cubicBezTo>
                  <a:pt x="1275" y="54"/>
                  <a:pt x="1275" y="54"/>
                  <a:pt x="1275" y="54"/>
                </a:cubicBezTo>
                <a:cubicBezTo>
                  <a:pt x="1276" y="52"/>
                  <a:pt x="1276" y="50"/>
                  <a:pt x="1275" y="49"/>
                </a:cubicBezTo>
                <a:cubicBezTo>
                  <a:pt x="1274" y="48"/>
                  <a:pt x="1272" y="48"/>
                  <a:pt x="1270" y="49"/>
                </a:cubicBezTo>
                <a:cubicBezTo>
                  <a:pt x="1080" y="240"/>
                  <a:pt x="1080" y="240"/>
                  <a:pt x="1080" y="240"/>
                </a:cubicBezTo>
                <a:cubicBezTo>
                  <a:pt x="1078" y="241"/>
                  <a:pt x="1078" y="243"/>
                  <a:pt x="1080" y="244"/>
                </a:cubicBezTo>
                <a:close/>
                <a:moveTo>
                  <a:pt x="991" y="337"/>
                </a:moveTo>
                <a:cubicBezTo>
                  <a:pt x="991" y="337"/>
                  <a:pt x="992" y="337"/>
                  <a:pt x="992" y="337"/>
                </a:cubicBezTo>
                <a:cubicBezTo>
                  <a:pt x="1072" y="256"/>
                  <a:pt x="1072" y="256"/>
                  <a:pt x="1072" y="256"/>
                </a:cubicBezTo>
                <a:cubicBezTo>
                  <a:pt x="1074" y="255"/>
                  <a:pt x="1074" y="253"/>
                  <a:pt x="1072" y="252"/>
                </a:cubicBezTo>
                <a:cubicBezTo>
                  <a:pt x="1071" y="250"/>
                  <a:pt x="1069" y="250"/>
                  <a:pt x="1068" y="252"/>
                </a:cubicBezTo>
                <a:cubicBezTo>
                  <a:pt x="987" y="332"/>
                  <a:pt x="987" y="332"/>
                  <a:pt x="987" y="332"/>
                </a:cubicBezTo>
                <a:cubicBezTo>
                  <a:pt x="987" y="333"/>
                  <a:pt x="987" y="333"/>
                  <a:pt x="987" y="333"/>
                </a:cubicBezTo>
                <a:cubicBezTo>
                  <a:pt x="986" y="333"/>
                  <a:pt x="986" y="334"/>
                  <a:pt x="986" y="334"/>
                </a:cubicBezTo>
                <a:cubicBezTo>
                  <a:pt x="830" y="490"/>
                  <a:pt x="830" y="490"/>
                  <a:pt x="830" y="490"/>
                </a:cubicBezTo>
                <a:cubicBezTo>
                  <a:pt x="829" y="491"/>
                  <a:pt x="829" y="493"/>
                  <a:pt x="830" y="494"/>
                </a:cubicBezTo>
                <a:cubicBezTo>
                  <a:pt x="830" y="495"/>
                  <a:pt x="831" y="495"/>
                  <a:pt x="832" y="495"/>
                </a:cubicBezTo>
                <a:cubicBezTo>
                  <a:pt x="833" y="495"/>
                  <a:pt x="833" y="495"/>
                  <a:pt x="834" y="494"/>
                </a:cubicBezTo>
                <a:cubicBezTo>
                  <a:pt x="990" y="338"/>
                  <a:pt x="990" y="338"/>
                  <a:pt x="990" y="338"/>
                </a:cubicBezTo>
                <a:cubicBezTo>
                  <a:pt x="990" y="338"/>
                  <a:pt x="991" y="338"/>
                  <a:pt x="991" y="337"/>
                </a:cubicBezTo>
                <a:close/>
                <a:moveTo>
                  <a:pt x="458" y="866"/>
                </a:moveTo>
                <a:cubicBezTo>
                  <a:pt x="457" y="865"/>
                  <a:pt x="454" y="865"/>
                  <a:pt x="453" y="866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38" y="882"/>
                  <a:pt x="438" y="882"/>
                  <a:pt x="438" y="882"/>
                </a:cubicBezTo>
                <a:cubicBezTo>
                  <a:pt x="436" y="883"/>
                  <a:pt x="437" y="885"/>
                  <a:pt x="438" y="886"/>
                </a:cubicBezTo>
                <a:cubicBezTo>
                  <a:pt x="438" y="887"/>
                  <a:pt x="439" y="887"/>
                  <a:pt x="440" y="887"/>
                </a:cubicBezTo>
                <a:cubicBezTo>
                  <a:pt x="441" y="887"/>
                  <a:pt x="442" y="887"/>
                  <a:pt x="442" y="886"/>
                </a:cubicBezTo>
                <a:cubicBezTo>
                  <a:pt x="458" y="870"/>
                  <a:pt x="458" y="870"/>
                  <a:pt x="458" y="870"/>
                </a:cubicBezTo>
                <a:cubicBezTo>
                  <a:pt x="459" y="869"/>
                  <a:pt x="459" y="867"/>
                  <a:pt x="458" y="866"/>
                </a:cubicBezTo>
                <a:close/>
                <a:moveTo>
                  <a:pt x="1120" y="218"/>
                </a:moveTo>
                <a:cubicBezTo>
                  <a:pt x="1120" y="219"/>
                  <a:pt x="1121" y="219"/>
                  <a:pt x="1122" y="219"/>
                </a:cubicBezTo>
                <a:cubicBezTo>
                  <a:pt x="1123" y="219"/>
                  <a:pt x="1123" y="219"/>
                  <a:pt x="1124" y="218"/>
                </a:cubicBezTo>
                <a:cubicBezTo>
                  <a:pt x="1287" y="56"/>
                  <a:pt x="1287" y="56"/>
                  <a:pt x="1287" y="56"/>
                </a:cubicBezTo>
                <a:cubicBezTo>
                  <a:pt x="1288" y="55"/>
                  <a:pt x="1288" y="53"/>
                  <a:pt x="1287" y="52"/>
                </a:cubicBezTo>
                <a:cubicBezTo>
                  <a:pt x="1285" y="50"/>
                  <a:pt x="1283" y="50"/>
                  <a:pt x="1282" y="52"/>
                </a:cubicBezTo>
                <a:cubicBezTo>
                  <a:pt x="1120" y="214"/>
                  <a:pt x="1120" y="214"/>
                  <a:pt x="1120" y="214"/>
                </a:cubicBezTo>
                <a:cubicBezTo>
                  <a:pt x="1119" y="215"/>
                  <a:pt x="1119" y="217"/>
                  <a:pt x="1120" y="218"/>
                </a:cubicBezTo>
                <a:close/>
                <a:moveTo>
                  <a:pt x="1094" y="249"/>
                </a:moveTo>
                <a:cubicBezTo>
                  <a:pt x="1111" y="231"/>
                  <a:pt x="1111" y="231"/>
                  <a:pt x="1111" y="231"/>
                </a:cubicBezTo>
                <a:cubicBezTo>
                  <a:pt x="1112" y="230"/>
                  <a:pt x="1112" y="228"/>
                  <a:pt x="1111" y="227"/>
                </a:cubicBezTo>
                <a:cubicBezTo>
                  <a:pt x="1110" y="226"/>
                  <a:pt x="1108" y="226"/>
                  <a:pt x="1107" y="227"/>
                </a:cubicBezTo>
                <a:cubicBezTo>
                  <a:pt x="1089" y="244"/>
                  <a:pt x="1089" y="244"/>
                  <a:pt x="1089" y="244"/>
                </a:cubicBezTo>
                <a:cubicBezTo>
                  <a:pt x="1088" y="246"/>
                  <a:pt x="1088" y="248"/>
                  <a:pt x="1089" y="249"/>
                </a:cubicBezTo>
                <a:cubicBezTo>
                  <a:pt x="1090" y="249"/>
                  <a:pt x="1091" y="250"/>
                  <a:pt x="1092" y="250"/>
                </a:cubicBezTo>
                <a:cubicBezTo>
                  <a:pt x="1092" y="250"/>
                  <a:pt x="1093" y="249"/>
                  <a:pt x="1094" y="249"/>
                </a:cubicBezTo>
                <a:close/>
                <a:moveTo>
                  <a:pt x="1070" y="272"/>
                </a:moveTo>
                <a:cubicBezTo>
                  <a:pt x="1072" y="271"/>
                  <a:pt x="1072" y="269"/>
                  <a:pt x="1070" y="268"/>
                </a:cubicBezTo>
                <a:cubicBezTo>
                  <a:pt x="1069" y="266"/>
                  <a:pt x="1067" y="266"/>
                  <a:pt x="1066" y="268"/>
                </a:cubicBezTo>
                <a:cubicBezTo>
                  <a:pt x="996" y="337"/>
                  <a:pt x="996" y="337"/>
                  <a:pt x="996" y="337"/>
                </a:cubicBezTo>
                <a:cubicBezTo>
                  <a:pt x="995" y="339"/>
                  <a:pt x="995" y="341"/>
                  <a:pt x="996" y="342"/>
                </a:cubicBezTo>
                <a:cubicBezTo>
                  <a:pt x="997" y="342"/>
                  <a:pt x="998" y="343"/>
                  <a:pt x="998" y="343"/>
                </a:cubicBezTo>
                <a:cubicBezTo>
                  <a:pt x="999" y="343"/>
                  <a:pt x="1000" y="342"/>
                  <a:pt x="1001" y="342"/>
                </a:cubicBezTo>
                <a:lnTo>
                  <a:pt x="1070" y="272"/>
                </a:lnTo>
                <a:close/>
                <a:moveTo>
                  <a:pt x="995" y="343"/>
                </a:moveTo>
                <a:cubicBezTo>
                  <a:pt x="994" y="341"/>
                  <a:pt x="992" y="341"/>
                  <a:pt x="991" y="343"/>
                </a:cubicBezTo>
                <a:cubicBezTo>
                  <a:pt x="843" y="491"/>
                  <a:pt x="843" y="491"/>
                  <a:pt x="843" y="491"/>
                </a:cubicBezTo>
                <a:cubicBezTo>
                  <a:pt x="842" y="492"/>
                  <a:pt x="842" y="494"/>
                  <a:pt x="843" y="495"/>
                </a:cubicBezTo>
                <a:cubicBezTo>
                  <a:pt x="844" y="496"/>
                  <a:pt x="844" y="496"/>
                  <a:pt x="845" y="496"/>
                </a:cubicBezTo>
                <a:cubicBezTo>
                  <a:pt x="846" y="496"/>
                  <a:pt x="847" y="496"/>
                  <a:pt x="847" y="495"/>
                </a:cubicBezTo>
                <a:cubicBezTo>
                  <a:pt x="995" y="347"/>
                  <a:pt x="995" y="347"/>
                  <a:pt x="995" y="347"/>
                </a:cubicBezTo>
                <a:cubicBezTo>
                  <a:pt x="997" y="346"/>
                  <a:pt x="997" y="344"/>
                  <a:pt x="995" y="343"/>
                </a:cubicBezTo>
                <a:close/>
                <a:moveTo>
                  <a:pt x="852" y="500"/>
                </a:moveTo>
                <a:cubicBezTo>
                  <a:pt x="853" y="501"/>
                  <a:pt x="853" y="501"/>
                  <a:pt x="854" y="501"/>
                </a:cubicBezTo>
                <a:cubicBezTo>
                  <a:pt x="855" y="501"/>
                  <a:pt x="856" y="501"/>
                  <a:pt x="856" y="500"/>
                </a:cubicBezTo>
                <a:cubicBezTo>
                  <a:pt x="1001" y="355"/>
                  <a:pt x="1001" y="355"/>
                  <a:pt x="1001" y="355"/>
                </a:cubicBezTo>
                <a:cubicBezTo>
                  <a:pt x="1002" y="354"/>
                  <a:pt x="1002" y="352"/>
                  <a:pt x="1001" y="351"/>
                </a:cubicBezTo>
                <a:cubicBezTo>
                  <a:pt x="1000" y="350"/>
                  <a:pt x="998" y="350"/>
                  <a:pt x="997" y="351"/>
                </a:cubicBezTo>
                <a:cubicBezTo>
                  <a:pt x="852" y="496"/>
                  <a:pt x="852" y="496"/>
                  <a:pt x="852" y="496"/>
                </a:cubicBezTo>
                <a:cubicBezTo>
                  <a:pt x="851" y="497"/>
                  <a:pt x="851" y="499"/>
                  <a:pt x="852" y="500"/>
                </a:cubicBezTo>
                <a:close/>
                <a:moveTo>
                  <a:pt x="472" y="880"/>
                </a:moveTo>
                <a:cubicBezTo>
                  <a:pt x="471" y="879"/>
                  <a:pt x="469" y="879"/>
                  <a:pt x="468" y="880"/>
                </a:cubicBezTo>
                <a:cubicBezTo>
                  <a:pt x="461" y="886"/>
                  <a:pt x="461" y="886"/>
                  <a:pt x="461" y="886"/>
                </a:cubicBezTo>
                <a:cubicBezTo>
                  <a:pt x="460" y="887"/>
                  <a:pt x="460" y="889"/>
                  <a:pt x="461" y="891"/>
                </a:cubicBezTo>
                <a:cubicBezTo>
                  <a:pt x="462" y="891"/>
                  <a:pt x="463" y="892"/>
                  <a:pt x="464" y="892"/>
                </a:cubicBezTo>
                <a:cubicBezTo>
                  <a:pt x="464" y="892"/>
                  <a:pt x="465" y="891"/>
                  <a:pt x="466" y="891"/>
                </a:cubicBezTo>
                <a:cubicBezTo>
                  <a:pt x="472" y="884"/>
                  <a:pt x="472" y="884"/>
                  <a:pt x="472" y="884"/>
                </a:cubicBezTo>
                <a:cubicBezTo>
                  <a:pt x="473" y="883"/>
                  <a:pt x="473" y="881"/>
                  <a:pt x="472" y="880"/>
                </a:cubicBezTo>
                <a:close/>
                <a:moveTo>
                  <a:pt x="1087" y="265"/>
                </a:moveTo>
                <a:cubicBezTo>
                  <a:pt x="1088" y="265"/>
                  <a:pt x="1089" y="266"/>
                  <a:pt x="1089" y="266"/>
                </a:cubicBezTo>
                <a:cubicBezTo>
                  <a:pt x="1090" y="266"/>
                  <a:pt x="1091" y="265"/>
                  <a:pt x="1092" y="265"/>
                </a:cubicBezTo>
                <a:cubicBezTo>
                  <a:pt x="1120" y="236"/>
                  <a:pt x="1120" y="236"/>
                  <a:pt x="1120" y="236"/>
                </a:cubicBezTo>
                <a:cubicBezTo>
                  <a:pt x="1121" y="235"/>
                  <a:pt x="1121" y="233"/>
                  <a:pt x="1120" y="232"/>
                </a:cubicBezTo>
                <a:cubicBezTo>
                  <a:pt x="1119" y="231"/>
                  <a:pt x="1117" y="231"/>
                  <a:pt x="1116" y="232"/>
                </a:cubicBezTo>
                <a:cubicBezTo>
                  <a:pt x="1087" y="260"/>
                  <a:pt x="1087" y="260"/>
                  <a:pt x="1087" y="260"/>
                </a:cubicBezTo>
                <a:cubicBezTo>
                  <a:pt x="1086" y="262"/>
                  <a:pt x="1086" y="264"/>
                  <a:pt x="1087" y="265"/>
                </a:cubicBezTo>
                <a:close/>
                <a:moveTo>
                  <a:pt x="1079" y="277"/>
                </a:moveTo>
                <a:cubicBezTo>
                  <a:pt x="1080" y="276"/>
                  <a:pt x="1080" y="274"/>
                  <a:pt x="1079" y="273"/>
                </a:cubicBezTo>
                <a:cubicBezTo>
                  <a:pt x="1078" y="272"/>
                  <a:pt x="1076" y="272"/>
                  <a:pt x="1075" y="273"/>
                </a:cubicBezTo>
                <a:cubicBezTo>
                  <a:pt x="1004" y="344"/>
                  <a:pt x="1004" y="344"/>
                  <a:pt x="1004" y="344"/>
                </a:cubicBezTo>
                <a:cubicBezTo>
                  <a:pt x="1003" y="345"/>
                  <a:pt x="1003" y="347"/>
                  <a:pt x="1004" y="348"/>
                </a:cubicBezTo>
                <a:cubicBezTo>
                  <a:pt x="1004" y="349"/>
                  <a:pt x="1005" y="349"/>
                  <a:pt x="1006" y="349"/>
                </a:cubicBezTo>
                <a:cubicBezTo>
                  <a:pt x="1007" y="349"/>
                  <a:pt x="1008" y="349"/>
                  <a:pt x="1008" y="348"/>
                </a:cubicBezTo>
                <a:lnTo>
                  <a:pt x="1079" y="277"/>
                </a:lnTo>
                <a:close/>
                <a:moveTo>
                  <a:pt x="1121" y="231"/>
                </a:moveTo>
                <a:cubicBezTo>
                  <a:pt x="1122" y="231"/>
                  <a:pt x="1123" y="232"/>
                  <a:pt x="1123" y="232"/>
                </a:cubicBezTo>
                <a:cubicBezTo>
                  <a:pt x="1124" y="232"/>
                  <a:pt x="1125" y="231"/>
                  <a:pt x="1125" y="231"/>
                </a:cubicBezTo>
                <a:cubicBezTo>
                  <a:pt x="1299" y="58"/>
                  <a:pt x="1299" y="58"/>
                  <a:pt x="1299" y="58"/>
                </a:cubicBezTo>
                <a:cubicBezTo>
                  <a:pt x="1300" y="56"/>
                  <a:pt x="1300" y="55"/>
                  <a:pt x="1299" y="53"/>
                </a:cubicBezTo>
                <a:cubicBezTo>
                  <a:pt x="1298" y="52"/>
                  <a:pt x="1296" y="52"/>
                  <a:pt x="1294" y="53"/>
                </a:cubicBezTo>
                <a:cubicBezTo>
                  <a:pt x="1121" y="227"/>
                  <a:pt x="1121" y="227"/>
                  <a:pt x="1121" y="227"/>
                </a:cubicBezTo>
                <a:cubicBezTo>
                  <a:pt x="1120" y="228"/>
                  <a:pt x="1120" y="230"/>
                  <a:pt x="1121" y="231"/>
                </a:cubicBezTo>
                <a:close/>
                <a:moveTo>
                  <a:pt x="856" y="513"/>
                </a:moveTo>
                <a:cubicBezTo>
                  <a:pt x="857" y="513"/>
                  <a:pt x="858" y="512"/>
                  <a:pt x="859" y="512"/>
                </a:cubicBezTo>
                <a:cubicBezTo>
                  <a:pt x="1006" y="365"/>
                  <a:pt x="1006" y="365"/>
                  <a:pt x="1006" y="365"/>
                </a:cubicBezTo>
                <a:cubicBezTo>
                  <a:pt x="1007" y="364"/>
                  <a:pt x="1007" y="362"/>
                  <a:pt x="1006" y="360"/>
                </a:cubicBezTo>
                <a:cubicBezTo>
                  <a:pt x="1004" y="359"/>
                  <a:pt x="1002" y="359"/>
                  <a:pt x="1001" y="360"/>
                </a:cubicBezTo>
                <a:cubicBezTo>
                  <a:pt x="854" y="507"/>
                  <a:pt x="854" y="507"/>
                  <a:pt x="854" y="507"/>
                </a:cubicBezTo>
                <a:cubicBezTo>
                  <a:pt x="853" y="509"/>
                  <a:pt x="853" y="511"/>
                  <a:pt x="854" y="512"/>
                </a:cubicBezTo>
                <a:cubicBezTo>
                  <a:pt x="855" y="512"/>
                  <a:pt x="856" y="513"/>
                  <a:pt x="856" y="513"/>
                </a:cubicBezTo>
                <a:close/>
                <a:moveTo>
                  <a:pt x="1012" y="357"/>
                </a:moveTo>
                <a:cubicBezTo>
                  <a:pt x="1013" y="357"/>
                  <a:pt x="1014" y="357"/>
                  <a:pt x="1014" y="356"/>
                </a:cubicBezTo>
                <a:cubicBezTo>
                  <a:pt x="1090" y="281"/>
                  <a:pt x="1090" y="281"/>
                  <a:pt x="1090" y="281"/>
                </a:cubicBezTo>
                <a:cubicBezTo>
                  <a:pt x="1091" y="279"/>
                  <a:pt x="1091" y="277"/>
                  <a:pt x="1090" y="276"/>
                </a:cubicBezTo>
                <a:cubicBezTo>
                  <a:pt x="1089" y="275"/>
                  <a:pt x="1087" y="275"/>
                  <a:pt x="1085" y="276"/>
                </a:cubicBezTo>
                <a:cubicBezTo>
                  <a:pt x="1010" y="352"/>
                  <a:pt x="1010" y="352"/>
                  <a:pt x="1010" y="352"/>
                </a:cubicBezTo>
                <a:cubicBezTo>
                  <a:pt x="1009" y="353"/>
                  <a:pt x="1009" y="355"/>
                  <a:pt x="1010" y="356"/>
                </a:cubicBezTo>
                <a:cubicBezTo>
                  <a:pt x="1010" y="357"/>
                  <a:pt x="1011" y="357"/>
                  <a:pt x="1012" y="357"/>
                </a:cubicBezTo>
                <a:close/>
                <a:moveTo>
                  <a:pt x="1093" y="273"/>
                </a:moveTo>
                <a:cubicBezTo>
                  <a:pt x="1094" y="273"/>
                  <a:pt x="1095" y="274"/>
                  <a:pt x="1095" y="274"/>
                </a:cubicBezTo>
                <a:cubicBezTo>
                  <a:pt x="1096" y="274"/>
                  <a:pt x="1097" y="273"/>
                  <a:pt x="1098" y="273"/>
                </a:cubicBezTo>
                <a:cubicBezTo>
                  <a:pt x="1315" y="55"/>
                  <a:pt x="1315" y="55"/>
                  <a:pt x="1315" y="55"/>
                </a:cubicBezTo>
                <a:cubicBezTo>
                  <a:pt x="1316" y="54"/>
                  <a:pt x="1316" y="52"/>
                  <a:pt x="1315" y="51"/>
                </a:cubicBezTo>
                <a:cubicBezTo>
                  <a:pt x="1314" y="50"/>
                  <a:pt x="1312" y="50"/>
                  <a:pt x="1311" y="51"/>
                </a:cubicBezTo>
                <a:cubicBezTo>
                  <a:pt x="1093" y="268"/>
                  <a:pt x="1093" y="268"/>
                  <a:pt x="1093" y="268"/>
                </a:cubicBezTo>
                <a:cubicBezTo>
                  <a:pt x="1092" y="270"/>
                  <a:pt x="1092" y="271"/>
                  <a:pt x="1093" y="273"/>
                </a:cubicBezTo>
                <a:close/>
                <a:moveTo>
                  <a:pt x="478" y="884"/>
                </a:moveTo>
                <a:cubicBezTo>
                  <a:pt x="476" y="886"/>
                  <a:pt x="476" y="886"/>
                  <a:pt x="476" y="886"/>
                </a:cubicBezTo>
                <a:cubicBezTo>
                  <a:pt x="475" y="887"/>
                  <a:pt x="473" y="889"/>
                  <a:pt x="472" y="890"/>
                </a:cubicBezTo>
                <a:cubicBezTo>
                  <a:pt x="471" y="890"/>
                  <a:pt x="471" y="890"/>
                  <a:pt x="471" y="890"/>
                </a:cubicBezTo>
                <a:cubicBezTo>
                  <a:pt x="471" y="890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2"/>
                  <a:pt x="470" y="892"/>
                  <a:pt x="470" y="892"/>
                </a:cubicBezTo>
                <a:cubicBezTo>
                  <a:pt x="470" y="893"/>
                  <a:pt x="471" y="893"/>
                  <a:pt x="471" y="893"/>
                </a:cubicBezTo>
                <a:cubicBezTo>
                  <a:pt x="471" y="893"/>
                  <a:pt x="471" y="894"/>
                  <a:pt x="471" y="894"/>
                </a:cubicBezTo>
                <a:cubicBezTo>
                  <a:pt x="471" y="894"/>
                  <a:pt x="471" y="894"/>
                  <a:pt x="471" y="895"/>
                </a:cubicBezTo>
                <a:cubicBezTo>
                  <a:pt x="471" y="895"/>
                  <a:pt x="471" y="895"/>
                  <a:pt x="471" y="895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4"/>
                  <a:pt x="472" y="894"/>
                  <a:pt x="472" y="894"/>
                </a:cubicBezTo>
                <a:cubicBezTo>
                  <a:pt x="473" y="894"/>
                  <a:pt x="473" y="895"/>
                  <a:pt x="473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5" y="895"/>
                </a:cubicBezTo>
                <a:cubicBezTo>
                  <a:pt x="475" y="895"/>
                  <a:pt x="475" y="895"/>
                  <a:pt x="475" y="895"/>
                </a:cubicBezTo>
                <a:cubicBezTo>
                  <a:pt x="475" y="895"/>
                  <a:pt x="476" y="895"/>
                  <a:pt x="476" y="895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7" y="893"/>
                  <a:pt x="478" y="892"/>
                  <a:pt x="479" y="891"/>
                </a:cubicBezTo>
                <a:cubicBezTo>
                  <a:pt x="479" y="891"/>
                  <a:pt x="480" y="891"/>
                  <a:pt x="480" y="891"/>
                </a:cubicBezTo>
                <a:cubicBezTo>
                  <a:pt x="482" y="888"/>
                  <a:pt x="482" y="888"/>
                  <a:pt x="482" y="888"/>
                </a:cubicBezTo>
                <a:cubicBezTo>
                  <a:pt x="484" y="887"/>
                  <a:pt x="484" y="885"/>
                  <a:pt x="482" y="884"/>
                </a:cubicBezTo>
                <a:cubicBezTo>
                  <a:pt x="481" y="882"/>
                  <a:pt x="479" y="882"/>
                  <a:pt x="478" y="884"/>
                </a:cubicBezTo>
                <a:close/>
                <a:moveTo>
                  <a:pt x="1010" y="375"/>
                </a:moveTo>
                <a:cubicBezTo>
                  <a:pt x="1011" y="373"/>
                  <a:pt x="1011" y="371"/>
                  <a:pt x="1010" y="370"/>
                </a:cubicBezTo>
                <a:cubicBezTo>
                  <a:pt x="1009" y="369"/>
                  <a:pt x="1007" y="369"/>
                  <a:pt x="1005" y="370"/>
                </a:cubicBezTo>
                <a:cubicBezTo>
                  <a:pt x="850" y="526"/>
                  <a:pt x="850" y="526"/>
                  <a:pt x="850" y="526"/>
                </a:cubicBezTo>
                <a:cubicBezTo>
                  <a:pt x="849" y="527"/>
                  <a:pt x="849" y="529"/>
                  <a:pt x="850" y="530"/>
                </a:cubicBezTo>
                <a:cubicBezTo>
                  <a:pt x="851" y="531"/>
                  <a:pt x="851" y="531"/>
                  <a:pt x="852" y="531"/>
                </a:cubicBezTo>
                <a:cubicBezTo>
                  <a:pt x="853" y="531"/>
                  <a:pt x="854" y="531"/>
                  <a:pt x="854" y="530"/>
                </a:cubicBezTo>
                <a:lnTo>
                  <a:pt x="1010" y="375"/>
                </a:lnTo>
                <a:close/>
                <a:moveTo>
                  <a:pt x="1340" y="43"/>
                </a:moveTo>
                <a:cubicBezTo>
                  <a:pt x="1340" y="43"/>
                  <a:pt x="1341" y="43"/>
                  <a:pt x="1342" y="43"/>
                </a:cubicBezTo>
                <a:cubicBezTo>
                  <a:pt x="1345" y="40"/>
                  <a:pt x="1345" y="40"/>
                  <a:pt x="1345" y="40"/>
                </a:cubicBezTo>
                <a:cubicBezTo>
                  <a:pt x="1346" y="39"/>
                  <a:pt x="1346" y="37"/>
                  <a:pt x="1345" y="35"/>
                </a:cubicBezTo>
                <a:cubicBezTo>
                  <a:pt x="1343" y="34"/>
                  <a:pt x="1341" y="34"/>
                  <a:pt x="1340" y="35"/>
                </a:cubicBezTo>
                <a:cubicBezTo>
                  <a:pt x="1337" y="38"/>
                  <a:pt x="1337" y="38"/>
                  <a:pt x="1337" y="38"/>
                </a:cubicBezTo>
                <a:cubicBezTo>
                  <a:pt x="1336" y="39"/>
                  <a:pt x="1336" y="41"/>
                  <a:pt x="1337" y="43"/>
                </a:cubicBezTo>
                <a:cubicBezTo>
                  <a:pt x="1338" y="43"/>
                  <a:pt x="1339" y="43"/>
                  <a:pt x="1340" y="43"/>
                </a:cubicBezTo>
                <a:close/>
                <a:moveTo>
                  <a:pt x="1015" y="365"/>
                </a:moveTo>
                <a:cubicBezTo>
                  <a:pt x="1015" y="366"/>
                  <a:pt x="1016" y="366"/>
                  <a:pt x="1017" y="366"/>
                </a:cubicBezTo>
                <a:cubicBezTo>
                  <a:pt x="1018" y="366"/>
                  <a:pt x="1018" y="366"/>
                  <a:pt x="1019" y="365"/>
                </a:cubicBezTo>
                <a:cubicBezTo>
                  <a:pt x="1326" y="58"/>
                  <a:pt x="1326" y="58"/>
                  <a:pt x="1326" y="58"/>
                </a:cubicBezTo>
                <a:cubicBezTo>
                  <a:pt x="1328" y="56"/>
                  <a:pt x="1328" y="56"/>
                  <a:pt x="1328" y="56"/>
                </a:cubicBezTo>
                <a:cubicBezTo>
                  <a:pt x="1329" y="56"/>
                  <a:pt x="1329" y="55"/>
                  <a:pt x="1329" y="54"/>
                </a:cubicBezTo>
                <a:cubicBezTo>
                  <a:pt x="1329" y="53"/>
                  <a:pt x="1329" y="52"/>
                  <a:pt x="1328" y="52"/>
                </a:cubicBezTo>
                <a:cubicBezTo>
                  <a:pt x="1327" y="51"/>
                  <a:pt x="1326" y="51"/>
                  <a:pt x="1325" y="51"/>
                </a:cubicBezTo>
                <a:cubicBezTo>
                  <a:pt x="1325" y="51"/>
                  <a:pt x="1324" y="51"/>
                  <a:pt x="1324" y="52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015" y="361"/>
                  <a:pt x="1015" y="361"/>
                  <a:pt x="1015" y="361"/>
                </a:cubicBezTo>
                <a:cubicBezTo>
                  <a:pt x="1013" y="362"/>
                  <a:pt x="1013" y="364"/>
                  <a:pt x="1015" y="365"/>
                </a:cubicBezTo>
                <a:close/>
                <a:moveTo>
                  <a:pt x="1022" y="372"/>
                </a:moveTo>
                <a:cubicBezTo>
                  <a:pt x="1022" y="373"/>
                  <a:pt x="1023" y="373"/>
                  <a:pt x="1024" y="373"/>
                </a:cubicBezTo>
                <a:cubicBezTo>
                  <a:pt x="1025" y="373"/>
                  <a:pt x="1025" y="373"/>
                  <a:pt x="1026" y="372"/>
                </a:cubicBezTo>
                <a:cubicBezTo>
                  <a:pt x="1335" y="63"/>
                  <a:pt x="1335" y="63"/>
                  <a:pt x="1335" y="63"/>
                </a:cubicBezTo>
                <a:cubicBezTo>
                  <a:pt x="1337" y="62"/>
                  <a:pt x="1337" y="60"/>
                  <a:pt x="1335" y="59"/>
                </a:cubicBezTo>
                <a:cubicBezTo>
                  <a:pt x="1334" y="57"/>
                  <a:pt x="1332" y="57"/>
                  <a:pt x="1331" y="59"/>
                </a:cubicBezTo>
                <a:cubicBezTo>
                  <a:pt x="1022" y="368"/>
                  <a:pt x="1022" y="368"/>
                  <a:pt x="1022" y="368"/>
                </a:cubicBezTo>
                <a:cubicBezTo>
                  <a:pt x="1020" y="369"/>
                  <a:pt x="1020" y="371"/>
                  <a:pt x="1022" y="372"/>
                </a:cubicBezTo>
                <a:close/>
                <a:moveTo>
                  <a:pt x="1349" y="48"/>
                </a:moveTo>
                <a:cubicBezTo>
                  <a:pt x="1349" y="48"/>
                  <a:pt x="1350" y="48"/>
                  <a:pt x="1351" y="48"/>
                </a:cubicBezTo>
                <a:cubicBezTo>
                  <a:pt x="1357" y="41"/>
                  <a:pt x="1357" y="41"/>
                  <a:pt x="1357" y="41"/>
                </a:cubicBezTo>
                <a:cubicBezTo>
                  <a:pt x="1358" y="40"/>
                  <a:pt x="1358" y="38"/>
                  <a:pt x="1357" y="37"/>
                </a:cubicBezTo>
                <a:cubicBezTo>
                  <a:pt x="1356" y="35"/>
                  <a:pt x="1354" y="35"/>
                  <a:pt x="1353" y="37"/>
                </a:cubicBezTo>
                <a:cubicBezTo>
                  <a:pt x="1346" y="43"/>
                  <a:pt x="1346" y="43"/>
                  <a:pt x="1346" y="43"/>
                </a:cubicBezTo>
                <a:cubicBezTo>
                  <a:pt x="1345" y="44"/>
                  <a:pt x="1345" y="46"/>
                  <a:pt x="1346" y="48"/>
                </a:cubicBezTo>
                <a:cubicBezTo>
                  <a:pt x="1347" y="48"/>
                  <a:pt x="1348" y="48"/>
                  <a:pt x="1349" y="48"/>
                </a:cubicBezTo>
                <a:close/>
                <a:moveTo>
                  <a:pt x="1016" y="378"/>
                </a:moveTo>
                <a:cubicBezTo>
                  <a:pt x="1015" y="377"/>
                  <a:pt x="1013" y="377"/>
                  <a:pt x="1011" y="378"/>
                </a:cubicBezTo>
                <a:cubicBezTo>
                  <a:pt x="853" y="536"/>
                  <a:pt x="853" y="536"/>
                  <a:pt x="853" y="536"/>
                </a:cubicBezTo>
                <a:cubicBezTo>
                  <a:pt x="852" y="537"/>
                  <a:pt x="852" y="539"/>
                  <a:pt x="853" y="541"/>
                </a:cubicBezTo>
                <a:cubicBezTo>
                  <a:pt x="854" y="541"/>
                  <a:pt x="855" y="541"/>
                  <a:pt x="856" y="541"/>
                </a:cubicBezTo>
                <a:cubicBezTo>
                  <a:pt x="856" y="541"/>
                  <a:pt x="857" y="541"/>
                  <a:pt x="858" y="541"/>
                </a:cubicBezTo>
                <a:cubicBezTo>
                  <a:pt x="1016" y="383"/>
                  <a:pt x="1016" y="383"/>
                  <a:pt x="1016" y="383"/>
                </a:cubicBezTo>
                <a:cubicBezTo>
                  <a:pt x="1017" y="381"/>
                  <a:pt x="1017" y="379"/>
                  <a:pt x="1016" y="378"/>
                </a:cubicBezTo>
                <a:close/>
                <a:moveTo>
                  <a:pt x="1017" y="395"/>
                </a:moveTo>
                <a:cubicBezTo>
                  <a:pt x="1019" y="394"/>
                  <a:pt x="1019" y="392"/>
                  <a:pt x="1017" y="391"/>
                </a:cubicBezTo>
                <a:cubicBezTo>
                  <a:pt x="1016" y="389"/>
                  <a:pt x="1014" y="389"/>
                  <a:pt x="1013" y="391"/>
                </a:cubicBezTo>
                <a:cubicBezTo>
                  <a:pt x="859" y="544"/>
                  <a:pt x="859" y="544"/>
                  <a:pt x="859" y="544"/>
                </a:cubicBezTo>
                <a:cubicBezTo>
                  <a:pt x="858" y="546"/>
                  <a:pt x="858" y="547"/>
                  <a:pt x="859" y="549"/>
                </a:cubicBezTo>
                <a:cubicBezTo>
                  <a:pt x="860" y="549"/>
                  <a:pt x="861" y="550"/>
                  <a:pt x="861" y="550"/>
                </a:cubicBezTo>
                <a:cubicBezTo>
                  <a:pt x="862" y="550"/>
                  <a:pt x="863" y="549"/>
                  <a:pt x="864" y="549"/>
                </a:cubicBezTo>
                <a:lnTo>
                  <a:pt x="1017" y="395"/>
                </a:lnTo>
                <a:close/>
                <a:moveTo>
                  <a:pt x="1364" y="47"/>
                </a:moveTo>
                <a:cubicBezTo>
                  <a:pt x="1365" y="47"/>
                  <a:pt x="1365" y="47"/>
                  <a:pt x="1366" y="46"/>
                </a:cubicBezTo>
                <a:cubicBezTo>
                  <a:pt x="1369" y="43"/>
                  <a:pt x="1369" y="43"/>
                  <a:pt x="1369" y="43"/>
                </a:cubicBezTo>
                <a:cubicBezTo>
                  <a:pt x="1371" y="42"/>
                  <a:pt x="1371" y="40"/>
                  <a:pt x="1369" y="39"/>
                </a:cubicBezTo>
                <a:cubicBezTo>
                  <a:pt x="1368" y="37"/>
                  <a:pt x="1366" y="37"/>
                  <a:pt x="1365" y="39"/>
                </a:cubicBezTo>
                <a:cubicBezTo>
                  <a:pt x="1362" y="42"/>
                  <a:pt x="1362" y="42"/>
                  <a:pt x="1362" y="42"/>
                </a:cubicBezTo>
                <a:cubicBezTo>
                  <a:pt x="1360" y="43"/>
                  <a:pt x="1360" y="45"/>
                  <a:pt x="1362" y="46"/>
                </a:cubicBezTo>
                <a:cubicBezTo>
                  <a:pt x="1362" y="47"/>
                  <a:pt x="1363" y="47"/>
                  <a:pt x="1364" y="47"/>
                </a:cubicBezTo>
                <a:close/>
                <a:moveTo>
                  <a:pt x="1345" y="63"/>
                </a:moveTo>
                <a:cubicBezTo>
                  <a:pt x="1344" y="62"/>
                  <a:pt x="1342" y="62"/>
                  <a:pt x="1341" y="63"/>
                </a:cubicBezTo>
                <a:cubicBezTo>
                  <a:pt x="1081" y="322"/>
                  <a:pt x="1081" y="322"/>
                  <a:pt x="1081" y="322"/>
                </a:cubicBezTo>
                <a:cubicBezTo>
                  <a:pt x="1080" y="324"/>
                  <a:pt x="1080" y="326"/>
                  <a:pt x="1081" y="327"/>
                </a:cubicBezTo>
                <a:cubicBezTo>
                  <a:pt x="1082" y="327"/>
                  <a:pt x="1082" y="328"/>
                  <a:pt x="1083" y="328"/>
                </a:cubicBezTo>
                <a:cubicBezTo>
                  <a:pt x="1084" y="328"/>
                  <a:pt x="1085" y="327"/>
                  <a:pt x="1085" y="327"/>
                </a:cubicBezTo>
                <a:cubicBezTo>
                  <a:pt x="1345" y="67"/>
                  <a:pt x="1345" y="67"/>
                  <a:pt x="1345" y="67"/>
                </a:cubicBezTo>
                <a:cubicBezTo>
                  <a:pt x="1346" y="66"/>
                  <a:pt x="1346" y="64"/>
                  <a:pt x="1345" y="63"/>
                </a:cubicBezTo>
                <a:close/>
                <a:moveTo>
                  <a:pt x="1072" y="331"/>
                </a:moveTo>
                <a:cubicBezTo>
                  <a:pt x="1023" y="380"/>
                  <a:pt x="1023" y="380"/>
                  <a:pt x="1023" y="380"/>
                </a:cubicBezTo>
                <a:cubicBezTo>
                  <a:pt x="1022" y="382"/>
                  <a:pt x="1022" y="384"/>
                  <a:pt x="1023" y="385"/>
                </a:cubicBezTo>
                <a:cubicBezTo>
                  <a:pt x="1024" y="385"/>
                  <a:pt x="1025" y="386"/>
                  <a:pt x="1025" y="386"/>
                </a:cubicBezTo>
                <a:cubicBezTo>
                  <a:pt x="1026" y="386"/>
                  <a:pt x="1027" y="385"/>
                  <a:pt x="1028" y="385"/>
                </a:cubicBezTo>
                <a:cubicBezTo>
                  <a:pt x="1077" y="336"/>
                  <a:pt x="1077" y="336"/>
                  <a:pt x="1077" y="336"/>
                </a:cubicBezTo>
                <a:cubicBezTo>
                  <a:pt x="1078" y="334"/>
                  <a:pt x="1078" y="333"/>
                  <a:pt x="1077" y="331"/>
                </a:cubicBezTo>
                <a:cubicBezTo>
                  <a:pt x="1075" y="330"/>
                  <a:pt x="1073" y="330"/>
                  <a:pt x="1072" y="331"/>
                </a:cubicBezTo>
                <a:close/>
                <a:moveTo>
                  <a:pt x="1367" y="51"/>
                </a:moveTo>
                <a:cubicBezTo>
                  <a:pt x="1365" y="52"/>
                  <a:pt x="1365" y="54"/>
                  <a:pt x="1367" y="55"/>
                </a:cubicBezTo>
                <a:cubicBezTo>
                  <a:pt x="1367" y="56"/>
                  <a:pt x="1368" y="56"/>
                  <a:pt x="1369" y="56"/>
                </a:cubicBezTo>
                <a:cubicBezTo>
                  <a:pt x="1369" y="56"/>
                  <a:pt x="1370" y="56"/>
                  <a:pt x="1371" y="55"/>
                </a:cubicBezTo>
                <a:cubicBezTo>
                  <a:pt x="1374" y="52"/>
                  <a:pt x="1374" y="52"/>
                  <a:pt x="1374" y="52"/>
                </a:cubicBezTo>
                <a:cubicBezTo>
                  <a:pt x="1375" y="51"/>
                  <a:pt x="1375" y="49"/>
                  <a:pt x="1374" y="48"/>
                </a:cubicBezTo>
                <a:cubicBezTo>
                  <a:pt x="1373" y="47"/>
                  <a:pt x="1371" y="47"/>
                  <a:pt x="1370" y="48"/>
                </a:cubicBezTo>
                <a:lnTo>
                  <a:pt x="1367" y="51"/>
                </a:lnTo>
                <a:close/>
                <a:moveTo>
                  <a:pt x="1030" y="387"/>
                </a:moveTo>
                <a:cubicBezTo>
                  <a:pt x="1029" y="388"/>
                  <a:pt x="1029" y="390"/>
                  <a:pt x="1030" y="392"/>
                </a:cubicBezTo>
                <a:cubicBezTo>
                  <a:pt x="1031" y="392"/>
                  <a:pt x="1032" y="393"/>
                  <a:pt x="1033" y="393"/>
                </a:cubicBezTo>
                <a:cubicBezTo>
                  <a:pt x="1033" y="393"/>
                  <a:pt x="1034" y="392"/>
                  <a:pt x="1035" y="392"/>
                </a:cubicBezTo>
                <a:cubicBezTo>
                  <a:pt x="1083" y="344"/>
                  <a:pt x="1083" y="344"/>
                  <a:pt x="1083" y="344"/>
                </a:cubicBezTo>
                <a:cubicBezTo>
                  <a:pt x="1084" y="342"/>
                  <a:pt x="1084" y="341"/>
                  <a:pt x="1083" y="339"/>
                </a:cubicBezTo>
                <a:cubicBezTo>
                  <a:pt x="1081" y="338"/>
                  <a:pt x="1079" y="338"/>
                  <a:pt x="1078" y="339"/>
                </a:cubicBezTo>
                <a:lnTo>
                  <a:pt x="1030" y="387"/>
                </a:lnTo>
                <a:close/>
                <a:moveTo>
                  <a:pt x="1019" y="399"/>
                </a:moveTo>
                <a:cubicBezTo>
                  <a:pt x="865" y="553"/>
                  <a:pt x="865" y="553"/>
                  <a:pt x="865" y="553"/>
                </a:cubicBezTo>
                <a:cubicBezTo>
                  <a:pt x="863" y="554"/>
                  <a:pt x="863" y="556"/>
                  <a:pt x="865" y="557"/>
                </a:cubicBezTo>
                <a:cubicBezTo>
                  <a:pt x="865" y="558"/>
                  <a:pt x="866" y="558"/>
                  <a:pt x="867" y="558"/>
                </a:cubicBezTo>
                <a:cubicBezTo>
                  <a:pt x="867" y="558"/>
                  <a:pt x="868" y="558"/>
                  <a:pt x="869" y="557"/>
                </a:cubicBezTo>
                <a:cubicBezTo>
                  <a:pt x="1023" y="403"/>
                  <a:pt x="1023" y="403"/>
                  <a:pt x="1023" y="403"/>
                </a:cubicBezTo>
                <a:cubicBezTo>
                  <a:pt x="1024" y="402"/>
                  <a:pt x="1024" y="400"/>
                  <a:pt x="1023" y="399"/>
                </a:cubicBezTo>
                <a:cubicBezTo>
                  <a:pt x="1022" y="398"/>
                  <a:pt x="1020" y="398"/>
                  <a:pt x="1019" y="399"/>
                </a:cubicBezTo>
                <a:close/>
                <a:moveTo>
                  <a:pt x="1356" y="62"/>
                </a:moveTo>
                <a:cubicBezTo>
                  <a:pt x="1087" y="331"/>
                  <a:pt x="1087" y="331"/>
                  <a:pt x="1087" y="331"/>
                </a:cubicBezTo>
                <a:cubicBezTo>
                  <a:pt x="1085" y="332"/>
                  <a:pt x="1085" y="334"/>
                  <a:pt x="1087" y="335"/>
                </a:cubicBezTo>
                <a:cubicBezTo>
                  <a:pt x="1087" y="336"/>
                  <a:pt x="1088" y="336"/>
                  <a:pt x="1089" y="336"/>
                </a:cubicBezTo>
                <a:cubicBezTo>
                  <a:pt x="1090" y="336"/>
                  <a:pt x="1090" y="336"/>
                  <a:pt x="1091" y="335"/>
                </a:cubicBezTo>
                <a:cubicBezTo>
                  <a:pt x="1360" y="66"/>
                  <a:pt x="1360" y="66"/>
                  <a:pt x="1360" y="66"/>
                </a:cubicBezTo>
                <a:cubicBezTo>
                  <a:pt x="1361" y="65"/>
                  <a:pt x="1361" y="63"/>
                  <a:pt x="1360" y="62"/>
                </a:cubicBezTo>
                <a:cubicBezTo>
                  <a:pt x="1359" y="60"/>
                  <a:pt x="1357" y="60"/>
                  <a:pt x="1356" y="62"/>
                </a:cubicBezTo>
                <a:close/>
                <a:moveTo>
                  <a:pt x="1378" y="47"/>
                </a:moveTo>
                <a:cubicBezTo>
                  <a:pt x="1379" y="47"/>
                  <a:pt x="1379" y="47"/>
                  <a:pt x="1380" y="46"/>
                </a:cubicBezTo>
                <a:cubicBezTo>
                  <a:pt x="1382" y="44"/>
                  <a:pt x="1382" y="44"/>
                  <a:pt x="1382" y="44"/>
                </a:cubicBezTo>
                <a:cubicBezTo>
                  <a:pt x="1383" y="43"/>
                  <a:pt x="1383" y="41"/>
                  <a:pt x="1382" y="40"/>
                </a:cubicBezTo>
                <a:cubicBezTo>
                  <a:pt x="1381" y="39"/>
                  <a:pt x="1379" y="39"/>
                  <a:pt x="1377" y="40"/>
                </a:cubicBezTo>
                <a:cubicBezTo>
                  <a:pt x="1376" y="42"/>
                  <a:pt x="1376" y="42"/>
                  <a:pt x="1376" y="42"/>
                </a:cubicBezTo>
                <a:cubicBezTo>
                  <a:pt x="1374" y="43"/>
                  <a:pt x="1374" y="45"/>
                  <a:pt x="1376" y="46"/>
                </a:cubicBezTo>
                <a:cubicBezTo>
                  <a:pt x="1376" y="47"/>
                  <a:pt x="1377" y="47"/>
                  <a:pt x="1378" y="47"/>
                </a:cubicBezTo>
                <a:close/>
                <a:moveTo>
                  <a:pt x="1371" y="61"/>
                </a:moveTo>
                <a:cubicBezTo>
                  <a:pt x="1093" y="339"/>
                  <a:pt x="1093" y="339"/>
                  <a:pt x="1093" y="339"/>
                </a:cubicBezTo>
                <a:cubicBezTo>
                  <a:pt x="1092" y="340"/>
                  <a:pt x="1092" y="342"/>
                  <a:pt x="1093" y="343"/>
                </a:cubicBezTo>
                <a:cubicBezTo>
                  <a:pt x="1094" y="344"/>
                  <a:pt x="1094" y="344"/>
                  <a:pt x="1095" y="344"/>
                </a:cubicBezTo>
                <a:cubicBezTo>
                  <a:pt x="1096" y="344"/>
                  <a:pt x="1097" y="344"/>
                  <a:pt x="1097" y="343"/>
                </a:cubicBezTo>
                <a:cubicBezTo>
                  <a:pt x="1375" y="65"/>
                  <a:pt x="1375" y="65"/>
                  <a:pt x="1375" y="65"/>
                </a:cubicBezTo>
                <a:cubicBezTo>
                  <a:pt x="1385" y="55"/>
                  <a:pt x="1385" y="55"/>
                  <a:pt x="1385" y="55"/>
                </a:cubicBezTo>
                <a:cubicBezTo>
                  <a:pt x="1386" y="55"/>
                  <a:pt x="1386" y="54"/>
                  <a:pt x="1386" y="53"/>
                </a:cubicBezTo>
                <a:cubicBezTo>
                  <a:pt x="1386" y="52"/>
                  <a:pt x="1386" y="52"/>
                  <a:pt x="1385" y="51"/>
                </a:cubicBezTo>
                <a:cubicBezTo>
                  <a:pt x="1384" y="50"/>
                  <a:pt x="1384" y="50"/>
                  <a:pt x="1383" y="50"/>
                </a:cubicBezTo>
                <a:cubicBezTo>
                  <a:pt x="1382" y="50"/>
                  <a:pt x="1381" y="50"/>
                  <a:pt x="1381" y="51"/>
                </a:cubicBezTo>
                <a:lnTo>
                  <a:pt x="1371" y="61"/>
                </a:lnTo>
                <a:close/>
                <a:moveTo>
                  <a:pt x="1390" y="49"/>
                </a:moveTo>
                <a:cubicBezTo>
                  <a:pt x="1390" y="49"/>
                  <a:pt x="1391" y="49"/>
                  <a:pt x="1392" y="48"/>
                </a:cubicBezTo>
                <a:cubicBezTo>
                  <a:pt x="1394" y="46"/>
                  <a:pt x="1394" y="46"/>
                  <a:pt x="1394" y="46"/>
                </a:cubicBezTo>
                <a:cubicBezTo>
                  <a:pt x="1396" y="45"/>
                  <a:pt x="1396" y="43"/>
                  <a:pt x="1394" y="42"/>
                </a:cubicBezTo>
                <a:cubicBezTo>
                  <a:pt x="1393" y="40"/>
                  <a:pt x="1391" y="40"/>
                  <a:pt x="1390" y="42"/>
                </a:cubicBezTo>
                <a:cubicBezTo>
                  <a:pt x="1388" y="44"/>
                  <a:pt x="1388" y="44"/>
                  <a:pt x="1388" y="44"/>
                </a:cubicBezTo>
                <a:cubicBezTo>
                  <a:pt x="1386" y="45"/>
                  <a:pt x="1386" y="47"/>
                  <a:pt x="1388" y="48"/>
                </a:cubicBezTo>
                <a:cubicBezTo>
                  <a:pt x="1388" y="49"/>
                  <a:pt x="1389" y="49"/>
                  <a:pt x="1390" y="49"/>
                </a:cubicBezTo>
                <a:close/>
                <a:moveTo>
                  <a:pt x="1086" y="346"/>
                </a:moveTo>
                <a:cubicBezTo>
                  <a:pt x="1084" y="347"/>
                  <a:pt x="1084" y="347"/>
                  <a:pt x="1084" y="347"/>
                </a:cubicBezTo>
                <a:cubicBezTo>
                  <a:pt x="1084" y="347"/>
                  <a:pt x="1084" y="347"/>
                  <a:pt x="1084" y="348"/>
                </a:cubicBezTo>
                <a:cubicBezTo>
                  <a:pt x="1084" y="348"/>
                  <a:pt x="1084" y="348"/>
                  <a:pt x="1083" y="348"/>
                </a:cubicBezTo>
                <a:cubicBezTo>
                  <a:pt x="1036" y="396"/>
                  <a:pt x="1036" y="396"/>
                  <a:pt x="1036" y="396"/>
                </a:cubicBezTo>
                <a:cubicBezTo>
                  <a:pt x="1034" y="397"/>
                  <a:pt x="1034" y="399"/>
                  <a:pt x="1036" y="400"/>
                </a:cubicBezTo>
                <a:cubicBezTo>
                  <a:pt x="1036" y="401"/>
                  <a:pt x="1037" y="401"/>
                  <a:pt x="1038" y="401"/>
                </a:cubicBezTo>
                <a:cubicBezTo>
                  <a:pt x="1039" y="401"/>
                  <a:pt x="1039" y="401"/>
                  <a:pt x="1040" y="400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9" y="352"/>
                  <a:pt x="1089" y="351"/>
                </a:cubicBezTo>
                <a:cubicBezTo>
                  <a:pt x="1090" y="350"/>
                  <a:pt x="1090" y="350"/>
                  <a:pt x="1090" y="350"/>
                </a:cubicBezTo>
                <a:cubicBezTo>
                  <a:pt x="1091" y="349"/>
                  <a:pt x="1091" y="347"/>
                  <a:pt x="1090" y="346"/>
                </a:cubicBezTo>
                <a:cubicBezTo>
                  <a:pt x="1089" y="345"/>
                  <a:pt x="1087" y="345"/>
                  <a:pt x="1086" y="346"/>
                </a:cubicBezTo>
                <a:close/>
                <a:moveTo>
                  <a:pt x="1029" y="407"/>
                </a:moveTo>
                <a:cubicBezTo>
                  <a:pt x="1027" y="406"/>
                  <a:pt x="1025" y="406"/>
                  <a:pt x="1024" y="407"/>
                </a:cubicBezTo>
                <a:cubicBezTo>
                  <a:pt x="868" y="564"/>
                  <a:pt x="868" y="564"/>
                  <a:pt x="868" y="564"/>
                </a:cubicBezTo>
                <a:cubicBezTo>
                  <a:pt x="866" y="565"/>
                  <a:pt x="866" y="567"/>
                  <a:pt x="868" y="568"/>
                </a:cubicBezTo>
                <a:cubicBezTo>
                  <a:pt x="868" y="569"/>
                  <a:pt x="869" y="569"/>
                  <a:pt x="870" y="569"/>
                </a:cubicBezTo>
                <a:cubicBezTo>
                  <a:pt x="871" y="569"/>
                  <a:pt x="871" y="569"/>
                  <a:pt x="872" y="568"/>
                </a:cubicBezTo>
                <a:cubicBezTo>
                  <a:pt x="1029" y="412"/>
                  <a:pt x="1029" y="412"/>
                  <a:pt x="1029" y="412"/>
                </a:cubicBezTo>
                <a:cubicBezTo>
                  <a:pt x="1030" y="411"/>
                  <a:pt x="1030" y="409"/>
                  <a:pt x="1029" y="407"/>
                </a:cubicBezTo>
                <a:close/>
                <a:moveTo>
                  <a:pt x="1093" y="353"/>
                </a:moveTo>
                <a:cubicBezTo>
                  <a:pt x="1090" y="356"/>
                  <a:pt x="1090" y="356"/>
                  <a:pt x="1090" y="356"/>
                </a:cubicBezTo>
                <a:cubicBezTo>
                  <a:pt x="1089" y="356"/>
                  <a:pt x="1089" y="356"/>
                  <a:pt x="1089" y="357"/>
                </a:cubicBezTo>
                <a:cubicBezTo>
                  <a:pt x="1089" y="357"/>
                  <a:pt x="1089" y="357"/>
                  <a:pt x="1089" y="357"/>
                </a:cubicBezTo>
                <a:cubicBezTo>
                  <a:pt x="1041" y="404"/>
                  <a:pt x="1041" y="404"/>
                  <a:pt x="1041" y="404"/>
                </a:cubicBezTo>
                <a:cubicBezTo>
                  <a:pt x="1040" y="405"/>
                  <a:pt x="1040" y="407"/>
                  <a:pt x="1041" y="408"/>
                </a:cubicBezTo>
                <a:cubicBezTo>
                  <a:pt x="1042" y="409"/>
                  <a:pt x="1043" y="409"/>
                  <a:pt x="1044" y="409"/>
                </a:cubicBezTo>
                <a:cubicBezTo>
                  <a:pt x="1044" y="409"/>
                  <a:pt x="1045" y="409"/>
                  <a:pt x="1046" y="408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4" y="361"/>
                  <a:pt x="1094" y="361"/>
                  <a:pt x="1094" y="360"/>
                </a:cubicBezTo>
                <a:cubicBezTo>
                  <a:pt x="1097" y="357"/>
                  <a:pt x="1097" y="357"/>
                  <a:pt x="1097" y="357"/>
                </a:cubicBezTo>
                <a:cubicBezTo>
                  <a:pt x="1098" y="356"/>
                  <a:pt x="1098" y="354"/>
                  <a:pt x="1097" y="353"/>
                </a:cubicBezTo>
                <a:cubicBezTo>
                  <a:pt x="1096" y="351"/>
                  <a:pt x="1094" y="351"/>
                  <a:pt x="1093" y="353"/>
                </a:cubicBezTo>
                <a:close/>
                <a:moveTo>
                  <a:pt x="1391" y="55"/>
                </a:moveTo>
                <a:cubicBezTo>
                  <a:pt x="1102" y="343"/>
                  <a:pt x="1102" y="343"/>
                  <a:pt x="1102" y="343"/>
                </a:cubicBezTo>
                <a:cubicBezTo>
                  <a:pt x="1101" y="344"/>
                  <a:pt x="1101" y="346"/>
                  <a:pt x="1102" y="348"/>
                </a:cubicBezTo>
                <a:cubicBezTo>
                  <a:pt x="1103" y="348"/>
                  <a:pt x="1104" y="349"/>
                  <a:pt x="1104" y="349"/>
                </a:cubicBezTo>
                <a:cubicBezTo>
                  <a:pt x="1105" y="349"/>
                  <a:pt x="1106" y="348"/>
                  <a:pt x="1107" y="348"/>
                </a:cubicBezTo>
                <a:cubicBezTo>
                  <a:pt x="1395" y="59"/>
                  <a:pt x="1395" y="59"/>
                  <a:pt x="1395" y="59"/>
                </a:cubicBezTo>
                <a:cubicBezTo>
                  <a:pt x="1396" y="58"/>
                  <a:pt x="1396" y="56"/>
                  <a:pt x="1395" y="55"/>
                </a:cubicBezTo>
                <a:cubicBezTo>
                  <a:pt x="1394" y="54"/>
                  <a:pt x="1392" y="54"/>
                  <a:pt x="1391" y="55"/>
                </a:cubicBezTo>
                <a:close/>
                <a:moveTo>
                  <a:pt x="874" y="579"/>
                </a:moveTo>
                <a:cubicBezTo>
                  <a:pt x="875" y="579"/>
                  <a:pt x="876" y="578"/>
                  <a:pt x="876" y="578"/>
                </a:cubicBezTo>
                <a:cubicBezTo>
                  <a:pt x="1032" y="423"/>
                  <a:pt x="1032" y="423"/>
                  <a:pt x="1032" y="423"/>
                </a:cubicBezTo>
                <a:cubicBezTo>
                  <a:pt x="1033" y="421"/>
                  <a:pt x="1033" y="419"/>
                  <a:pt x="1032" y="418"/>
                </a:cubicBezTo>
                <a:cubicBezTo>
                  <a:pt x="1030" y="417"/>
                  <a:pt x="1029" y="417"/>
                  <a:pt x="1027" y="418"/>
                </a:cubicBezTo>
                <a:cubicBezTo>
                  <a:pt x="872" y="573"/>
                  <a:pt x="872" y="573"/>
                  <a:pt x="872" y="573"/>
                </a:cubicBezTo>
                <a:cubicBezTo>
                  <a:pt x="871" y="575"/>
                  <a:pt x="871" y="577"/>
                  <a:pt x="872" y="578"/>
                </a:cubicBezTo>
                <a:cubicBezTo>
                  <a:pt x="873" y="578"/>
                  <a:pt x="874" y="579"/>
                  <a:pt x="874" y="579"/>
                </a:cubicBezTo>
                <a:close/>
                <a:moveTo>
                  <a:pt x="1052" y="416"/>
                </a:moveTo>
                <a:cubicBezTo>
                  <a:pt x="1102" y="367"/>
                  <a:pt x="1102" y="367"/>
                  <a:pt x="1102" y="367"/>
                </a:cubicBezTo>
                <a:cubicBezTo>
                  <a:pt x="1103" y="365"/>
                  <a:pt x="1103" y="364"/>
                  <a:pt x="1102" y="362"/>
                </a:cubicBezTo>
                <a:cubicBezTo>
                  <a:pt x="1100" y="361"/>
                  <a:pt x="1098" y="361"/>
                  <a:pt x="1097" y="362"/>
                </a:cubicBezTo>
                <a:cubicBezTo>
                  <a:pt x="1047" y="412"/>
                  <a:pt x="1047" y="412"/>
                  <a:pt x="1047" y="412"/>
                </a:cubicBezTo>
                <a:cubicBezTo>
                  <a:pt x="1046" y="413"/>
                  <a:pt x="1046" y="415"/>
                  <a:pt x="1047" y="416"/>
                </a:cubicBezTo>
                <a:cubicBezTo>
                  <a:pt x="1048" y="417"/>
                  <a:pt x="1049" y="417"/>
                  <a:pt x="1050" y="417"/>
                </a:cubicBezTo>
                <a:cubicBezTo>
                  <a:pt x="1050" y="417"/>
                  <a:pt x="1051" y="417"/>
                  <a:pt x="1052" y="416"/>
                </a:cubicBezTo>
                <a:close/>
                <a:moveTo>
                  <a:pt x="1118" y="342"/>
                </a:moveTo>
                <a:cubicBezTo>
                  <a:pt x="1118" y="342"/>
                  <a:pt x="1117" y="342"/>
                  <a:pt x="1117" y="342"/>
                </a:cubicBezTo>
                <a:cubicBezTo>
                  <a:pt x="1114" y="345"/>
                  <a:pt x="1114" y="345"/>
                  <a:pt x="1114" y="345"/>
                </a:cubicBezTo>
                <a:cubicBezTo>
                  <a:pt x="1113" y="346"/>
                  <a:pt x="1113" y="348"/>
                  <a:pt x="1114" y="350"/>
                </a:cubicBezTo>
                <a:cubicBezTo>
                  <a:pt x="1115" y="350"/>
                  <a:pt x="1116" y="350"/>
                  <a:pt x="1117" y="350"/>
                </a:cubicBezTo>
                <a:cubicBezTo>
                  <a:pt x="1117" y="350"/>
                  <a:pt x="1118" y="350"/>
                  <a:pt x="1119" y="350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22" y="346"/>
                  <a:pt x="1122" y="346"/>
                  <a:pt x="1122" y="346"/>
                </a:cubicBezTo>
                <a:cubicBezTo>
                  <a:pt x="1122" y="346"/>
                  <a:pt x="1123" y="346"/>
                  <a:pt x="1123" y="345"/>
                </a:cubicBezTo>
                <a:cubicBezTo>
                  <a:pt x="1407" y="61"/>
                  <a:pt x="1407" y="61"/>
                  <a:pt x="1407" y="61"/>
                </a:cubicBezTo>
                <a:cubicBezTo>
                  <a:pt x="1408" y="60"/>
                  <a:pt x="1408" y="58"/>
                  <a:pt x="1407" y="57"/>
                </a:cubicBezTo>
                <a:cubicBezTo>
                  <a:pt x="1406" y="55"/>
                  <a:pt x="1404" y="55"/>
                  <a:pt x="1403" y="57"/>
                </a:cubicBezTo>
                <a:cubicBezTo>
                  <a:pt x="1118" y="341"/>
                  <a:pt x="1118" y="341"/>
                  <a:pt x="1118" y="341"/>
                </a:cubicBezTo>
                <a:cubicBezTo>
                  <a:pt x="1118" y="341"/>
                  <a:pt x="1118" y="342"/>
                  <a:pt x="1118" y="342"/>
                </a:cubicBezTo>
                <a:close/>
                <a:moveTo>
                  <a:pt x="875" y="592"/>
                </a:moveTo>
                <a:cubicBezTo>
                  <a:pt x="876" y="592"/>
                  <a:pt x="877" y="591"/>
                  <a:pt x="877" y="591"/>
                </a:cubicBezTo>
                <a:cubicBezTo>
                  <a:pt x="1040" y="428"/>
                  <a:pt x="1040" y="428"/>
                  <a:pt x="1040" y="428"/>
                </a:cubicBezTo>
                <a:cubicBezTo>
                  <a:pt x="1041" y="427"/>
                  <a:pt x="1041" y="425"/>
                  <a:pt x="1040" y="424"/>
                </a:cubicBezTo>
                <a:cubicBezTo>
                  <a:pt x="1039" y="423"/>
                  <a:pt x="1037" y="423"/>
                  <a:pt x="1035" y="424"/>
                </a:cubicBezTo>
                <a:cubicBezTo>
                  <a:pt x="873" y="586"/>
                  <a:pt x="873" y="586"/>
                  <a:pt x="873" y="586"/>
                </a:cubicBezTo>
                <a:cubicBezTo>
                  <a:pt x="872" y="588"/>
                  <a:pt x="872" y="590"/>
                  <a:pt x="873" y="591"/>
                </a:cubicBezTo>
                <a:cubicBezTo>
                  <a:pt x="874" y="591"/>
                  <a:pt x="875" y="592"/>
                  <a:pt x="875" y="592"/>
                </a:cubicBezTo>
                <a:close/>
                <a:moveTo>
                  <a:pt x="1124" y="352"/>
                </a:moveTo>
                <a:cubicBezTo>
                  <a:pt x="1123" y="352"/>
                  <a:pt x="1121" y="352"/>
                  <a:pt x="1121" y="353"/>
                </a:cubicBezTo>
                <a:cubicBezTo>
                  <a:pt x="1048" y="425"/>
                  <a:pt x="1048" y="425"/>
                  <a:pt x="1048" y="425"/>
                </a:cubicBezTo>
                <a:cubicBezTo>
                  <a:pt x="1047" y="426"/>
                  <a:pt x="1047" y="428"/>
                  <a:pt x="1048" y="429"/>
                </a:cubicBezTo>
                <a:cubicBezTo>
                  <a:pt x="1049" y="430"/>
                  <a:pt x="1050" y="430"/>
                  <a:pt x="1051" y="430"/>
                </a:cubicBezTo>
                <a:cubicBezTo>
                  <a:pt x="1051" y="430"/>
                  <a:pt x="1052" y="430"/>
                  <a:pt x="1053" y="429"/>
                </a:cubicBezTo>
                <a:cubicBezTo>
                  <a:pt x="1125" y="357"/>
                  <a:pt x="1125" y="357"/>
                  <a:pt x="1125" y="357"/>
                </a:cubicBezTo>
                <a:cubicBezTo>
                  <a:pt x="1126" y="356"/>
                  <a:pt x="1126" y="355"/>
                  <a:pt x="1126" y="354"/>
                </a:cubicBezTo>
                <a:cubicBezTo>
                  <a:pt x="1126" y="354"/>
                  <a:pt x="1126" y="354"/>
                  <a:pt x="1127" y="354"/>
                </a:cubicBezTo>
                <a:cubicBezTo>
                  <a:pt x="1127" y="354"/>
                  <a:pt x="1128" y="354"/>
                  <a:pt x="1129" y="353"/>
                </a:cubicBezTo>
                <a:cubicBezTo>
                  <a:pt x="1421" y="62"/>
                  <a:pt x="1421" y="62"/>
                  <a:pt x="1421" y="62"/>
                </a:cubicBezTo>
                <a:cubicBezTo>
                  <a:pt x="1422" y="60"/>
                  <a:pt x="1422" y="58"/>
                  <a:pt x="1421" y="57"/>
                </a:cubicBezTo>
                <a:cubicBezTo>
                  <a:pt x="1419" y="56"/>
                  <a:pt x="1417" y="56"/>
                  <a:pt x="1416" y="57"/>
                </a:cubicBezTo>
                <a:cubicBezTo>
                  <a:pt x="1124" y="349"/>
                  <a:pt x="1124" y="349"/>
                  <a:pt x="1124" y="349"/>
                </a:cubicBezTo>
                <a:cubicBezTo>
                  <a:pt x="1124" y="350"/>
                  <a:pt x="1123" y="351"/>
                  <a:pt x="1124" y="352"/>
                </a:cubicBezTo>
                <a:close/>
                <a:moveTo>
                  <a:pt x="879" y="602"/>
                </a:moveTo>
                <a:cubicBezTo>
                  <a:pt x="880" y="602"/>
                  <a:pt x="881" y="602"/>
                  <a:pt x="881" y="601"/>
                </a:cubicBezTo>
                <a:cubicBezTo>
                  <a:pt x="1048" y="434"/>
                  <a:pt x="1048" y="434"/>
                  <a:pt x="1048" y="434"/>
                </a:cubicBezTo>
                <a:cubicBezTo>
                  <a:pt x="1049" y="433"/>
                  <a:pt x="1049" y="431"/>
                  <a:pt x="1048" y="430"/>
                </a:cubicBezTo>
                <a:cubicBezTo>
                  <a:pt x="1047" y="429"/>
                  <a:pt x="1045" y="429"/>
                  <a:pt x="1044" y="430"/>
                </a:cubicBezTo>
                <a:cubicBezTo>
                  <a:pt x="877" y="597"/>
                  <a:pt x="877" y="597"/>
                  <a:pt x="877" y="597"/>
                </a:cubicBezTo>
                <a:cubicBezTo>
                  <a:pt x="876" y="598"/>
                  <a:pt x="876" y="600"/>
                  <a:pt x="877" y="601"/>
                </a:cubicBezTo>
                <a:cubicBezTo>
                  <a:pt x="878" y="602"/>
                  <a:pt x="878" y="602"/>
                  <a:pt x="879" y="602"/>
                </a:cubicBezTo>
                <a:close/>
                <a:moveTo>
                  <a:pt x="869" y="626"/>
                </a:moveTo>
                <a:cubicBezTo>
                  <a:pt x="870" y="626"/>
                  <a:pt x="871" y="626"/>
                  <a:pt x="871" y="625"/>
                </a:cubicBezTo>
                <a:cubicBezTo>
                  <a:pt x="1054" y="442"/>
                  <a:pt x="1054" y="442"/>
                  <a:pt x="1054" y="442"/>
                </a:cubicBezTo>
                <a:cubicBezTo>
                  <a:pt x="1054" y="442"/>
                  <a:pt x="1054" y="442"/>
                  <a:pt x="1054" y="441"/>
                </a:cubicBezTo>
                <a:cubicBezTo>
                  <a:pt x="1055" y="441"/>
                  <a:pt x="1055" y="441"/>
                  <a:pt x="1055" y="441"/>
                </a:cubicBezTo>
                <a:cubicBezTo>
                  <a:pt x="1130" y="367"/>
                  <a:pt x="1130" y="367"/>
                  <a:pt x="1130" y="367"/>
                </a:cubicBezTo>
                <a:cubicBezTo>
                  <a:pt x="1131" y="365"/>
                  <a:pt x="1131" y="364"/>
                  <a:pt x="1130" y="362"/>
                </a:cubicBezTo>
                <a:cubicBezTo>
                  <a:pt x="1128" y="361"/>
                  <a:pt x="1126" y="361"/>
                  <a:pt x="1125" y="362"/>
                </a:cubicBezTo>
                <a:cubicBezTo>
                  <a:pt x="1051" y="437"/>
                  <a:pt x="1051" y="437"/>
                  <a:pt x="1051" y="437"/>
                </a:cubicBezTo>
                <a:cubicBezTo>
                  <a:pt x="1051" y="437"/>
                  <a:pt x="1051" y="437"/>
                  <a:pt x="1050" y="437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867" y="621"/>
                  <a:pt x="867" y="621"/>
                  <a:pt x="867" y="621"/>
                </a:cubicBezTo>
                <a:cubicBezTo>
                  <a:pt x="866" y="622"/>
                  <a:pt x="866" y="624"/>
                  <a:pt x="867" y="625"/>
                </a:cubicBezTo>
                <a:cubicBezTo>
                  <a:pt x="868" y="626"/>
                  <a:pt x="868" y="626"/>
                  <a:pt x="869" y="626"/>
                </a:cubicBezTo>
                <a:close/>
                <a:moveTo>
                  <a:pt x="1134" y="357"/>
                </a:moveTo>
                <a:cubicBezTo>
                  <a:pt x="1135" y="358"/>
                  <a:pt x="1136" y="358"/>
                  <a:pt x="1137" y="358"/>
                </a:cubicBezTo>
                <a:cubicBezTo>
                  <a:pt x="1137" y="358"/>
                  <a:pt x="1138" y="358"/>
                  <a:pt x="1139" y="357"/>
                </a:cubicBezTo>
                <a:cubicBezTo>
                  <a:pt x="1430" y="66"/>
                  <a:pt x="1430" y="66"/>
                  <a:pt x="1430" y="66"/>
                </a:cubicBezTo>
                <a:cubicBezTo>
                  <a:pt x="1432" y="65"/>
                  <a:pt x="1432" y="63"/>
                  <a:pt x="1430" y="61"/>
                </a:cubicBezTo>
                <a:cubicBezTo>
                  <a:pt x="1429" y="60"/>
                  <a:pt x="1427" y="60"/>
                  <a:pt x="1426" y="61"/>
                </a:cubicBezTo>
                <a:cubicBezTo>
                  <a:pt x="1134" y="353"/>
                  <a:pt x="1134" y="353"/>
                  <a:pt x="1134" y="353"/>
                </a:cubicBezTo>
                <a:cubicBezTo>
                  <a:pt x="1133" y="354"/>
                  <a:pt x="1133" y="356"/>
                  <a:pt x="1134" y="357"/>
                </a:cubicBezTo>
                <a:close/>
                <a:moveTo>
                  <a:pt x="1441" y="64"/>
                </a:moveTo>
                <a:cubicBezTo>
                  <a:pt x="1440" y="63"/>
                  <a:pt x="1438" y="63"/>
                  <a:pt x="1437" y="64"/>
                </a:cubicBezTo>
                <a:cubicBezTo>
                  <a:pt x="1146" y="355"/>
                  <a:pt x="1146" y="355"/>
                  <a:pt x="1146" y="355"/>
                </a:cubicBezTo>
                <a:cubicBezTo>
                  <a:pt x="1145" y="356"/>
                  <a:pt x="1145" y="358"/>
                  <a:pt x="1146" y="359"/>
                </a:cubicBezTo>
                <a:cubicBezTo>
                  <a:pt x="1147" y="360"/>
                  <a:pt x="1148" y="360"/>
                  <a:pt x="1149" y="360"/>
                </a:cubicBezTo>
                <a:cubicBezTo>
                  <a:pt x="1149" y="360"/>
                  <a:pt x="1150" y="360"/>
                  <a:pt x="1151" y="359"/>
                </a:cubicBezTo>
                <a:cubicBezTo>
                  <a:pt x="1441" y="69"/>
                  <a:pt x="1441" y="69"/>
                  <a:pt x="1441" y="69"/>
                </a:cubicBezTo>
                <a:cubicBezTo>
                  <a:pt x="1443" y="68"/>
                  <a:pt x="1443" y="66"/>
                  <a:pt x="1441" y="64"/>
                </a:cubicBezTo>
                <a:close/>
                <a:moveTo>
                  <a:pt x="929" y="581"/>
                </a:moveTo>
                <a:cubicBezTo>
                  <a:pt x="929" y="581"/>
                  <a:pt x="929" y="581"/>
                  <a:pt x="929" y="581"/>
                </a:cubicBezTo>
                <a:cubicBezTo>
                  <a:pt x="1057" y="453"/>
                  <a:pt x="1057" y="453"/>
                  <a:pt x="1057" y="453"/>
                </a:cubicBezTo>
                <a:cubicBezTo>
                  <a:pt x="1058" y="452"/>
                  <a:pt x="1058" y="450"/>
                  <a:pt x="1057" y="449"/>
                </a:cubicBezTo>
                <a:cubicBezTo>
                  <a:pt x="1056" y="448"/>
                  <a:pt x="1054" y="448"/>
                  <a:pt x="1052" y="449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863" y="639"/>
                  <a:pt x="863" y="641"/>
                  <a:pt x="864" y="642"/>
                </a:cubicBezTo>
                <a:cubicBezTo>
                  <a:pt x="864" y="643"/>
                  <a:pt x="865" y="643"/>
                  <a:pt x="866" y="643"/>
                </a:cubicBezTo>
                <a:cubicBezTo>
                  <a:pt x="867" y="643"/>
                  <a:pt x="868" y="643"/>
                  <a:pt x="868" y="642"/>
                </a:cubicBezTo>
                <a:lnTo>
                  <a:pt x="929" y="581"/>
                </a:lnTo>
                <a:close/>
                <a:moveTo>
                  <a:pt x="1071" y="438"/>
                </a:moveTo>
                <a:cubicBezTo>
                  <a:pt x="1072" y="438"/>
                  <a:pt x="1073" y="437"/>
                  <a:pt x="1073" y="437"/>
                </a:cubicBezTo>
                <a:cubicBezTo>
                  <a:pt x="1140" y="370"/>
                  <a:pt x="1140" y="370"/>
                  <a:pt x="1140" y="370"/>
                </a:cubicBezTo>
                <a:cubicBezTo>
                  <a:pt x="1141" y="369"/>
                  <a:pt x="1141" y="367"/>
                  <a:pt x="1140" y="366"/>
                </a:cubicBezTo>
                <a:cubicBezTo>
                  <a:pt x="1139" y="365"/>
                  <a:pt x="1137" y="365"/>
                  <a:pt x="1135" y="366"/>
                </a:cubicBezTo>
                <a:cubicBezTo>
                  <a:pt x="1069" y="432"/>
                  <a:pt x="1069" y="432"/>
                  <a:pt x="1069" y="432"/>
                </a:cubicBezTo>
                <a:cubicBezTo>
                  <a:pt x="1068" y="434"/>
                  <a:pt x="1068" y="436"/>
                  <a:pt x="1069" y="437"/>
                </a:cubicBezTo>
                <a:cubicBezTo>
                  <a:pt x="1070" y="437"/>
                  <a:pt x="1070" y="438"/>
                  <a:pt x="1071" y="438"/>
                </a:cubicBezTo>
                <a:close/>
                <a:moveTo>
                  <a:pt x="1070" y="455"/>
                </a:moveTo>
                <a:cubicBezTo>
                  <a:pt x="1071" y="453"/>
                  <a:pt x="1071" y="451"/>
                  <a:pt x="1070" y="450"/>
                </a:cubicBezTo>
                <a:cubicBezTo>
                  <a:pt x="1068" y="449"/>
                  <a:pt x="1066" y="449"/>
                  <a:pt x="1065" y="450"/>
                </a:cubicBezTo>
                <a:cubicBezTo>
                  <a:pt x="868" y="647"/>
                  <a:pt x="868" y="647"/>
                  <a:pt x="868" y="647"/>
                </a:cubicBezTo>
                <a:cubicBezTo>
                  <a:pt x="867" y="649"/>
                  <a:pt x="867" y="651"/>
                  <a:pt x="868" y="652"/>
                </a:cubicBezTo>
                <a:cubicBezTo>
                  <a:pt x="869" y="652"/>
                  <a:pt x="870" y="653"/>
                  <a:pt x="870" y="653"/>
                </a:cubicBezTo>
                <a:cubicBezTo>
                  <a:pt x="871" y="653"/>
                  <a:pt x="872" y="652"/>
                  <a:pt x="872" y="652"/>
                </a:cubicBezTo>
                <a:lnTo>
                  <a:pt x="1070" y="455"/>
                </a:lnTo>
                <a:close/>
                <a:moveTo>
                  <a:pt x="1233" y="292"/>
                </a:moveTo>
                <a:cubicBezTo>
                  <a:pt x="1233" y="292"/>
                  <a:pt x="1233" y="292"/>
                  <a:pt x="1233" y="292"/>
                </a:cubicBezTo>
                <a:cubicBezTo>
                  <a:pt x="1457" y="68"/>
                  <a:pt x="1457" y="68"/>
                  <a:pt x="1457" y="68"/>
                </a:cubicBezTo>
                <a:cubicBezTo>
                  <a:pt x="1458" y="66"/>
                  <a:pt x="1458" y="64"/>
                  <a:pt x="1457" y="63"/>
                </a:cubicBezTo>
                <a:cubicBezTo>
                  <a:pt x="1455" y="62"/>
                  <a:pt x="1453" y="62"/>
                  <a:pt x="1452" y="63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161" y="354"/>
                  <a:pt x="1161" y="354"/>
                  <a:pt x="1161" y="354"/>
                </a:cubicBezTo>
                <a:cubicBezTo>
                  <a:pt x="1160" y="356"/>
                  <a:pt x="1160" y="358"/>
                  <a:pt x="1161" y="359"/>
                </a:cubicBezTo>
                <a:cubicBezTo>
                  <a:pt x="1162" y="359"/>
                  <a:pt x="1162" y="360"/>
                  <a:pt x="1163" y="360"/>
                </a:cubicBezTo>
                <a:cubicBezTo>
                  <a:pt x="1164" y="360"/>
                  <a:pt x="1165" y="359"/>
                  <a:pt x="1165" y="359"/>
                </a:cubicBezTo>
                <a:cubicBezTo>
                  <a:pt x="1233" y="292"/>
                  <a:pt x="1233" y="292"/>
                  <a:pt x="1233" y="292"/>
                </a:cubicBezTo>
                <a:cubicBezTo>
                  <a:pt x="1233" y="292"/>
                  <a:pt x="1233" y="292"/>
                  <a:pt x="1233" y="292"/>
                </a:cubicBezTo>
                <a:close/>
                <a:moveTo>
                  <a:pt x="1142" y="373"/>
                </a:moveTo>
                <a:cubicBezTo>
                  <a:pt x="1106" y="410"/>
                  <a:pt x="1106" y="410"/>
                  <a:pt x="1106" y="410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094" y="422"/>
                  <a:pt x="1094" y="422"/>
                  <a:pt x="1094" y="422"/>
                </a:cubicBezTo>
                <a:cubicBezTo>
                  <a:pt x="1093" y="424"/>
                  <a:pt x="1092" y="425"/>
                  <a:pt x="1093" y="427"/>
                </a:cubicBezTo>
                <a:cubicBezTo>
                  <a:pt x="1094" y="427"/>
                  <a:pt x="1095" y="428"/>
                  <a:pt x="1095" y="428"/>
                </a:cubicBezTo>
                <a:cubicBezTo>
                  <a:pt x="1096" y="428"/>
                  <a:pt x="1097" y="427"/>
                  <a:pt x="1098" y="42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47" y="378"/>
                  <a:pt x="1147" y="378"/>
                  <a:pt x="1147" y="378"/>
                </a:cubicBezTo>
                <a:cubicBezTo>
                  <a:pt x="1148" y="377"/>
                  <a:pt x="1148" y="375"/>
                  <a:pt x="1146" y="373"/>
                </a:cubicBezTo>
                <a:cubicBezTo>
                  <a:pt x="1145" y="372"/>
                  <a:pt x="1143" y="372"/>
                  <a:pt x="1142" y="373"/>
                </a:cubicBezTo>
                <a:close/>
                <a:moveTo>
                  <a:pt x="1087" y="451"/>
                </a:moveTo>
                <a:cubicBezTo>
                  <a:pt x="1088" y="450"/>
                  <a:pt x="1088" y="448"/>
                  <a:pt x="1087" y="447"/>
                </a:cubicBezTo>
                <a:cubicBezTo>
                  <a:pt x="1086" y="446"/>
                  <a:pt x="1084" y="446"/>
                  <a:pt x="1083" y="447"/>
                </a:cubicBezTo>
                <a:cubicBezTo>
                  <a:pt x="873" y="657"/>
                  <a:pt x="873" y="657"/>
                  <a:pt x="873" y="657"/>
                </a:cubicBezTo>
                <a:cubicBezTo>
                  <a:pt x="871" y="658"/>
                  <a:pt x="871" y="660"/>
                  <a:pt x="873" y="661"/>
                </a:cubicBezTo>
                <a:cubicBezTo>
                  <a:pt x="873" y="662"/>
                  <a:pt x="874" y="662"/>
                  <a:pt x="875" y="662"/>
                </a:cubicBezTo>
                <a:cubicBezTo>
                  <a:pt x="876" y="662"/>
                  <a:pt x="876" y="662"/>
                  <a:pt x="877" y="661"/>
                </a:cubicBezTo>
                <a:lnTo>
                  <a:pt x="1087" y="451"/>
                </a:lnTo>
                <a:close/>
                <a:moveTo>
                  <a:pt x="1469" y="65"/>
                </a:moveTo>
                <a:cubicBezTo>
                  <a:pt x="1468" y="63"/>
                  <a:pt x="1466" y="63"/>
                  <a:pt x="1465" y="65"/>
                </a:cubicBezTo>
                <a:cubicBezTo>
                  <a:pt x="1177" y="353"/>
                  <a:pt x="1177" y="353"/>
                  <a:pt x="1177" y="353"/>
                </a:cubicBezTo>
                <a:cubicBezTo>
                  <a:pt x="1176" y="354"/>
                  <a:pt x="1176" y="356"/>
                  <a:pt x="1177" y="357"/>
                </a:cubicBezTo>
                <a:cubicBezTo>
                  <a:pt x="1178" y="358"/>
                  <a:pt x="1178" y="358"/>
                  <a:pt x="1179" y="358"/>
                </a:cubicBezTo>
                <a:cubicBezTo>
                  <a:pt x="1180" y="358"/>
                  <a:pt x="1181" y="358"/>
                  <a:pt x="1181" y="357"/>
                </a:cubicBezTo>
                <a:cubicBezTo>
                  <a:pt x="1469" y="69"/>
                  <a:pt x="1469" y="69"/>
                  <a:pt x="1469" y="69"/>
                </a:cubicBezTo>
                <a:cubicBezTo>
                  <a:pt x="1470" y="68"/>
                  <a:pt x="1470" y="66"/>
                  <a:pt x="1469" y="65"/>
                </a:cubicBezTo>
                <a:close/>
                <a:moveTo>
                  <a:pt x="1480" y="68"/>
                </a:moveTo>
                <a:cubicBezTo>
                  <a:pt x="1479" y="67"/>
                  <a:pt x="1477" y="67"/>
                  <a:pt x="1475" y="68"/>
                </a:cubicBezTo>
                <a:cubicBezTo>
                  <a:pt x="1184" y="360"/>
                  <a:pt x="1184" y="360"/>
                  <a:pt x="1184" y="360"/>
                </a:cubicBezTo>
                <a:cubicBezTo>
                  <a:pt x="1183" y="361"/>
                  <a:pt x="1183" y="363"/>
                  <a:pt x="1184" y="364"/>
                </a:cubicBezTo>
                <a:cubicBezTo>
                  <a:pt x="1184" y="365"/>
                  <a:pt x="1185" y="365"/>
                  <a:pt x="1186" y="365"/>
                </a:cubicBezTo>
                <a:cubicBezTo>
                  <a:pt x="1187" y="365"/>
                  <a:pt x="1188" y="365"/>
                  <a:pt x="1188" y="364"/>
                </a:cubicBezTo>
                <a:cubicBezTo>
                  <a:pt x="1480" y="72"/>
                  <a:pt x="1480" y="72"/>
                  <a:pt x="1480" y="72"/>
                </a:cubicBezTo>
                <a:cubicBezTo>
                  <a:pt x="1481" y="71"/>
                  <a:pt x="1481" y="69"/>
                  <a:pt x="1480" y="68"/>
                </a:cubicBezTo>
                <a:close/>
                <a:moveTo>
                  <a:pt x="1096" y="448"/>
                </a:moveTo>
                <a:cubicBezTo>
                  <a:pt x="876" y="667"/>
                  <a:pt x="876" y="667"/>
                  <a:pt x="876" y="667"/>
                </a:cubicBezTo>
                <a:cubicBezTo>
                  <a:pt x="875" y="668"/>
                  <a:pt x="875" y="670"/>
                  <a:pt x="876" y="671"/>
                </a:cubicBezTo>
                <a:cubicBezTo>
                  <a:pt x="877" y="672"/>
                  <a:pt x="878" y="672"/>
                  <a:pt x="879" y="672"/>
                </a:cubicBezTo>
                <a:cubicBezTo>
                  <a:pt x="879" y="672"/>
                  <a:pt x="880" y="672"/>
                  <a:pt x="881" y="671"/>
                </a:cubicBezTo>
                <a:cubicBezTo>
                  <a:pt x="1100" y="452"/>
                  <a:pt x="1100" y="452"/>
                  <a:pt x="1100" y="452"/>
                </a:cubicBezTo>
                <a:cubicBezTo>
                  <a:pt x="1101" y="451"/>
                  <a:pt x="1101" y="449"/>
                  <a:pt x="1100" y="448"/>
                </a:cubicBezTo>
                <a:cubicBezTo>
                  <a:pt x="1099" y="446"/>
                  <a:pt x="1097" y="446"/>
                  <a:pt x="1096" y="448"/>
                </a:cubicBezTo>
                <a:close/>
                <a:moveTo>
                  <a:pt x="1490" y="76"/>
                </a:moveTo>
                <a:cubicBezTo>
                  <a:pt x="1491" y="75"/>
                  <a:pt x="1491" y="73"/>
                  <a:pt x="1490" y="72"/>
                </a:cubicBezTo>
                <a:cubicBezTo>
                  <a:pt x="1489" y="71"/>
                  <a:pt x="1487" y="71"/>
                  <a:pt x="1486" y="72"/>
                </a:cubicBezTo>
                <a:cubicBezTo>
                  <a:pt x="1191" y="367"/>
                  <a:pt x="1191" y="367"/>
                  <a:pt x="1191" y="367"/>
                </a:cubicBezTo>
                <a:cubicBezTo>
                  <a:pt x="1190" y="368"/>
                  <a:pt x="1190" y="370"/>
                  <a:pt x="1191" y="371"/>
                </a:cubicBezTo>
                <a:cubicBezTo>
                  <a:pt x="1191" y="372"/>
                  <a:pt x="1192" y="372"/>
                  <a:pt x="1193" y="372"/>
                </a:cubicBezTo>
                <a:cubicBezTo>
                  <a:pt x="1194" y="372"/>
                  <a:pt x="1195" y="372"/>
                  <a:pt x="1195" y="371"/>
                </a:cubicBezTo>
                <a:lnTo>
                  <a:pt x="1490" y="76"/>
                </a:lnTo>
                <a:close/>
                <a:moveTo>
                  <a:pt x="1090" y="467"/>
                </a:moveTo>
                <a:cubicBezTo>
                  <a:pt x="879" y="678"/>
                  <a:pt x="879" y="678"/>
                  <a:pt x="879" y="678"/>
                </a:cubicBezTo>
                <a:cubicBezTo>
                  <a:pt x="878" y="679"/>
                  <a:pt x="878" y="681"/>
                  <a:pt x="879" y="683"/>
                </a:cubicBezTo>
                <a:cubicBezTo>
                  <a:pt x="880" y="683"/>
                  <a:pt x="881" y="683"/>
                  <a:pt x="881" y="683"/>
                </a:cubicBezTo>
                <a:cubicBezTo>
                  <a:pt x="882" y="683"/>
                  <a:pt x="883" y="683"/>
                  <a:pt x="884" y="683"/>
                </a:cubicBezTo>
                <a:cubicBezTo>
                  <a:pt x="1094" y="472"/>
                  <a:pt x="1094" y="472"/>
                  <a:pt x="1094" y="472"/>
                </a:cubicBezTo>
                <a:cubicBezTo>
                  <a:pt x="1096" y="470"/>
                  <a:pt x="1096" y="469"/>
                  <a:pt x="1094" y="467"/>
                </a:cubicBezTo>
                <a:cubicBezTo>
                  <a:pt x="1093" y="466"/>
                  <a:pt x="1091" y="466"/>
                  <a:pt x="1090" y="467"/>
                </a:cubicBezTo>
                <a:close/>
                <a:moveTo>
                  <a:pt x="1504" y="76"/>
                </a:moveTo>
                <a:cubicBezTo>
                  <a:pt x="1506" y="75"/>
                  <a:pt x="1506" y="73"/>
                  <a:pt x="1504" y="71"/>
                </a:cubicBezTo>
                <a:cubicBezTo>
                  <a:pt x="1503" y="70"/>
                  <a:pt x="1501" y="70"/>
                  <a:pt x="1500" y="71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196" y="376"/>
                  <a:pt x="1196" y="376"/>
                  <a:pt x="1196" y="376"/>
                </a:cubicBezTo>
                <a:cubicBezTo>
                  <a:pt x="1195" y="377"/>
                  <a:pt x="1195" y="379"/>
                  <a:pt x="1196" y="380"/>
                </a:cubicBezTo>
                <a:cubicBezTo>
                  <a:pt x="1196" y="381"/>
                  <a:pt x="1197" y="381"/>
                  <a:pt x="1198" y="381"/>
                </a:cubicBezTo>
                <a:cubicBezTo>
                  <a:pt x="1199" y="381"/>
                  <a:pt x="1200" y="381"/>
                  <a:pt x="1200" y="380"/>
                </a:cubicBezTo>
                <a:cubicBezTo>
                  <a:pt x="1212" y="368"/>
                  <a:pt x="1212" y="368"/>
                  <a:pt x="1212" y="368"/>
                </a:cubicBezTo>
                <a:lnTo>
                  <a:pt x="1504" y="76"/>
                </a:lnTo>
                <a:close/>
                <a:moveTo>
                  <a:pt x="885" y="695"/>
                </a:move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6" y="525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7" y="523"/>
                  <a:pt x="1058" y="523"/>
                  <a:pt x="1058" y="522"/>
                </a:cubicBezTo>
                <a:cubicBezTo>
                  <a:pt x="1058" y="522"/>
                  <a:pt x="1059" y="522"/>
                  <a:pt x="1059" y="521"/>
                </a:cubicBezTo>
                <a:cubicBezTo>
                  <a:pt x="1059" y="521"/>
                  <a:pt x="1059" y="521"/>
                  <a:pt x="1059" y="521"/>
                </a:cubicBezTo>
                <a:cubicBezTo>
                  <a:pt x="1059" y="521"/>
                  <a:pt x="1059" y="521"/>
                  <a:pt x="1059" y="520"/>
                </a:cubicBezTo>
                <a:cubicBezTo>
                  <a:pt x="1059" y="520"/>
                  <a:pt x="1059" y="520"/>
                  <a:pt x="1059" y="520"/>
                </a:cubicBezTo>
                <a:cubicBezTo>
                  <a:pt x="1059" y="520"/>
                  <a:pt x="1059" y="519"/>
                  <a:pt x="1059" y="519"/>
                </a:cubicBezTo>
                <a:cubicBezTo>
                  <a:pt x="1059" y="519"/>
                  <a:pt x="1059" y="519"/>
                  <a:pt x="1059" y="519"/>
                </a:cubicBezTo>
                <a:cubicBezTo>
                  <a:pt x="1059" y="518"/>
                  <a:pt x="1059" y="518"/>
                  <a:pt x="1059" y="518"/>
                </a:cubicBezTo>
                <a:cubicBezTo>
                  <a:pt x="1060" y="518"/>
                  <a:pt x="1060" y="518"/>
                  <a:pt x="1060" y="518"/>
                </a:cubicBezTo>
                <a:cubicBezTo>
                  <a:pt x="1061" y="518"/>
                  <a:pt x="1062" y="518"/>
                  <a:pt x="1063" y="518"/>
                </a:cubicBezTo>
                <a:cubicBezTo>
                  <a:pt x="1083" y="497"/>
                  <a:pt x="1083" y="497"/>
                  <a:pt x="1083" y="497"/>
                </a:cubicBezTo>
                <a:cubicBezTo>
                  <a:pt x="1084" y="496"/>
                  <a:pt x="1084" y="494"/>
                  <a:pt x="1083" y="493"/>
                </a:cubicBezTo>
                <a:cubicBezTo>
                  <a:pt x="1082" y="492"/>
                  <a:pt x="1080" y="492"/>
                  <a:pt x="1079" y="493"/>
                </a:cubicBezTo>
                <a:cubicBezTo>
                  <a:pt x="1058" y="513"/>
                  <a:pt x="1058" y="513"/>
                  <a:pt x="1058" y="513"/>
                </a:cubicBezTo>
                <a:cubicBezTo>
                  <a:pt x="1057" y="514"/>
                  <a:pt x="1057" y="515"/>
                  <a:pt x="1058" y="516"/>
                </a:cubicBezTo>
                <a:cubicBezTo>
                  <a:pt x="1058" y="516"/>
                  <a:pt x="1057" y="516"/>
                  <a:pt x="1057" y="516"/>
                </a:cubicBezTo>
                <a:cubicBezTo>
                  <a:pt x="1057" y="516"/>
                  <a:pt x="1057" y="516"/>
                  <a:pt x="1057" y="516"/>
                </a:cubicBezTo>
                <a:cubicBezTo>
                  <a:pt x="1057" y="516"/>
                  <a:pt x="1056" y="516"/>
                  <a:pt x="1056" y="516"/>
                </a:cubicBezTo>
                <a:cubicBezTo>
                  <a:pt x="1056" y="516"/>
                  <a:pt x="1056" y="516"/>
                  <a:pt x="1056" y="516"/>
                </a:cubicBezTo>
                <a:cubicBezTo>
                  <a:pt x="1056" y="516"/>
                  <a:pt x="1055" y="516"/>
                  <a:pt x="1055" y="517"/>
                </a:cubicBezTo>
                <a:cubicBezTo>
                  <a:pt x="1055" y="517"/>
                  <a:pt x="1055" y="517"/>
                  <a:pt x="1055" y="517"/>
                </a:cubicBezTo>
                <a:cubicBezTo>
                  <a:pt x="1054" y="517"/>
                  <a:pt x="1054" y="517"/>
                  <a:pt x="1054" y="517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1" y="520"/>
                  <a:pt x="1051" y="520"/>
                  <a:pt x="1051" y="521"/>
                </a:cubicBezTo>
                <a:cubicBezTo>
                  <a:pt x="1051" y="521"/>
                  <a:pt x="1051" y="521"/>
                  <a:pt x="1051" y="521"/>
                </a:cubicBezTo>
                <a:cubicBezTo>
                  <a:pt x="881" y="691"/>
                  <a:pt x="881" y="691"/>
                  <a:pt x="881" y="691"/>
                </a:cubicBezTo>
                <a:cubicBezTo>
                  <a:pt x="880" y="692"/>
                  <a:pt x="880" y="694"/>
                  <a:pt x="881" y="695"/>
                </a:cubicBezTo>
                <a:cubicBezTo>
                  <a:pt x="881" y="696"/>
                  <a:pt x="882" y="696"/>
                  <a:pt x="883" y="696"/>
                </a:cubicBezTo>
                <a:cubicBezTo>
                  <a:pt x="884" y="696"/>
                  <a:pt x="885" y="696"/>
                  <a:pt x="885" y="695"/>
                </a:cubicBezTo>
                <a:close/>
                <a:moveTo>
                  <a:pt x="1035" y="559"/>
                </a:moveTo>
                <a:cubicBezTo>
                  <a:pt x="1037" y="558"/>
                  <a:pt x="1037" y="556"/>
                  <a:pt x="1035" y="554"/>
                </a:cubicBezTo>
                <a:cubicBezTo>
                  <a:pt x="1034" y="553"/>
                  <a:pt x="1032" y="553"/>
                  <a:pt x="1031" y="554"/>
                </a:cubicBezTo>
                <a:cubicBezTo>
                  <a:pt x="883" y="702"/>
                  <a:pt x="883" y="702"/>
                  <a:pt x="883" y="702"/>
                </a:cubicBezTo>
                <a:cubicBezTo>
                  <a:pt x="882" y="704"/>
                  <a:pt x="882" y="706"/>
                  <a:pt x="883" y="707"/>
                </a:cubicBezTo>
                <a:cubicBezTo>
                  <a:pt x="884" y="707"/>
                  <a:pt x="884" y="708"/>
                  <a:pt x="885" y="708"/>
                </a:cubicBezTo>
                <a:cubicBezTo>
                  <a:pt x="886" y="708"/>
                  <a:pt x="887" y="707"/>
                  <a:pt x="887" y="707"/>
                </a:cubicBezTo>
                <a:lnTo>
                  <a:pt x="1035" y="559"/>
                </a:lnTo>
                <a:close/>
                <a:moveTo>
                  <a:pt x="1518" y="71"/>
                </a:moveTo>
                <a:cubicBezTo>
                  <a:pt x="1517" y="70"/>
                  <a:pt x="1515" y="70"/>
                  <a:pt x="1514" y="71"/>
                </a:cubicBezTo>
                <a:cubicBezTo>
                  <a:pt x="1203" y="382"/>
                  <a:pt x="1203" y="382"/>
                  <a:pt x="1203" y="382"/>
                </a:cubicBezTo>
                <a:cubicBezTo>
                  <a:pt x="1202" y="384"/>
                  <a:pt x="1202" y="385"/>
                  <a:pt x="1203" y="387"/>
                </a:cubicBezTo>
                <a:cubicBezTo>
                  <a:pt x="1204" y="387"/>
                  <a:pt x="1204" y="388"/>
                  <a:pt x="1205" y="388"/>
                </a:cubicBezTo>
                <a:cubicBezTo>
                  <a:pt x="1206" y="388"/>
                  <a:pt x="1207" y="387"/>
                  <a:pt x="1207" y="387"/>
                </a:cubicBezTo>
                <a:cubicBezTo>
                  <a:pt x="1518" y="76"/>
                  <a:pt x="1518" y="76"/>
                  <a:pt x="1518" y="76"/>
                </a:cubicBezTo>
                <a:cubicBezTo>
                  <a:pt x="1520" y="75"/>
                  <a:pt x="1520" y="73"/>
                  <a:pt x="1518" y="71"/>
                </a:cubicBezTo>
                <a:close/>
                <a:moveTo>
                  <a:pt x="1222" y="386"/>
                </a:moveTo>
                <a:cubicBezTo>
                  <a:pt x="1529" y="79"/>
                  <a:pt x="1529" y="79"/>
                  <a:pt x="1529" y="79"/>
                </a:cubicBezTo>
                <a:cubicBezTo>
                  <a:pt x="1533" y="75"/>
                  <a:pt x="1533" y="75"/>
                  <a:pt x="1533" y="75"/>
                </a:cubicBezTo>
                <a:cubicBezTo>
                  <a:pt x="1535" y="73"/>
                  <a:pt x="1535" y="71"/>
                  <a:pt x="1533" y="70"/>
                </a:cubicBezTo>
                <a:cubicBezTo>
                  <a:pt x="1532" y="69"/>
                  <a:pt x="1530" y="69"/>
                  <a:pt x="1529" y="70"/>
                </a:cubicBezTo>
                <a:cubicBezTo>
                  <a:pt x="1217" y="382"/>
                  <a:pt x="1217" y="382"/>
                  <a:pt x="1217" y="382"/>
                </a:cubicBezTo>
                <a:cubicBezTo>
                  <a:pt x="1216" y="383"/>
                  <a:pt x="1216" y="385"/>
                  <a:pt x="1217" y="386"/>
                </a:cubicBezTo>
                <a:cubicBezTo>
                  <a:pt x="1218" y="387"/>
                  <a:pt x="1219" y="387"/>
                  <a:pt x="1220" y="387"/>
                </a:cubicBezTo>
                <a:cubicBezTo>
                  <a:pt x="1220" y="387"/>
                  <a:pt x="1221" y="387"/>
                  <a:pt x="1222" y="386"/>
                </a:cubicBezTo>
                <a:close/>
                <a:moveTo>
                  <a:pt x="1031" y="577"/>
                </a:moveTo>
                <a:cubicBezTo>
                  <a:pt x="1032" y="576"/>
                  <a:pt x="1032" y="574"/>
                  <a:pt x="1031" y="573"/>
                </a:cubicBezTo>
                <a:cubicBezTo>
                  <a:pt x="1030" y="571"/>
                  <a:pt x="1028" y="571"/>
                  <a:pt x="1027" y="573"/>
                </a:cubicBezTo>
                <a:cubicBezTo>
                  <a:pt x="887" y="712"/>
                  <a:pt x="887" y="712"/>
                  <a:pt x="887" y="712"/>
                </a:cubicBezTo>
                <a:cubicBezTo>
                  <a:pt x="886" y="713"/>
                  <a:pt x="886" y="715"/>
                  <a:pt x="887" y="716"/>
                </a:cubicBezTo>
                <a:cubicBezTo>
                  <a:pt x="888" y="717"/>
                  <a:pt x="889" y="717"/>
                  <a:pt x="890" y="717"/>
                </a:cubicBezTo>
                <a:cubicBezTo>
                  <a:pt x="890" y="717"/>
                  <a:pt x="891" y="717"/>
                  <a:pt x="892" y="716"/>
                </a:cubicBezTo>
                <a:lnTo>
                  <a:pt x="1031" y="577"/>
                </a:lnTo>
                <a:close/>
                <a:moveTo>
                  <a:pt x="1478" y="144"/>
                </a:moveTo>
                <a:cubicBezTo>
                  <a:pt x="1479" y="143"/>
                  <a:pt x="1479" y="141"/>
                  <a:pt x="1478" y="140"/>
                </a:cubicBezTo>
                <a:cubicBezTo>
                  <a:pt x="1477" y="138"/>
                  <a:pt x="1475" y="138"/>
                  <a:pt x="1474" y="140"/>
                </a:cubicBezTo>
                <a:cubicBezTo>
                  <a:pt x="1218" y="395"/>
                  <a:pt x="1218" y="395"/>
                  <a:pt x="1218" y="395"/>
                </a:cubicBezTo>
                <a:cubicBezTo>
                  <a:pt x="1217" y="396"/>
                  <a:pt x="1217" y="398"/>
                  <a:pt x="1218" y="399"/>
                </a:cubicBezTo>
                <a:cubicBezTo>
                  <a:pt x="1219" y="400"/>
                  <a:pt x="1220" y="400"/>
                  <a:pt x="1221" y="400"/>
                </a:cubicBezTo>
                <a:cubicBezTo>
                  <a:pt x="1221" y="400"/>
                  <a:pt x="1222" y="400"/>
                  <a:pt x="1223" y="399"/>
                </a:cubicBezTo>
                <a:lnTo>
                  <a:pt x="1478" y="144"/>
                </a:lnTo>
                <a:close/>
                <a:moveTo>
                  <a:pt x="1481" y="137"/>
                </a:moveTo>
                <a:cubicBezTo>
                  <a:pt x="1482" y="137"/>
                  <a:pt x="1482" y="138"/>
                  <a:pt x="1483" y="138"/>
                </a:cubicBezTo>
                <a:cubicBezTo>
                  <a:pt x="1484" y="138"/>
                  <a:pt x="1485" y="137"/>
                  <a:pt x="1485" y="137"/>
                </a:cubicBezTo>
                <a:cubicBezTo>
                  <a:pt x="1547" y="75"/>
                  <a:pt x="1547" y="75"/>
                  <a:pt x="1547" y="75"/>
                </a:cubicBezTo>
                <a:cubicBezTo>
                  <a:pt x="1549" y="73"/>
                  <a:pt x="1549" y="71"/>
                  <a:pt x="1547" y="70"/>
                </a:cubicBezTo>
                <a:cubicBezTo>
                  <a:pt x="1546" y="69"/>
                  <a:pt x="1544" y="69"/>
                  <a:pt x="1543" y="70"/>
                </a:cubicBezTo>
                <a:cubicBezTo>
                  <a:pt x="1481" y="132"/>
                  <a:pt x="1481" y="132"/>
                  <a:pt x="1481" y="132"/>
                </a:cubicBezTo>
                <a:cubicBezTo>
                  <a:pt x="1480" y="133"/>
                  <a:pt x="1480" y="135"/>
                  <a:pt x="1481" y="137"/>
                </a:cubicBezTo>
                <a:close/>
                <a:moveTo>
                  <a:pt x="1033" y="589"/>
                </a:moveTo>
                <a:cubicBezTo>
                  <a:pt x="1034" y="588"/>
                  <a:pt x="1034" y="586"/>
                  <a:pt x="1033" y="585"/>
                </a:cubicBezTo>
                <a:cubicBezTo>
                  <a:pt x="1032" y="584"/>
                  <a:pt x="1030" y="584"/>
                  <a:pt x="1029" y="585"/>
                </a:cubicBezTo>
                <a:cubicBezTo>
                  <a:pt x="892" y="721"/>
                  <a:pt x="892" y="721"/>
                  <a:pt x="892" y="721"/>
                </a:cubicBezTo>
                <a:cubicBezTo>
                  <a:pt x="891" y="722"/>
                  <a:pt x="891" y="724"/>
                  <a:pt x="892" y="725"/>
                </a:cubicBezTo>
                <a:cubicBezTo>
                  <a:pt x="893" y="726"/>
                  <a:pt x="894" y="726"/>
                  <a:pt x="894" y="726"/>
                </a:cubicBezTo>
                <a:cubicBezTo>
                  <a:pt x="895" y="726"/>
                  <a:pt x="896" y="726"/>
                  <a:pt x="897" y="725"/>
                </a:cubicBezTo>
                <a:lnTo>
                  <a:pt x="1033" y="589"/>
                </a:lnTo>
                <a:close/>
                <a:moveTo>
                  <a:pt x="1495" y="137"/>
                </a:moveTo>
                <a:cubicBezTo>
                  <a:pt x="1495" y="138"/>
                  <a:pt x="1496" y="138"/>
                  <a:pt x="1497" y="138"/>
                </a:cubicBezTo>
                <a:cubicBezTo>
                  <a:pt x="1498" y="138"/>
                  <a:pt x="1498" y="138"/>
                  <a:pt x="1499" y="137"/>
                </a:cubicBezTo>
                <a:cubicBezTo>
                  <a:pt x="1559" y="77"/>
                  <a:pt x="1559" y="77"/>
                  <a:pt x="1559" y="77"/>
                </a:cubicBezTo>
                <a:cubicBezTo>
                  <a:pt x="1560" y="76"/>
                  <a:pt x="1560" y="74"/>
                  <a:pt x="1559" y="73"/>
                </a:cubicBezTo>
                <a:cubicBezTo>
                  <a:pt x="1558" y="72"/>
                  <a:pt x="1556" y="72"/>
                  <a:pt x="1554" y="73"/>
                </a:cubicBezTo>
                <a:cubicBezTo>
                  <a:pt x="1495" y="133"/>
                  <a:pt x="1495" y="133"/>
                  <a:pt x="1495" y="133"/>
                </a:cubicBezTo>
                <a:cubicBezTo>
                  <a:pt x="1493" y="134"/>
                  <a:pt x="1493" y="136"/>
                  <a:pt x="1495" y="137"/>
                </a:cubicBezTo>
                <a:close/>
                <a:moveTo>
                  <a:pt x="1472" y="164"/>
                </a:moveTo>
                <a:cubicBezTo>
                  <a:pt x="1473" y="163"/>
                  <a:pt x="1473" y="161"/>
                  <a:pt x="1472" y="160"/>
                </a:cubicBezTo>
                <a:cubicBezTo>
                  <a:pt x="1471" y="159"/>
                  <a:pt x="1469" y="159"/>
                  <a:pt x="1468" y="160"/>
                </a:cubicBezTo>
                <a:cubicBezTo>
                  <a:pt x="1222" y="405"/>
                  <a:pt x="1222" y="405"/>
                  <a:pt x="1222" y="405"/>
                </a:cubicBezTo>
                <a:cubicBezTo>
                  <a:pt x="1221" y="407"/>
                  <a:pt x="1221" y="409"/>
                  <a:pt x="1222" y="410"/>
                </a:cubicBezTo>
                <a:cubicBezTo>
                  <a:pt x="1222" y="410"/>
                  <a:pt x="1223" y="411"/>
                  <a:pt x="1224" y="411"/>
                </a:cubicBezTo>
                <a:cubicBezTo>
                  <a:pt x="1225" y="411"/>
                  <a:pt x="1226" y="410"/>
                  <a:pt x="1226" y="410"/>
                </a:cubicBezTo>
                <a:lnTo>
                  <a:pt x="1472" y="164"/>
                </a:lnTo>
                <a:close/>
                <a:moveTo>
                  <a:pt x="1034" y="593"/>
                </a:moveTo>
                <a:cubicBezTo>
                  <a:pt x="897" y="731"/>
                  <a:pt x="897" y="731"/>
                  <a:pt x="897" y="731"/>
                </a:cubicBezTo>
                <a:cubicBezTo>
                  <a:pt x="895" y="732"/>
                  <a:pt x="895" y="734"/>
                  <a:pt x="897" y="735"/>
                </a:cubicBezTo>
                <a:cubicBezTo>
                  <a:pt x="897" y="736"/>
                  <a:pt x="898" y="736"/>
                  <a:pt x="899" y="736"/>
                </a:cubicBezTo>
                <a:cubicBezTo>
                  <a:pt x="899" y="736"/>
                  <a:pt x="900" y="736"/>
                  <a:pt x="901" y="735"/>
                </a:cubicBezTo>
                <a:cubicBezTo>
                  <a:pt x="1039" y="597"/>
                  <a:pt x="1039" y="597"/>
                  <a:pt x="1039" y="597"/>
                </a:cubicBezTo>
                <a:cubicBezTo>
                  <a:pt x="1040" y="596"/>
                  <a:pt x="1040" y="594"/>
                  <a:pt x="1039" y="593"/>
                </a:cubicBezTo>
                <a:cubicBezTo>
                  <a:pt x="1037" y="592"/>
                  <a:pt x="1035" y="592"/>
                  <a:pt x="1034" y="593"/>
                </a:cubicBezTo>
                <a:close/>
                <a:moveTo>
                  <a:pt x="1510" y="136"/>
                </a:moveTo>
                <a:cubicBezTo>
                  <a:pt x="1510" y="137"/>
                  <a:pt x="1511" y="137"/>
                  <a:pt x="1512" y="137"/>
                </a:cubicBezTo>
                <a:cubicBezTo>
                  <a:pt x="1513" y="137"/>
                  <a:pt x="1513" y="137"/>
                  <a:pt x="1514" y="136"/>
                </a:cubicBezTo>
                <a:cubicBezTo>
                  <a:pt x="1572" y="79"/>
                  <a:pt x="1572" y="79"/>
                  <a:pt x="1572" y="79"/>
                </a:cubicBezTo>
                <a:cubicBezTo>
                  <a:pt x="1573" y="77"/>
                  <a:pt x="1573" y="75"/>
                  <a:pt x="1572" y="74"/>
                </a:cubicBezTo>
                <a:cubicBezTo>
                  <a:pt x="1570" y="73"/>
                  <a:pt x="1568" y="73"/>
                  <a:pt x="1567" y="74"/>
                </a:cubicBezTo>
                <a:cubicBezTo>
                  <a:pt x="1510" y="132"/>
                  <a:pt x="1510" y="132"/>
                  <a:pt x="1510" y="132"/>
                </a:cubicBezTo>
                <a:cubicBezTo>
                  <a:pt x="1508" y="133"/>
                  <a:pt x="1508" y="135"/>
                  <a:pt x="1510" y="136"/>
                </a:cubicBezTo>
                <a:close/>
                <a:moveTo>
                  <a:pt x="1483" y="167"/>
                </a:moveTo>
                <a:cubicBezTo>
                  <a:pt x="1484" y="166"/>
                  <a:pt x="1484" y="164"/>
                  <a:pt x="1483" y="163"/>
                </a:cubicBezTo>
                <a:cubicBezTo>
                  <a:pt x="1482" y="162"/>
                  <a:pt x="1480" y="162"/>
                  <a:pt x="1478" y="163"/>
                </a:cubicBezTo>
                <a:cubicBezTo>
                  <a:pt x="1225" y="416"/>
                  <a:pt x="1225" y="416"/>
                  <a:pt x="1225" y="416"/>
                </a:cubicBezTo>
                <a:cubicBezTo>
                  <a:pt x="1224" y="417"/>
                  <a:pt x="1224" y="419"/>
                  <a:pt x="1225" y="420"/>
                </a:cubicBezTo>
                <a:cubicBezTo>
                  <a:pt x="1226" y="421"/>
                  <a:pt x="1227" y="421"/>
                  <a:pt x="1228" y="421"/>
                </a:cubicBezTo>
                <a:cubicBezTo>
                  <a:pt x="1228" y="421"/>
                  <a:pt x="1229" y="421"/>
                  <a:pt x="1230" y="420"/>
                </a:cubicBezTo>
                <a:lnTo>
                  <a:pt x="1483" y="167"/>
                </a:lnTo>
                <a:close/>
                <a:moveTo>
                  <a:pt x="1034" y="607"/>
                </a:moveTo>
                <a:cubicBezTo>
                  <a:pt x="897" y="745"/>
                  <a:pt x="897" y="745"/>
                  <a:pt x="897" y="745"/>
                </a:cubicBezTo>
                <a:cubicBezTo>
                  <a:pt x="896" y="746"/>
                  <a:pt x="896" y="748"/>
                  <a:pt x="897" y="749"/>
                </a:cubicBezTo>
                <a:cubicBezTo>
                  <a:pt x="897" y="750"/>
                  <a:pt x="898" y="750"/>
                  <a:pt x="899" y="750"/>
                </a:cubicBezTo>
                <a:cubicBezTo>
                  <a:pt x="900" y="750"/>
                  <a:pt x="900" y="750"/>
                  <a:pt x="901" y="749"/>
                </a:cubicBezTo>
                <a:cubicBezTo>
                  <a:pt x="1039" y="611"/>
                  <a:pt x="1039" y="611"/>
                  <a:pt x="1039" y="611"/>
                </a:cubicBezTo>
                <a:cubicBezTo>
                  <a:pt x="1040" y="610"/>
                  <a:pt x="1040" y="608"/>
                  <a:pt x="1039" y="607"/>
                </a:cubicBezTo>
                <a:cubicBezTo>
                  <a:pt x="1037" y="606"/>
                  <a:pt x="1035" y="606"/>
                  <a:pt x="1034" y="607"/>
                </a:cubicBezTo>
                <a:close/>
                <a:moveTo>
                  <a:pt x="1530" y="130"/>
                </a:moveTo>
                <a:cubicBezTo>
                  <a:pt x="1529" y="128"/>
                  <a:pt x="1527" y="128"/>
                  <a:pt x="1526" y="130"/>
                </a:cubicBezTo>
                <a:cubicBezTo>
                  <a:pt x="1520" y="135"/>
                  <a:pt x="1520" y="135"/>
                  <a:pt x="1520" y="135"/>
                </a:cubicBezTo>
                <a:cubicBezTo>
                  <a:pt x="1519" y="137"/>
                  <a:pt x="1519" y="139"/>
                  <a:pt x="1520" y="140"/>
                </a:cubicBezTo>
                <a:cubicBezTo>
                  <a:pt x="1520" y="140"/>
                  <a:pt x="1521" y="141"/>
                  <a:pt x="1522" y="141"/>
                </a:cubicBezTo>
                <a:cubicBezTo>
                  <a:pt x="1523" y="141"/>
                  <a:pt x="1524" y="140"/>
                  <a:pt x="1524" y="140"/>
                </a:cubicBezTo>
                <a:cubicBezTo>
                  <a:pt x="1530" y="134"/>
                  <a:pt x="1530" y="134"/>
                  <a:pt x="1530" y="134"/>
                </a:cubicBezTo>
                <a:cubicBezTo>
                  <a:pt x="1531" y="133"/>
                  <a:pt x="1531" y="131"/>
                  <a:pt x="1530" y="130"/>
                </a:cubicBezTo>
                <a:close/>
                <a:moveTo>
                  <a:pt x="1001" y="659"/>
                </a:moveTo>
                <a:cubicBezTo>
                  <a:pt x="999" y="658"/>
                  <a:pt x="997" y="658"/>
                  <a:pt x="996" y="659"/>
                </a:cubicBezTo>
                <a:cubicBezTo>
                  <a:pt x="903" y="752"/>
                  <a:pt x="903" y="752"/>
                  <a:pt x="903" y="752"/>
                </a:cubicBezTo>
                <a:cubicBezTo>
                  <a:pt x="902" y="753"/>
                  <a:pt x="902" y="755"/>
                  <a:pt x="903" y="756"/>
                </a:cubicBezTo>
                <a:cubicBezTo>
                  <a:pt x="904" y="757"/>
                  <a:pt x="905" y="757"/>
                  <a:pt x="906" y="757"/>
                </a:cubicBezTo>
                <a:cubicBezTo>
                  <a:pt x="906" y="757"/>
                  <a:pt x="907" y="757"/>
                  <a:pt x="908" y="756"/>
                </a:cubicBezTo>
                <a:cubicBezTo>
                  <a:pt x="1001" y="663"/>
                  <a:pt x="1001" y="663"/>
                  <a:pt x="1001" y="663"/>
                </a:cubicBezTo>
                <a:cubicBezTo>
                  <a:pt x="1002" y="662"/>
                  <a:pt x="1002" y="660"/>
                  <a:pt x="1001" y="659"/>
                </a:cubicBezTo>
                <a:close/>
                <a:moveTo>
                  <a:pt x="1004" y="652"/>
                </a:moveTo>
                <a:cubicBezTo>
                  <a:pt x="1002" y="654"/>
                  <a:pt x="1002" y="654"/>
                  <a:pt x="1002" y="654"/>
                </a:cubicBezTo>
                <a:cubicBezTo>
                  <a:pt x="1000" y="655"/>
                  <a:pt x="1000" y="657"/>
                  <a:pt x="1002" y="658"/>
                </a:cubicBezTo>
                <a:cubicBezTo>
                  <a:pt x="1002" y="659"/>
                  <a:pt x="1003" y="659"/>
                  <a:pt x="1004" y="659"/>
                </a:cubicBezTo>
                <a:cubicBezTo>
                  <a:pt x="1005" y="659"/>
                  <a:pt x="1005" y="659"/>
                  <a:pt x="1006" y="658"/>
                </a:cubicBezTo>
                <a:cubicBezTo>
                  <a:pt x="1008" y="656"/>
                  <a:pt x="1008" y="656"/>
                  <a:pt x="1008" y="656"/>
                </a:cubicBezTo>
                <a:cubicBezTo>
                  <a:pt x="1009" y="655"/>
                  <a:pt x="1009" y="653"/>
                  <a:pt x="1008" y="652"/>
                </a:cubicBezTo>
                <a:cubicBezTo>
                  <a:pt x="1007" y="650"/>
                  <a:pt x="1005" y="650"/>
                  <a:pt x="1004" y="652"/>
                </a:cubicBezTo>
                <a:close/>
                <a:moveTo>
                  <a:pt x="1496" y="168"/>
                </a:moveTo>
                <a:cubicBezTo>
                  <a:pt x="1497" y="167"/>
                  <a:pt x="1497" y="165"/>
                  <a:pt x="1496" y="164"/>
                </a:cubicBezTo>
                <a:cubicBezTo>
                  <a:pt x="1495" y="163"/>
                  <a:pt x="1493" y="163"/>
                  <a:pt x="1492" y="164"/>
                </a:cubicBezTo>
                <a:cubicBezTo>
                  <a:pt x="1230" y="425"/>
                  <a:pt x="1230" y="425"/>
                  <a:pt x="1230" y="425"/>
                </a:cubicBezTo>
                <a:cubicBezTo>
                  <a:pt x="1229" y="426"/>
                  <a:pt x="1229" y="428"/>
                  <a:pt x="1230" y="429"/>
                </a:cubicBezTo>
                <a:cubicBezTo>
                  <a:pt x="1231" y="430"/>
                  <a:pt x="1232" y="430"/>
                  <a:pt x="1233" y="430"/>
                </a:cubicBezTo>
                <a:cubicBezTo>
                  <a:pt x="1233" y="430"/>
                  <a:pt x="1234" y="430"/>
                  <a:pt x="1235" y="429"/>
                </a:cubicBezTo>
                <a:lnTo>
                  <a:pt x="1496" y="168"/>
                </a:lnTo>
                <a:close/>
                <a:moveTo>
                  <a:pt x="1034" y="622"/>
                </a:moveTo>
                <a:cubicBezTo>
                  <a:pt x="1017" y="638"/>
                  <a:pt x="1017" y="638"/>
                  <a:pt x="1017" y="638"/>
                </a:cubicBezTo>
                <a:cubicBezTo>
                  <a:pt x="1016" y="639"/>
                  <a:pt x="1016" y="641"/>
                  <a:pt x="1017" y="642"/>
                </a:cubicBezTo>
                <a:cubicBezTo>
                  <a:pt x="1018" y="643"/>
                  <a:pt x="1019" y="643"/>
                  <a:pt x="1020" y="643"/>
                </a:cubicBezTo>
                <a:cubicBezTo>
                  <a:pt x="1020" y="643"/>
                  <a:pt x="1021" y="643"/>
                  <a:pt x="1022" y="642"/>
                </a:cubicBezTo>
                <a:cubicBezTo>
                  <a:pt x="1038" y="626"/>
                  <a:pt x="1038" y="626"/>
                  <a:pt x="1038" y="626"/>
                </a:cubicBezTo>
                <a:cubicBezTo>
                  <a:pt x="1039" y="625"/>
                  <a:pt x="1039" y="623"/>
                  <a:pt x="1038" y="622"/>
                </a:cubicBezTo>
                <a:cubicBezTo>
                  <a:pt x="1037" y="620"/>
                  <a:pt x="1035" y="620"/>
                  <a:pt x="1034" y="622"/>
                </a:cubicBezTo>
                <a:close/>
                <a:moveTo>
                  <a:pt x="1538" y="121"/>
                </a:moveTo>
                <a:cubicBezTo>
                  <a:pt x="1539" y="122"/>
                  <a:pt x="1540" y="122"/>
                  <a:pt x="1540" y="122"/>
                </a:cubicBezTo>
                <a:cubicBezTo>
                  <a:pt x="1541" y="122"/>
                  <a:pt x="1542" y="122"/>
                  <a:pt x="1543" y="121"/>
                </a:cubicBezTo>
                <a:cubicBezTo>
                  <a:pt x="1580" y="84"/>
                  <a:pt x="1580" y="84"/>
                  <a:pt x="1580" y="84"/>
                </a:cubicBezTo>
                <a:cubicBezTo>
                  <a:pt x="1581" y="83"/>
                  <a:pt x="1581" y="81"/>
                  <a:pt x="1580" y="80"/>
                </a:cubicBezTo>
                <a:cubicBezTo>
                  <a:pt x="1579" y="78"/>
                  <a:pt x="1577" y="78"/>
                  <a:pt x="1576" y="80"/>
                </a:cubicBezTo>
                <a:cubicBezTo>
                  <a:pt x="1538" y="117"/>
                  <a:pt x="1538" y="117"/>
                  <a:pt x="1538" y="117"/>
                </a:cubicBezTo>
                <a:cubicBezTo>
                  <a:pt x="1537" y="118"/>
                  <a:pt x="1537" y="120"/>
                  <a:pt x="1538" y="121"/>
                </a:cubicBezTo>
                <a:close/>
                <a:moveTo>
                  <a:pt x="999" y="670"/>
                </a:moveTo>
                <a:cubicBezTo>
                  <a:pt x="920" y="749"/>
                  <a:pt x="920" y="749"/>
                  <a:pt x="920" y="749"/>
                </a:cubicBezTo>
                <a:cubicBezTo>
                  <a:pt x="919" y="750"/>
                  <a:pt x="919" y="752"/>
                  <a:pt x="920" y="753"/>
                </a:cubicBezTo>
                <a:cubicBezTo>
                  <a:pt x="921" y="754"/>
                  <a:pt x="922" y="754"/>
                  <a:pt x="922" y="754"/>
                </a:cubicBezTo>
                <a:cubicBezTo>
                  <a:pt x="923" y="754"/>
                  <a:pt x="924" y="754"/>
                  <a:pt x="925" y="753"/>
                </a:cubicBezTo>
                <a:cubicBezTo>
                  <a:pt x="1004" y="674"/>
                  <a:pt x="1004" y="674"/>
                  <a:pt x="1004" y="674"/>
                </a:cubicBezTo>
                <a:cubicBezTo>
                  <a:pt x="1005" y="673"/>
                  <a:pt x="1005" y="671"/>
                  <a:pt x="1004" y="670"/>
                </a:cubicBezTo>
                <a:cubicBezTo>
                  <a:pt x="1003" y="669"/>
                  <a:pt x="1001" y="669"/>
                  <a:pt x="999" y="670"/>
                </a:cubicBezTo>
                <a:close/>
                <a:moveTo>
                  <a:pt x="1506" y="172"/>
                </a:moveTo>
                <a:cubicBezTo>
                  <a:pt x="1510" y="168"/>
                  <a:pt x="1510" y="168"/>
                  <a:pt x="1510" y="168"/>
                </a:cubicBezTo>
                <a:cubicBezTo>
                  <a:pt x="1512" y="166"/>
                  <a:pt x="1512" y="164"/>
                  <a:pt x="1510" y="163"/>
                </a:cubicBezTo>
                <a:cubicBezTo>
                  <a:pt x="1509" y="162"/>
                  <a:pt x="1507" y="162"/>
                  <a:pt x="1506" y="163"/>
                </a:cubicBezTo>
                <a:cubicBezTo>
                  <a:pt x="1499" y="170"/>
                  <a:pt x="1499" y="170"/>
                  <a:pt x="1499" y="170"/>
                </a:cubicBezTo>
                <a:cubicBezTo>
                  <a:pt x="1234" y="435"/>
                  <a:pt x="1234" y="435"/>
                  <a:pt x="1234" y="435"/>
                </a:cubicBezTo>
                <a:cubicBezTo>
                  <a:pt x="1233" y="436"/>
                  <a:pt x="1233" y="438"/>
                  <a:pt x="1234" y="440"/>
                </a:cubicBezTo>
                <a:cubicBezTo>
                  <a:pt x="1235" y="440"/>
                  <a:pt x="1235" y="440"/>
                  <a:pt x="1236" y="440"/>
                </a:cubicBezTo>
                <a:cubicBezTo>
                  <a:pt x="1237" y="440"/>
                  <a:pt x="1238" y="440"/>
                  <a:pt x="1238" y="440"/>
                </a:cubicBezTo>
                <a:lnTo>
                  <a:pt x="1506" y="172"/>
                </a:lnTo>
                <a:close/>
                <a:moveTo>
                  <a:pt x="1547" y="123"/>
                </a:moveTo>
                <a:cubicBezTo>
                  <a:pt x="1545" y="124"/>
                  <a:pt x="1545" y="126"/>
                  <a:pt x="1547" y="127"/>
                </a:cubicBezTo>
                <a:cubicBezTo>
                  <a:pt x="1547" y="128"/>
                  <a:pt x="1548" y="128"/>
                  <a:pt x="1549" y="128"/>
                </a:cubicBezTo>
                <a:cubicBezTo>
                  <a:pt x="1550" y="128"/>
                  <a:pt x="1550" y="128"/>
                  <a:pt x="1551" y="127"/>
                </a:cubicBezTo>
                <a:cubicBezTo>
                  <a:pt x="1557" y="121"/>
                  <a:pt x="1557" y="121"/>
                  <a:pt x="1557" y="121"/>
                </a:cubicBezTo>
                <a:cubicBezTo>
                  <a:pt x="1589" y="89"/>
                  <a:pt x="1589" y="89"/>
                  <a:pt x="1589" y="89"/>
                </a:cubicBezTo>
                <a:cubicBezTo>
                  <a:pt x="1590" y="88"/>
                  <a:pt x="1590" y="86"/>
                  <a:pt x="1589" y="85"/>
                </a:cubicBezTo>
                <a:cubicBezTo>
                  <a:pt x="1587" y="84"/>
                  <a:pt x="1585" y="84"/>
                  <a:pt x="1584" y="85"/>
                </a:cubicBezTo>
                <a:cubicBezTo>
                  <a:pt x="1550" y="119"/>
                  <a:pt x="1550" y="119"/>
                  <a:pt x="1550" y="119"/>
                </a:cubicBezTo>
                <a:lnTo>
                  <a:pt x="1547" y="123"/>
                </a:lnTo>
                <a:close/>
                <a:moveTo>
                  <a:pt x="1518" y="174"/>
                </a:moveTo>
                <a:cubicBezTo>
                  <a:pt x="1519" y="173"/>
                  <a:pt x="1519" y="171"/>
                  <a:pt x="1518" y="169"/>
                </a:cubicBezTo>
                <a:cubicBezTo>
                  <a:pt x="1517" y="168"/>
                  <a:pt x="1515" y="168"/>
                  <a:pt x="1514" y="169"/>
                </a:cubicBezTo>
                <a:cubicBezTo>
                  <a:pt x="1305" y="378"/>
                  <a:pt x="1305" y="378"/>
                  <a:pt x="1305" y="378"/>
                </a:cubicBezTo>
                <a:cubicBezTo>
                  <a:pt x="1304" y="380"/>
                  <a:pt x="1304" y="382"/>
                  <a:pt x="1305" y="383"/>
                </a:cubicBezTo>
                <a:cubicBezTo>
                  <a:pt x="1305" y="383"/>
                  <a:pt x="1306" y="384"/>
                  <a:pt x="1307" y="384"/>
                </a:cubicBezTo>
                <a:cubicBezTo>
                  <a:pt x="1308" y="384"/>
                  <a:pt x="1309" y="383"/>
                  <a:pt x="1309" y="383"/>
                </a:cubicBezTo>
                <a:cubicBezTo>
                  <a:pt x="1512" y="180"/>
                  <a:pt x="1512" y="180"/>
                  <a:pt x="1512" y="180"/>
                </a:cubicBezTo>
                <a:lnTo>
                  <a:pt x="1518" y="174"/>
                </a:lnTo>
                <a:close/>
                <a:moveTo>
                  <a:pt x="983" y="700"/>
                </a:moveTo>
                <a:cubicBezTo>
                  <a:pt x="934" y="749"/>
                  <a:pt x="934" y="749"/>
                  <a:pt x="934" y="749"/>
                </a:cubicBezTo>
                <a:cubicBezTo>
                  <a:pt x="933" y="751"/>
                  <a:pt x="933" y="753"/>
                  <a:pt x="934" y="754"/>
                </a:cubicBezTo>
                <a:cubicBezTo>
                  <a:pt x="934" y="754"/>
                  <a:pt x="935" y="755"/>
                  <a:pt x="936" y="755"/>
                </a:cubicBezTo>
                <a:cubicBezTo>
                  <a:pt x="937" y="755"/>
                  <a:pt x="938" y="754"/>
                  <a:pt x="938" y="754"/>
                </a:cubicBezTo>
                <a:cubicBezTo>
                  <a:pt x="988" y="704"/>
                  <a:pt x="988" y="704"/>
                  <a:pt x="988" y="704"/>
                </a:cubicBezTo>
                <a:cubicBezTo>
                  <a:pt x="989" y="703"/>
                  <a:pt x="989" y="701"/>
                  <a:pt x="988" y="700"/>
                </a:cubicBezTo>
                <a:cubicBezTo>
                  <a:pt x="987" y="699"/>
                  <a:pt x="985" y="699"/>
                  <a:pt x="983" y="700"/>
                </a:cubicBezTo>
                <a:close/>
                <a:moveTo>
                  <a:pt x="1299" y="384"/>
                </a:moveTo>
                <a:cubicBezTo>
                  <a:pt x="1239" y="444"/>
                  <a:pt x="1239" y="444"/>
                  <a:pt x="1239" y="444"/>
                </a:cubicBezTo>
                <a:cubicBezTo>
                  <a:pt x="1238" y="446"/>
                  <a:pt x="1238" y="448"/>
                  <a:pt x="1239" y="449"/>
                </a:cubicBezTo>
                <a:cubicBezTo>
                  <a:pt x="1240" y="449"/>
                  <a:pt x="1240" y="450"/>
                  <a:pt x="1241" y="450"/>
                </a:cubicBezTo>
                <a:cubicBezTo>
                  <a:pt x="1242" y="450"/>
                  <a:pt x="1243" y="449"/>
                  <a:pt x="1243" y="449"/>
                </a:cubicBezTo>
                <a:cubicBezTo>
                  <a:pt x="1303" y="389"/>
                  <a:pt x="1303" y="389"/>
                  <a:pt x="1303" y="389"/>
                </a:cubicBezTo>
                <a:cubicBezTo>
                  <a:pt x="1304" y="388"/>
                  <a:pt x="1304" y="386"/>
                  <a:pt x="1303" y="384"/>
                </a:cubicBezTo>
                <a:cubicBezTo>
                  <a:pt x="1302" y="383"/>
                  <a:pt x="1300" y="383"/>
                  <a:pt x="1299" y="384"/>
                </a:cubicBezTo>
                <a:close/>
                <a:moveTo>
                  <a:pt x="1561" y="126"/>
                </a:moveTo>
                <a:cubicBezTo>
                  <a:pt x="1562" y="127"/>
                  <a:pt x="1563" y="127"/>
                  <a:pt x="1563" y="127"/>
                </a:cubicBezTo>
                <a:cubicBezTo>
                  <a:pt x="1564" y="127"/>
                  <a:pt x="1565" y="127"/>
                  <a:pt x="1566" y="126"/>
                </a:cubicBezTo>
                <a:cubicBezTo>
                  <a:pt x="1597" y="95"/>
                  <a:pt x="1597" y="95"/>
                  <a:pt x="1597" y="95"/>
                </a:cubicBezTo>
                <a:cubicBezTo>
                  <a:pt x="1598" y="94"/>
                  <a:pt x="1598" y="92"/>
                  <a:pt x="1597" y="91"/>
                </a:cubicBezTo>
                <a:cubicBezTo>
                  <a:pt x="1596" y="89"/>
                  <a:pt x="1594" y="89"/>
                  <a:pt x="1593" y="91"/>
                </a:cubicBezTo>
                <a:cubicBezTo>
                  <a:pt x="1561" y="122"/>
                  <a:pt x="1561" y="122"/>
                  <a:pt x="1561" y="122"/>
                </a:cubicBezTo>
                <a:cubicBezTo>
                  <a:pt x="1560" y="123"/>
                  <a:pt x="1560" y="125"/>
                  <a:pt x="1561" y="126"/>
                </a:cubicBezTo>
                <a:close/>
                <a:moveTo>
                  <a:pt x="1051" y="651"/>
                </a:moveTo>
                <a:cubicBezTo>
                  <a:pt x="1051" y="651"/>
                  <a:pt x="1052" y="652"/>
                  <a:pt x="1053" y="652"/>
                </a:cubicBezTo>
                <a:cubicBezTo>
                  <a:pt x="1054" y="652"/>
                  <a:pt x="1055" y="651"/>
                  <a:pt x="1055" y="651"/>
                </a:cubicBezTo>
                <a:cubicBezTo>
                  <a:pt x="1092" y="614"/>
                  <a:pt x="1092" y="614"/>
                  <a:pt x="1092" y="614"/>
                </a:cubicBezTo>
                <a:cubicBezTo>
                  <a:pt x="1094" y="612"/>
                  <a:pt x="1094" y="610"/>
                  <a:pt x="1092" y="609"/>
                </a:cubicBezTo>
                <a:cubicBezTo>
                  <a:pt x="1091" y="608"/>
                  <a:pt x="1089" y="608"/>
                  <a:pt x="1088" y="609"/>
                </a:cubicBezTo>
                <a:cubicBezTo>
                  <a:pt x="1051" y="646"/>
                  <a:pt x="1051" y="646"/>
                  <a:pt x="1051" y="646"/>
                </a:cubicBezTo>
                <a:cubicBezTo>
                  <a:pt x="1050" y="648"/>
                  <a:pt x="1050" y="650"/>
                  <a:pt x="1051" y="651"/>
                </a:cubicBezTo>
                <a:close/>
                <a:moveTo>
                  <a:pt x="1554" y="148"/>
                </a:moveTo>
                <a:cubicBezTo>
                  <a:pt x="1555" y="148"/>
                  <a:pt x="1555" y="148"/>
                  <a:pt x="1556" y="148"/>
                </a:cubicBezTo>
                <a:cubicBezTo>
                  <a:pt x="1557" y="148"/>
                  <a:pt x="1558" y="148"/>
                  <a:pt x="1558" y="148"/>
                </a:cubicBezTo>
                <a:cubicBezTo>
                  <a:pt x="1605" y="101"/>
                  <a:pt x="1605" y="101"/>
                  <a:pt x="1605" y="101"/>
                </a:cubicBezTo>
                <a:cubicBezTo>
                  <a:pt x="1607" y="99"/>
                  <a:pt x="1607" y="97"/>
                  <a:pt x="1605" y="96"/>
                </a:cubicBezTo>
                <a:cubicBezTo>
                  <a:pt x="1604" y="95"/>
                  <a:pt x="1602" y="95"/>
                  <a:pt x="1601" y="96"/>
                </a:cubicBezTo>
                <a:cubicBezTo>
                  <a:pt x="1554" y="143"/>
                  <a:pt x="1554" y="143"/>
                  <a:pt x="1554" y="143"/>
                </a:cubicBezTo>
                <a:cubicBezTo>
                  <a:pt x="1553" y="144"/>
                  <a:pt x="1553" y="146"/>
                  <a:pt x="1554" y="148"/>
                </a:cubicBezTo>
                <a:close/>
                <a:moveTo>
                  <a:pt x="1269" y="437"/>
                </a:moveTo>
                <a:cubicBezTo>
                  <a:pt x="1270" y="436"/>
                  <a:pt x="1270" y="434"/>
                  <a:pt x="1269" y="433"/>
                </a:cubicBezTo>
                <a:cubicBezTo>
                  <a:pt x="1268" y="431"/>
                  <a:pt x="1266" y="431"/>
                  <a:pt x="1265" y="433"/>
                </a:cubicBezTo>
                <a:cubicBezTo>
                  <a:pt x="1243" y="454"/>
                  <a:pt x="1243" y="454"/>
                  <a:pt x="1243" y="454"/>
                </a:cubicBezTo>
                <a:cubicBezTo>
                  <a:pt x="1242" y="455"/>
                  <a:pt x="1242" y="457"/>
                  <a:pt x="1243" y="459"/>
                </a:cubicBezTo>
                <a:cubicBezTo>
                  <a:pt x="1244" y="459"/>
                  <a:pt x="1244" y="460"/>
                  <a:pt x="1245" y="460"/>
                </a:cubicBezTo>
                <a:cubicBezTo>
                  <a:pt x="1246" y="460"/>
                  <a:pt x="1247" y="459"/>
                  <a:pt x="1247" y="459"/>
                </a:cubicBezTo>
                <a:lnTo>
                  <a:pt x="1269" y="437"/>
                </a:lnTo>
                <a:close/>
                <a:moveTo>
                  <a:pt x="1329" y="377"/>
                </a:moveTo>
                <a:cubicBezTo>
                  <a:pt x="1517" y="189"/>
                  <a:pt x="1517" y="189"/>
                  <a:pt x="1517" y="189"/>
                </a:cubicBezTo>
                <a:cubicBezTo>
                  <a:pt x="1524" y="182"/>
                  <a:pt x="1524" y="182"/>
                  <a:pt x="1524" y="182"/>
                </a:cubicBezTo>
                <a:cubicBezTo>
                  <a:pt x="1526" y="180"/>
                  <a:pt x="1526" y="178"/>
                  <a:pt x="1524" y="177"/>
                </a:cubicBezTo>
                <a:cubicBezTo>
                  <a:pt x="1523" y="176"/>
                  <a:pt x="1521" y="176"/>
                  <a:pt x="1520" y="177"/>
                </a:cubicBezTo>
                <a:cubicBezTo>
                  <a:pt x="1511" y="186"/>
                  <a:pt x="1511" y="186"/>
                  <a:pt x="1511" y="186"/>
                </a:cubicBezTo>
                <a:cubicBezTo>
                  <a:pt x="1325" y="373"/>
                  <a:pt x="1325" y="373"/>
                  <a:pt x="1325" y="373"/>
                </a:cubicBezTo>
                <a:cubicBezTo>
                  <a:pt x="1323" y="374"/>
                  <a:pt x="1323" y="376"/>
                  <a:pt x="1325" y="377"/>
                </a:cubicBezTo>
                <a:cubicBezTo>
                  <a:pt x="1325" y="378"/>
                  <a:pt x="1326" y="378"/>
                  <a:pt x="1327" y="378"/>
                </a:cubicBezTo>
                <a:cubicBezTo>
                  <a:pt x="1328" y="378"/>
                  <a:pt x="1328" y="378"/>
                  <a:pt x="1329" y="377"/>
                </a:cubicBezTo>
                <a:close/>
                <a:moveTo>
                  <a:pt x="1449" y="267"/>
                </a:moveTo>
                <a:cubicBezTo>
                  <a:pt x="1447" y="266"/>
                  <a:pt x="1445" y="266"/>
                  <a:pt x="1444" y="267"/>
                </a:cubicBezTo>
                <a:cubicBezTo>
                  <a:pt x="1327" y="385"/>
                  <a:pt x="1327" y="385"/>
                  <a:pt x="1327" y="385"/>
                </a:cubicBezTo>
                <a:cubicBezTo>
                  <a:pt x="1325" y="386"/>
                  <a:pt x="1325" y="388"/>
                  <a:pt x="1327" y="389"/>
                </a:cubicBezTo>
                <a:cubicBezTo>
                  <a:pt x="1327" y="390"/>
                  <a:pt x="1328" y="390"/>
                  <a:pt x="1329" y="390"/>
                </a:cubicBezTo>
                <a:cubicBezTo>
                  <a:pt x="1330" y="390"/>
                  <a:pt x="1330" y="390"/>
                  <a:pt x="1331" y="389"/>
                </a:cubicBezTo>
                <a:cubicBezTo>
                  <a:pt x="1449" y="271"/>
                  <a:pt x="1449" y="271"/>
                  <a:pt x="1449" y="271"/>
                </a:cubicBezTo>
                <a:cubicBezTo>
                  <a:pt x="1450" y="270"/>
                  <a:pt x="1450" y="268"/>
                  <a:pt x="1449" y="267"/>
                </a:cubicBezTo>
                <a:close/>
                <a:moveTo>
                  <a:pt x="1268" y="448"/>
                </a:moveTo>
                <a:cubicBezTo>
                  <a:pt x="1267" y="446"/>
                  <a:pt x="1265" y="446"/>
                  <a:pt x="1264" y="448"/>
                </a:cubicBezTo>
                <a:cubicBezTo>
                  <a:pt x="1247" y="464"/>
                  <a:pt x="1247" y="464"/>
                  <a:pt x="1247" y="464"/>
                </a:cubicBezTo>
                <a:cubicBezTo>
                  <a:pt x="1246" y="466"/>
                  <a:pt x="1246" y="468"/>
                  <a:pt x="1247" y="469"/>
                </a:cubicBezTo>
                <a:cubicBezTo>
                  <a:pt x="1247" y="469"/>
                  <a:pt x="1248" y="470"/>
                  <a:pt x="1249" y="470"/>
                </a:cubicBezTo>
                <a:cubicBezTo>
                  <a:pt x="1250" y="470"/>
                  <a:pt x="1251" y="469"/>
                  <a:pt x="1251" y="469"/>
                </a:cubicBezTo>
                <a:cubicBezTo>
                  <a:pt x="1268" y="452"/>
                  <a:pt x="1268" y="452"/>
                  <a:pt x="1268" y="452"/>
                </a:cubicBezTo>
                <a:cubicBezTo>
                  <a:pt x="1269" y="451"/>
                  <a:pt x="1269" y="449"/>
                  <a:pt x="1268" y="448"/>
                </a:cubicBezTo>
                <a:close/>
                <a:moveTo>
                  <a:pt x="1587" y="129"/>
                </a:moveTo>
                <a:cubicBezTo>
                  <a:pt x="1588" y="129"/>
                  <a:pt x="1588" y="130"/>
                  <a:pt x="1589" y="130"/>
                </a:cubicBezTo>
                <a:cubicBezTo>
                  <a:pt x="1590" y="130"/>
                  <a:pt x="1591" y="129"/>
                  <a:pt x="1591" y="129"/>
                </a:cubicBezTo>
                <a:cubicBezTo>
                  <a:pt x="1614" y="106"/>
                  <a:pt x="1614" y="106"/>
                  <a:pt x="1614" y="106"/>
                </a:cubicBezTo>
                <a:cubicBezTo>
                  <a:pt x="1615" y="105"/>
                  <a:pt x="1615" y="103"/>
                  <a:pt x="1614" y="102"/>
                </a:cubicBezTo>
                <a:cubicBezTo>
                  <a:pt x="1612" y="101"/>
                  <a:pt x="1610" y="101"/>
                  <a:pt x="1609" y="102"/>
                </a:cubicBezTo>
                <a:cubicBezTo>
                  <a:pt x="1587" y="124"/>
                  <a:pt x="1587" y="124"/>
                  <a:pt x="1587" y="124"/>
                </a:cubicBezTo>
                <a:cubicBezTo>
                  <a:pt x="1586" y="126"/>
                  <a:pt x="1586" y="127"/>
                  <a:pt x="1587" y="129"/>
                </a:cubicBezTo>
                <a:close/>
                <a:moveTo>
                  <a:pt x="1090" y="621"/>
                </a:moveTo>
                <a:cubicBezTo>
                  <a:pt x="1050" y="662"/>
                  <a:pt x="1050" y="662"/>
                  <a:pt x="1050" y="662"/>
                </a:cubicBezTo>
                <a:cubicBezTo>
                  <a:pt x="1048" y="663"/>
                  <a:pt x="1048" y="665"/>
                  <a:pt x="1050" y="666"/>
                </a:cubicBezTo>
                <a:cubicBezTo>
                  <a:pt x="1050" y="667"/>
                  <a:pt x="1051" y="667"/>
                  <a:pt x="1052" y="667"/>
                </a:cubicBezTo>
                <a:cubicBezTo>
                  <a:pt x="1053" y="667"/>
                  <a:pt x="1053" y="667"/>
                  <a:pt x="1054" y="666"/>
                </a:cubicBezTo>
                <a:cubicBezTo>
                  <a:pt x="1094" y="626"/>
                  <a:pt x="1094" y="626"/>
                  <a:pt x="1094" y="626"/>
                </a:cubicBezTo>
                <a:cubicBezTo>
                  <a:pt x="1095" y="625"/>
                  <a:pt x="1095" y="623"/>
                  <a:pt x="1094" y="621"/>
                </a:cubicBezTo>
                <a:cubicBezTo>
                  <a:pt x="1093" y="620"/>
                  <a:pt x="1091" y="620"/>
                  <a:pt x="1090" y="621"/>
                </a:cubicBezTo>
                <a:close/>
                <a:moveTo>
                  <a:pt x="1573" y="138"/>
                </a:moveTo>
                <a:cubicBezTo>
                  <a:pt x="1558" y="153"/>
                  <a:pt x="1558" y="153"/>
                  <a:pt x="1558" y="153"/>
                </a:cubicBezTo>
                <a:cubicBezTo>
                  <a:pt x="1557" y="154"/>
                  <a:pt x="1557" y="156"/>
                  <a:pt x="1558" y="157"/>
                </a:cubicBezTo>
                <a:cubicBezTo>
                  <a:pt x="1559" y="158"/>
                  <a:pt x="1560" y="158"/>
                  <a:pt x="1560" y="158"/>
                </a:cubicBezTo>
                <a:cubicBezTo>
                  <a:pt x="1561" y="158"/>
                  <a:pt x="1562" y="158"/>
                  <a:pt x="1563" y="157"/>
                </a:cubicBezTo>
                <a:cubicBezTo>
                  <a:pt x="1578" y="142"/>
                  <a:pt x="1578" y="142"/>
                  <a:pt x="1578" y="142"/>
                </a:cubicBezTo>
                <a:cubicBezTo>
                  <a:pt x="1579" y="141"/>
                  <a:pt x="1579" y="139"/>
                  <a:pt x="1578" y="138"/>
                </a:cubicBezTo>
                <a:cubicBezTo>
                  <a:pt x="1577" y="137"/>
                  <a:pt x="1575" y="137"/>
                  <a:pt x="1573" y="138"/>
                </a:cubicBezTo>
                <a:close/>
                <a:moveTo>
                  <a:pt x="1460" y="251"/>
                </a:moveTo>
                <a:cubicBezTo>
                  <a:pt x="1459" y="253"/>
                  <a:pt x="1459" y="255"/>
                  <a:pt x="1460" y="256"/>
                </a:cubicBezTo>
                <a:cubicBezTo>
                  <a:pt x="1460" y="256"/>
                  <a:pt x="1461" y="257"/>
                  <a:pt x="1462" y="257"/>
                </a:cubicBezTo>
                <a:cubicBezTo>
                  <a:pt x="1463" y="257"/>
                  <a:pt x="1464" y="256"/>
                  <a:pt x="1464" y="256"/>
                </a:cubicBezTo>
                <a:cubicBezTo>
                  <a:pt x="1523" y="197"/>
                  <a:pt x="1523" y="197"/>
                  <a:pt x="1523" y="197"/>
                </a:cubicBezTo>
                <a:cubicBezTo>
                  <a:pt x="1532" y="188"/>
                  <a:pt x="1532" y="188"/>
                  <a:pt x="1532" y="188"/>
                </a:cubicBezTo>
                <a:cubicBezTo>
                  <a:pt x="1533" y="187"/>
                  <a:pt x="1533" y="185"/>
                  <a:pt x="1532" y="183"/>
                </a:cubicBezTo>
                <a:cubicBezTo>
                  <a:pt x="1531" y="182"/>
                  <a:pt x="1529" y="182"/>
                  <a:pt x="1528" y="183"/>
                </a:cubicBezTo>
                <a:cubicBezTo>
                  <a:pt x="1519" y="193"/>
                  <a:pt x="1519" y="193"/>
                  <a:pt x="1519" y="193"/>
                </a:cubicBezTo>
                <a:lnTo>
                  <a:pt x="1460" y="251"/>
                </a:lnTo>
                <a:close/>
                <a:moveTo>
                  <a:pt x="1338" y="394"/>
                </a:moveTo>
                <a:cubicBezTo>
                  <a:pt x="1339" y="394"/>
                  <a:pt x="1340" y="394"/>
                  <a:pt x="1341" y="393"/>
                </a:cubicBezTo>
                <a:cubicBezTo>
                  <a:pt x="1457" y="277"/>
                  <a:pt x="1457" y="277"/>
                  <a:pt x="1457" y="277"/>
                </a:cubicBezTo>
                <a:cubicBezTo>
                  <a:pt x="1458" y="276"/>
                  <a:pt x="1458" y="274"/>
                  <a:pt x="1457" y="273"/>
                </a:cubicBezTo>
                <a:cubicBezTo>
                  <a:pt x="1456" y="272"/>
                  <a:pt x="1454" y="272"/>
                  <a:pt x="1452" y="273"/>
                </a:cubicBezTo>
                <a:cubicBezTo>
                  <a:pt x="1336" y="389"/>
                  <a:pt x="1336" y="389"/>
                  <a:pt x="1336" y="389"/>
                </a:cubicBezTo>
                <a:cubicBezTo>
                  <a:pt x="1335" y="390"/>
                  <a:pt x="1335" y="392"/>
                  <a:pt x="1336" y="393"/>
                </a:cubicBezTo>
                <a:cubicBezTo>
                  <a:pt x="1337" y="394"/>
                  <a:pt x="1338" y="394"/>
                  <a:pt x="1338" y="394"/>
                </a:cubicBezTo>
                <a:close/>
                <a:moveTo>
                  <a:pt x="1535" y="190"/>
                </a:moveTo>
                <a:cubicBezTo>
                  <a:pt x="1529" y="197"/>
                  <a:pt x="1529" y="197"/>
                  <a:pt x="1529" y="197"/>
                </a:cubicBezTo>
                <a:cubicBezTo>
                  <a:pt x="1527" y="198"/>
                  <a:pt x="1527" y="200"/>
                  <a:pt x="1529" y="201"/>
                </a:cubicBezTo>
                <a:cubicBezTo>
                  <a:pt x="1529" y="202"/>
                  <a:pt x="1530" y="202"/>
                  <a:pt x="1531" y="202"/>
                </a:cubicBezTo>
                <a:cubicBezTo>
                  <a:pt x="1532" y="202"/>
                  <a:pt x="1532" y="202"/>
                  <a:pt x="1533" y="201"/>
                </a:cubicBezTo>
                <a:cubicBezTo>
                  <a:pt x="1539" y="195"/>
                  <a:pt x="1539" y="195"/>
                  <a:pt x="1539" y="195"/>
                </a:cubicBezTo>
                <a:cubicBezTo>
                  <a:pt x="1540" y="194"/>
                  <a:pt x="1540" y="192"/>
                  <a:pt x="1539" y="190"/>
                </a:cubicBezTo>
                <a:cubicBezTo>
                  <a:pt x="1538" y="189"/>
                  <a:pt x="1536" y="189"/>
                  <a:pt x="1535" y="190"/>
                </a:cubicBezTo>
                <a:close/>
                <a:moveTo>
                  <a:pt x="1525" y="209"/>
                </a:moveTo>
                <a:cubicBezTo>
                  <a:pt x="1526" y="208"/>
                  <a:pt x="1526" y="206"/>
                  <a:pt x="1525" y="204"/>
                </a:cubicBezTo>
                <a:cubicBezTo>
                  <a:pt x="1524" y="203"/>
                  <a:pt x="1522" y="203"/>
                  <a:pt x="1521" y="204"/>
                </a:cubicBezTo>
                <a:cubicBezTo>
                  <a:pt x="1470" y="256"/>
                  <a:pt x="1470" y="256"/>
                  <a:pt x="1470" y="256"/>
                </a:cubicBezTo>
                <a:cubicBezTo>
                  <a:pt x="1461" y="265"/>
                  <a:pt x="1461" y="265"/>
                  <a:pt x="1461" y="265"/>
                </a:cubicBezTo>
                <a:cubicBezTo>
                  <a:pt x="1459" y="266"/>
                  <a:pt x="1459" y="268"/>
                  <a:pt x="1461" y="269"/>
                </a:cubicBezTo>
                <a:cubicBezTo>
                  <a:pt x="1461" y="270"/>
                  <a:pt x="1462" y="270"/>
                  <a:pt x="1463" y="270"/>
                </a:cubicBezTo>
                <a:cubicBezTo>
                  <a:pt x="1463" y="270"/>
                  <a:pt x="1464" y="270"/>
                  <a:pt x="1465" y="269"/>
                </a:cubicBezTo>
                <a:cubicBezTo>
                  <a:pt x="1473" y="261"/>
                  <a:pt x="1473" y="261"/>
                  <a:pt x="1473" y="261"/>
                </a:cubicBezTo>
                <a:lnTo>
                  <a:pt x="1525" y="209"/>
                </a:lnTo>
                <a:close/>
                <a:moveTo>
                  <a:pt x="1612" y="117"/>
                </a:moveTo>
                <a:cubicBezTo>
                  <a:pt x="1613" y="118"/>
                  <a:pt x="1614" y="118"/>
                  <a:pt x="1614" y="118"/>
                </a:cubicBezTo>
                <a:cubicBezTo>
                  <a:pt x="1615" y="118"/>
                  <a:pt x="1616" y="118"/>
                  <a:pt x="1617" y="117"/>
                </a:cubicBezTo>
                <a:cubicBezTo>
                  <a:pt x="1622" y="112"/>
                  <a:pt x="1622" y="112"/>
                  <a:pt x="1622" y="112"/>
                </a:cubicBezTo>
                <a:cubicBezTo>
                  <a:pt x="1623" y="111"/>
                  <a:pt x="1623" y="109"/>
                  <a:pt x="1622" y="108"/>
                </a:cubicBezTo>
                <a:cubicBezTo>
                  <a:pt x="1620" y="107"/>
                  <a:pt x="1618" y="107"/>
                  <a:pt x="1617" y="108"/>
                </a:cubicBezTo>
                <a:cubicBezTo>
                  <a:pt x="1612" y="113"/>
                  <a:pt x="1612" y="113"/>
                  <a:pt x="1612" y="113"/>
                </a:cubicBezTo>
                <a:cubicBezTo>
                  <a:pt x="1611" y="114"/>
                  <a:pt x="1611" y="116"/>
                  <a:pt x="1612" y="117"/>
                </a:cubicBezTo>
                <a:close/>
                <a:moveTo>
                  <a:pt x="1082" y="643"/>
                </a:moveTo>
                <a:cubicBezTo>
                  <a:pt x="1047" y="679"/>
                  <a:pt x="1047" y="679"/>
                  <a:pt x="1047" y="679"/>
                </a:cubicBezTo>
                <a:cubicBezTo>
                  <a:pt x="1045" y="680"/>
                  <a:pt x="1045" y="682"/>
                  <a:pt x="1047" y="683"/>
                </a:cubicBezTo>
                <a:cubicBezTo>
                  <a:pt x="1047" y="684"/>
                  <a:pt x="1048" y="684"/>
                  <a:pt x="1049" y="684"/>
                </a:cubicBezTo>
                <a:cubicBezTo>
                  <a:pt x="1050" y="684"/>
                  <a:pt x="1050" y="684"/>
                  <a:pt x="1051" y="683"/>
                </a:cubicBezTo>
                <a:cubicBezTo>
                  <a:pt x="1087" y="647"/>
                  <a:pt x="1087" y="647"/>
                  <a:pt x="1087" y="647"/>
                </a:cubicBezTo>
                <a:cubicBezTo>
                  <a:pt x="1088" y="646"/>
                  <a:pt x="1088" y="644"/>
                  <a:pt x="1087" y="643"/>
                </a:cubicBezTo>
                <a:cubicBezTo>
                  <a:pt x="1085" y="642"/>
                  <a:pt x="1083" y="642"/>
                  <a:pt x="1082" y="643"/>
                </a:cubicBezTo>
                <a:close/>
                <a:moveTo>
                  <a:pt x="1583" y="142"/>
                </a:moveTo>
                <a:cubicBezTo>
                  <a:pt x="1565" y="160"/>
                  <a:pt x="1565" y="160"/>
                  <a:pt x="1565" y="160"/>
                </a:cubicBezTo>
                <a:cubicBezTo>
                  <a:pt x="1564" y="161"/>
                  <a:pt x="1564" y="163"/>
                  <a:pt x="1565" y="164"/>
                </a:cubicBezTo>
                <a:cubicBezTo>
                  <a:pt x="1566" y="165"/>
                  <a:pt x="1567" y="165"/>
                  <a:pt x="1567" y="165"/>
                </a:cubicBezTo>
                <a:cubicBezTo>
                  <a:pt x="1568" y="165"/>
                  <a:pt x="1569" y="165"/>
                  <a:pt x="1570" y="164"/>
                </a:cubicBezTo>
                <a:cubicBezTo>
                  <a:pt x="1588" y="146"/>
                  <a:pt x="1588" y="146"/>
                  <a:pt x="1588" y="146"/>
                </a:cubicBezTo>
                <a:cubicBezTo>
                  <a:pt x="1589" y="145"/>
                  <a:pt x="1589" y="143"/>
                  <a:pt x="1588" y="142"/>
                </a:cubicBezTo>
                <a:cubicBezTo>
                  <a:pt x="1586" y="141"/>
                  <a:pt x="1584" y="141"/>
                  <a:pt x="1583" y="142"/>
                </a:cubicBezTo>
                <a:close/>
                <a:moveTo>
                  <a:pt x="1265" y="460"/>
                </a:moveTo>
                <a:cubicBezTo>
                  <a:pt x="1264" y="461"/>
                  <a:pt x="1264" y="463"/>
                  <a:pt x="1265" y="464"/>
                </a:cubicBezTo>
                <a:cubicBezTo>
                  <a:pt x="1266" y="465"/>
                  <a:pt x="1267" y="465"/>
                  <a:pt x="1267" y="465"/>
                </a:cubicBezTo>
                <a:cubicBezTo>
                  <a:pt x="1268" y="465"/>
                  <a:pt x="1269" y="465"/>
                  <a:pt x="1270" y="464"/>
                </a:cubicBezTo>
                <a:cubicBezTo>
                  <a:pt x="1272" y="462"/>
                  <a:pt x="1272" y="462"/>
                  <a:pt x="1272" y="462"/>
                </a:cubicBezTo>
                <a:cubicBezTo>
                  <a:pt x="1273" y="461"/>
                  <a:pt x="1273" y="459"/>
                  <a:pt x="1272" y="457"/>
                </a:cubicBezTo>
                <a:cubicBezTo>
                  <a:pt x="1271" y="456"/>
                  <a:pt x="1269" y="456"/>
                  <a:pt x="1268" y="457"/>
                </a:cubicBezTo>
                <a:lnTo>
                  <a:pt x="1265" y="460"/>
                </a:lnTo>
                <a:close/>
                <a:moveTo>
                  <a:pt x="1604" y="130"/>
                </a:moveTo>
                <a:cubicBezTo>
                  <a:pt x="1605" y="129"/>
                  <a:pt x="1605" y="127"/>
                  <a:pt x="1604" y="125"/>
                </a:cubicBezTo>
                <a:cubicBezTo>
                  <a:pt x="1603" y="124"/>
                  <a:pt x="1601" y="124"/>
                  <a:pt x="1600" y="125"/>
                </a:cubicBezTo>
                <a:cubicBezTo>
                  <a:pt x="1597" y="128"/>
                  <a:pt x="1597" y="128"/>
                  <a:pt x="1597" y="128"/>
                </a:cubicBezTo>
                <a:cubicBezTo>
                  <a:pt x="1596" y="129"/>
                  <a:pt x="1596" y="131"/>
                  <a:pt x="1597" y="133"/>
                </a:cubicBezTo>
                <a:cubicBezTo>
                  <a:pt x="1598" y="133"/>
                  <a:pt x="1598" y="134"/>
                  <a:pt x="1599" y="134"/>
                </a:cubicBezTo>
                <a:cubicBezTo>
                  <a:pt x="1600" y="134"/>
                  <a:pt x="1601" y="133"/>
                  <a:pt x="1601" y="133"/>
                </a:cubicBezTo>
                <a:lnTo>
                  <a:pt x="1604" y="130"/>
                </a:lnTo>
                <a:close/>
                <a:moveTo>
                  <a:pt x="1521" y="218"/>
                </a:moveTo>
                <a:cubicBezTo>
                  <a:pt x="1504" y="236"/>
                  <a:pt x="1504" y="236"/>
                  <a:pt x="1504" y="236"/>
                </a:cubicBezTo>
                <a:cubicBezTo>
                  <a:pt x="1502" y="237"/>
                  <a:pt x="1502" y="239"/>
                  <a:pt x="1504" y="240"/>
                </a:cubicBezTo>
                <a:cubicBezTo>
                  <a:pt x="1504" y="241"/>
                  <a:pt x="1505" y="241"/>
                  <a:pt x="1506" y="241"/>
                </a:cubicBezTo>
                <a:cubicBezTo>
                  <a:pt x="1507" y="241"/>
                  <a:pt x="1507" y="241"/>
                  <a:pt x="1508" y="240"/>
                </a:cubicBezTo>
                <a:cubicBezTo>
                  <a:pt x="1526" y="222"/>
                  <a:pt x="1526" y="222"/>
                  <a:pt x="1526" y="222"/>
                </a:cubicBezTo>
                <a:cubicBezTo>
                  <a:pt x="1527" y="221"/>
                  <a:pt x="1527" y="219"/>
                  <a:pt x="1526" y="218"/>
                </a:cubicBezTo>
                <a:cubicBezTo>
                  <a:pt x="1524" y="217"/>
                  <a:pt x="1522" y="217"/>
                  <a:pt x="1521" y="218"/>
                </a:cubicBezTo>
                <a:close/>
                <a:moveTo>
                  <a:pt x="1591" y="148"/>
                </a:moveTo>
                <a:cubicBezTo>
                  <a:pt x="1573" y="166"/>
                  <a:pt x="1573" y="166"/>
                  <a:pt x="1573" y="166"/>
                </a:cubicBezTo>
                <a:cubicBezTo>
                  <a:pt x="1572" y="167"/>
                  <a:pt x="1572" y="169"/>
                  <a:pt x="1573" y="171"/>
                </a:cubicBezTo>
                <a:cubicBezTo>
                  <a:pt x="1574" y="171"/>
                  <a:pt x="1574" y="171"/>
                  <a:pt x="1575" y="171"/>
                </a:cubicBezTo>
                <a:cubicBezTo>
                  <a:pt x="1576" y="171"/>
                  <a:pt x="1577" y="171"/>
                  <a:pt x="1577" y="171"/>
                </a:cubicBezTo>
                <a:cubicBezTo>
                  <a:pt x="1595" y="153"/>
                  <a:pt x="1595" y="153"/>
                  <a:pt x="1595" y="153"/>
                </a:cubicBezTo>
                <a:cubicBezTo>
                  <a:pt x="1597" y="151"/>
                  <a:pt x="1597" y="149"/>
                  <a:pt x="1595" y="148"/>
                </a:cubicBezTo>
                <a:cubicBezTo>
                  <a:pt x="1594" y="147"/>
                  <a:pt x="1592" y="147"/>
                  <a:pt x="1591" y="148"/>
                </a:cubicBezTo>
                <a:close/>
                <a:moveTo>
                  <a:pt x="1277" y="467"/>
                </a:moveTo>
                <a:cubicBezTo>
                  <a:pt x="1276" y="466"/>
                  <a:pt x="1274" y="466"/>
                  <a:pt x="1272" y="467"/>
                </a:cubicBezTo>
                <a:cubicBezTo>
                  <a:pt x="1265" y="475"/>
                  <a:pt x="1265" y="475"/>
                  <a:pt x="1265" y="475"/>
                </a:cubicBezTo>
                <a:cubicBezTo>
                  <a:pt x="1263" y="476"/>
                  <a:pt x="1263" y="478"/>
                  <a:pt x="1265" y="479"/>
                </a:cubicBezTo>
                <a:cubicBezTo>
                  <a:pt x="1265" y="479"/>
                  <a:pt x="1266" y="480"/>
                  <a:pt x="1267" y="480"/>
                </a:cubicBezTo>
                <a:cubicBezTo>
                  <a:pt x="1268" y="480"/>
                  <a:pt x="1268" y="479"/>
                  <a:pt x="1269" y="479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8" y="470"/>
                  <a:pt x="1278" y="468"/>
                  <a:pt x="1277" y="467"/>
                </a:cubicBezTo>
                <a:close/>
                <a:moveTo>
                  <a:pt x="1471" y="273"/>
                </a:moveTo>
                <a:cubicBezTo>
                  <a:pt x="1470" y="271"/>
                  <a:pt x="1468" y="271"/>
                  <a:pt x="1467" y="273"/>
                </a:cubicBezTo>
                <a:cubicBezTo>
                  <a:pt x="1342" y="397"/>
                  <a:pt x="1342" y="397"/>
                  <a:pt x="1342" y="397"/>
                </a:cubicBezTo>
                <a:cubicBezTo>
                  <a:pt x="1341" y="399"/>
                  <a:pt x="1341" y="401"/>
                  <a:pt x="1342" y="402"/>
                </a:cubicBezTo>
                <a:cubicBezTo>
                  <a:pt x="1342" y="402"/>
                  <a:pt x="1343" y="403"/>
                  <a:pt x="1344" y="403"/>
                </a:cubicBezTo>
                <a:cubicBezTo>
                  <a:pt x="1345" y="403"/>
                  <a:pt x="1346" y="402"/>
                  <a:pt x="1346" y="402"/>
                </a:cubicBezTo>
                <a:cubicBezTo>
                  <a:pt x="1471" y="277"/>
                  <a:pt x="1471" y="277"/>
                  <a:pt x="1471" y="277"/>
                </a:cubicBezTo>
                <a:cubicBezTo>
                  <a:pt x="1472" y="276"/>
                  <a:pt x="1472" y="274"/>
                  <a:pt x="1471" y="273"/>
                </a:cubicBezTo>
                <a:close/>
                <a:moveTo>
                  <a:pt x="1543" y="197"/>
                </a:moveTo>
                <a:cubicBezTo>
                  <a:pt x="1542" y="198"/>
                  <a:pt x="1542" y="198"/>
                  <a:pt x="1542" y="198"/>
                </a:cubicBezTo>
                <a:cubicBezTo>
                  <a:pt x="1542" y="198"/>
                  <a:pt x="1542" y="198"/>
                  <a:pt x="1542" y="198"/>
                </a:cubicBezTo>
                <a:cubicBezTo>
                  <a:pt x="1535" y="205"/>
                  <a:pt x="1535" y="205"/>
                  <a:pt x="1535" y="205"/>
                </a:cubicBezTo>
                <a:cubicBezTo>
                  <a:pt x="1533" y="206"/>
                  <a:pt x="1533" y="208"/>
                  <a:pt x="1535" y="209"/>
                </a:cubicBezTo>
                <a:cubicBezTo>
                  <a:pt x="1535" y="210"/>
                  <a:pt x="1536" y="210"/>
                  <a:pt x="1537" y="210"/>
                </a:cubicBezTo>
                <a:cubicBezTo>
                  <a:pt x="1537" y="210"/>
                  <a:pt x="1538" y="210"/>
                  <a:pt x="1539" y="209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7" y="201"/>
                  <a:pt x="1547" y="201"/>
                  <a:pt x="1547" y="201"/>
                </a:cubicBezTo>
                <a:cubicBezTo>
                  <a:pt x="1548" y="200"/>
                  <a:pt x="1548" y="198"/>
                  <a:pt x="1547" y="197"/>
                </a:cubicBezTo>
                <a:cubicBezTo>
                  <a:pt x="1546" y="196"/>
                  <a:pt x="1544" y="196"/>
                  <a:pt x="1543" y="197"/>
                </a:cubicBezTo>
                <a:close/>
                <a:moveTo>
                  <a:pt x="1075" y="665"/>
                </a:moveTo>
                <a:cubicBezTo>
                  <a:pt x="1050" y="690"/>
                  <a:pt x="1050" y="690"/>
                  <a:pt x="1050" y="690"/>
                </a:cubicBezTo>
                <a:cubicBezTo>
                  <a:pt x="1048" y="691"/>
                  <a:pt x="1048" y="693"/>
                  <a:pt x="1050" y="694"/>
                </a:cubicBezTo>
                <a:cubicBezTo>
                  <a:pt x="1050" y="695"/>
                  <a:pt x="1051" y="695"/>
                  <a:pt x="1052" y="695"/>
                </a:cubicBezTo>
                <a:cubicBezTo>
                  <a:pt x="1052" y="695"/>
                  <a:pt x="1053" y="695"/>
                  <a:pt x="1054" y="694"/>
                </a:cubicBezTo>
                <a:cubicBezTo>
                  <a:pt x="1079" y="669"/>
                  <a:pt x="1079" y="669"/>
                  <a:pt x="1079" y="669"/>
                </a:cubicBezTo>
                <a:cubicBezTo>
                  <a:pt x="1080" y="668"/>
                  <a:pt x="1080" y="666"/>
                  <a:pt x="1079" y="665"/>
                </a:cubicBezTo>
                <a:cubicBezTo>
                  <a:pt x="1078" y="663"/>
                  <a:pt x="1076" y="663"/>
                  <a:pt x="1075" y="665"/>
                </a:cubicBezTo>
                <a:close/>
                <a:moveTo>
                  <a:pt x="1496" y="243"/>
                </a:moveTo>
                <a:cubicBezTo>
                  <a:pt x="1480" y="259"/>
                  <a:pt x="1480" y="259"/>
                  <a:pt x="1480" y="259"/>
                </a:cubicBezTo>
                <a:cubicBezTo>
                  <a:pt x="1479" y="260"/>
                  <a:pt x="1479" y="262"/>
                  <a:pt x="1480" y="263"/>
                </a:cubicBezTo>
                <a:cubicBezTo>
                  <a:pt x="1481" y="264"/>
                  <a:pt x="1482" y="264"/>
                  <a:pt x="1482" y="264"/>
                </a:cubicBezTo>
                <a:cubicBezTo>
                  <a:pt x="1483" y="264"/>
                  <a:pt x="1484" y="264"/>
                  <a:pt x="1485" y="263"/>
                </a:cubicBezTo>
                <a:cubicBezTo>
                  <a:pt x="1500" y="248"/>
                  <a:pt x="1500" y="248"/>
                  <a:pt x="1500" y="248"/>
                </a:cubicBezTo>
                <a:cubicBezTo>
                  <a:pt x="1501" y="247"/>
                  <a:pt x="1501" y="245"/>
                  <a:pt x="1500" y="243"/>
                </a:cubicBezTo>
                <a:cubicBezTo>
                  <a:pt x="1499" y="242"/>
                  <a:pt x="1497" y="242"/>
                  <a:pt x="1496" y="243"/>
                </a:cubicBezTo>
                <a:close/>
                <a:moveTo>
                  <a:pt x="1599" y="159"/>
                </a:moveTo>
                <a:cubicBezTo>
                  <a:pt x="1598" y="157"/>
                  <a:pt x="1596" y="157"/>
                  <a:pt x="1595" y="159"/>
                </a:cubicBezTo>
                <a:cubicBezTo>
                  <a:pt x="1580" y="173"/>
                  <a:pt x="1580" y="173"/>
                  <a:pt x="1580" y="173"/>
                </a:cubicBezTo>
                <a:cubicBezTo>
                  <a:pt x="1579" y="174"/>
                  <a:pt x="1579" y="176"/>
                  <a:pt x="1580" y="177"/>
                </a:cubicBezTo>
                <a:cubicBezTo>
                  <a:pt x="1581" y="178"/>
                  <a:pt x="1582" y="178"/>
                  <a:pt x="1582" y="178"/>
                </a:cubicBezTo>
                <a:cubicBezTo>
                  <a:pt x="1583" y="178"/>
                  <a:pt x="1584" y="178"/>
                  <a:pt x="1585" y="177"/>
                </a:cubicBezTo>
                <a:cubicBezTo>
                  <a:pt x="1599" y="163"/>
                  <a:pt x="1599" y="163"/>
                  <a:pt x="1599" y="163"/>
                </a:cubicBezTo>
                <a:cubicBezTo>
                  <a:pt x="1600" y="162"/>
                  <a:pt x="1600" y="160"/>
                  <a:pt x="1599" y="159"/>
                </a:cubicBezTo>
                <a:close/>
                <a:moveTo>
                  <a:pt x="1544" y="209"/>
                </a:moveTo>
                <a:cubicBezTo>
                  <a:pt x="1539" y="214"/>
                  <a:pt x="1539" y="214"/>
                  <a:pt x="1539" y="214"/>
                </a:cubicBezTo>
                <a:cubicBezTo>
                  <a:pt x="1538" y="215"/>
                  <a:pt x="1538" y="217"/>
                  <a:pt x="1539" y="218"/>
                </a:cubicBezTo>
                <a:cubicBezTo>
                  <a:pt x="1540" y="219"/>
                  <a:pt x="1541" y="219"/>
                  <a:pt x="1541" y="219"/>
                </a:cubicBezTo>
                <a:cubicBezTo>
                  <a:pt x="1542" y="219"/>
                  <a:pt x="1543" y="219"/>
                  <a:pt x="1544" y="218"/>
                </a:cubicBezTo>
                <a:cubicBezTo>
                  <a:pt x="1548" y="214"/>
                  <a:pt x="1548" y="214"/>
                  <a:pt x="1548" y="214"/>
                </a:cubicBezTo>
                <a:cubicBezTo>
                  <a:pt x="1549" y="212"/>
                  <a:pt x="1549" y="210"/>
                  <a:pt x="1548" y="209"/>
                </a:cubicBezTo>
                <a:cubicBezTo>
                  <a:pt x="1547" y="208"/>
                  <a:pt x="1545" y="208"/>
                  <a:pt x="1544" y="209"/>
                </a:cubicBezTo>
                <a:close/>
                <a:moveTo>
                  <a:pt x="1068" y="685"/>
                </a:moveTo>
                <a:cubicBezTo>
                  <a:pt x="1064" y="690"/>
                  <a:pt x="1064" y="690"/>
                  <a:pt x="1064" y="690"/>
                </a:cubicBezTo>
                <a:cubicBezTo>
                  <a:pt x="1062" y="691"/>
                  <a:pt x="1062" y="693"/>
                  <a:pt x="1064" y="694"/>
                </a:cubicBezTo>
                <a:cubicBezTo>
                  <a:pt x="1064" y="695"/>
                  <a:pt x="1065" y="695"/>
                  <a:pt x="1066" y="695"/>
                </a:cubicBezTo>
                <a:cubicBezTo>
                  <a:pt x="1067" y="695"/>
                  <a:pt x="1067" y="695"/>
                  <a:pt x="1068" y="694"/>
                </a:cubicBezTo>
                <a:cubicBezTo>
                  <a:pt x="1072" y="690"/>
                  <a:pt x="1072" y="690"/>
                  <a:pt x="1072" y="690"/>
                </a:cubicBezTo>
                <a:cubicBezTo>
                  <a:pt x="1073" y="688"/>
                  <a:pt x="1073" y="687"/>
                  <a:pt x="1072" y="685"/>
                </a:cubicBezTo>
                <a:cubicBezTo>
                  <a:pt x="1071" y="684"/>
                  <a:pt x="1069" y="684"/>
                  <a:pt x="1068" y="685"/>
                </a:cubicBezTo>
                <a:close/>
                <a:moveTo>
                  <a:pt x="1277" y="476"/>
                </a:moveTo>
                <a:cubicBezTo>
                  <a:pt x="1271" y="483"/>
                  <a:pt x="1271" y="483"/>
                  <a:pt x="1271" y="483"/>
                </a:cubicBezTo>
                <a:cubicBezTo>
                  <a:pt x="1269" y="484"/>
                  <a:pt x="1269" y="486"/>
                  <a:pt x="1271" y="487"/>
                </a:cubicBezTo>
                <a:cubicBezTo>
                  <a:pt x="1271" y="487"/>
                  <a:pt x="1272" y="488"/>
                  <a:pt x="1273" y="488"/>
                </a:cubicBezTo>
                <a:cubicBezTo>
                  <a:pt x="1274" y="488"/>
                  <a:pt x="1274" y="487"/>
                  <a:pt x="1275" y="487"/>
                </a:cubicBezTo>
                <a:cubicBezTo>
                  <a:pt x="1281" y="481"/>
                  <a:pt x="1281" y="481"/>
                  <a:pt x="1281" y="481"/>
                </a:cubicBezTo>
                <a:cubicBezTo>
                  <a:pt x="1282" y="480"/>
                  <a:pt x="1282" y="478"/>
                  <a:pt x="1281" y="476"/>
                </a:cubicBezTo>
                <a:cubicBezTo>
                  <a:pt x="1280" y="475"/>
                  <a:pt x="1278" y="475"/>
                  <a:pt x="1277" y="476"/>
                </a:cubicBezTo>
                <a:close/>
                <a:moveTo>
                  <a:pt x="1485" y="276"/>
                </a:moveTo>
                <a:cubicBezTo>
                  <a:pt x="1485" y="276"/>
                  <a:pt x="1486" y="276"/>
                  <a:pt x="1487" y="275"/>
                </a:cubicBezTo>
                <a:cubicBezTo>
                  <a:pt x="1498" y="264"/>
                  <a:pt x="1498" y="264"/>
                  <a:pt x="1498" y="264"/>
                </a:cubicBezTo>
                <a:cubicBezTo>
                  <a:pt x="1499" y="263"/>
                  <a:pt x="1499" y="261"/>
                  <a:pt x="1498" y="260"/>
                </a:cubicBezTo>
                <a:cubicBezTo>
                  <a:pt x="1497" y="259"/>
                  <a:pt x="1495" y="259"/>
                  <a:pt x="1493" y="260"/>
                </a:cubicBezTo>
                <a:cubicBezTo>
                  <a:pt x="1482" y="271"/>
                  <a:pt x="1482" y="271"/>
                  <a:pt x="1482" y="271"/>
                </a:cubicBezTo>
                <a:cubicBezTo>
                  <a:pt x="1481" y="272"/>
                  <a:pt x="1481" y="274"/>
                  <a:pt x="1482" y="275"/>
                </a:cubicBezTo>
                <a:cubicBezTo>
                  <a:pt x="1483" y="276"/>
                  <a:pt x="1484" y="276"/>
                  <a:pt x="1485" y="276"/>
                </a:cubicBezTo>
                <a:close/>
                <a:moveTo>
                  <a:pt x="1463" y="291"/>
                </a:moveTo>
                <a:cubicBezTo>
                  <a:pt x="1346" y="407"/>
                  <a:pt x="1346" y="407"/>
                  <a:pt x="1346" y="407"/>
                </a:cubicBezTo>
                <a:cubicBezTo>
                  <a:pt x="1345" y="408"/>
                  <a:pt x="1345" y="410"/>
                  <a:pt x="1346" y="411"/>
                </a:cubicBezTo>
                <a:cubicBezTo>
                  <a:pt x="1347" y="412"/>
                  <a:pt x="1347" y="412"/>
                  <a:pt x="1348" y="412"/>
                </a:cubicBezTo>
                <a:cubicBezTo>
                  <a:pt x="1349" y="412"/>
                  <a:pt x="1350" y="412"/>
                  <a:pt x="1350" y="411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68" y="294"/>
                  <a:pt x="1468" y="292"/>
                  <a:pt x="1467" y="291"/>
                </a:cubicBezTo>
                <a:cubicBezTo>
                  <a:pt x="1466" y="289"/>
                  <a:pt x="1464" y="289"/>
                  <a:pt x="1463" y="291"/>
                </a:cubicBezTo>
                <a:close/>
                <a:moveTo>
                  <a:pt x="1593" y="183"/>
                </a:moveTo>
                <a:cubicBezTo>
                  <a:pt x="1597" y="178"/>
                  <a:pt x="1597" y="178"/>
                  <a:pt x="1597" y="178"/>
                </a:cubicBezTo>
                <a:cubicBezTo>
                  <a:pt x="1599" y="177"/>
                  <a:pt x="1599" y="175"/>
                  <a:pt x="1597" y="174"/>
                </a:cubicBezTo>
                <a:cubicBezTo>
                  <a:pt x="1596" y="173"/>
                  <a:pt x="1594" y="173"/>
                  <a:pt x="1593" y="174"/>
                </a:cubicBezTo>
                <a:cubicBezTo>
                  <a:pt x="1588" y="179"/>
                  <a:pt x="1588" y="179"/>
                  <a:pt x="1588" y="179"/>
                </a:cubicBezTo>
                <a:cubicBezTo>
                  <a:pt x="1587" y="180"/>
                  <a:pt x="1587" y="182"/>
                  <a:pt x="1588" y="183"/>
                </a:cubicBezTo>
                <a:cubicBezTo>
                  <a:pt x="1589" y="184"/>
                  <a:pt x="1590" y="184"/>
                  <a:pt x="1590" y="184"/>
                </a:cubicBezTo>
                <a:cubicBezTo>
                  <a:pt x="1591" y="184"/>
                  <a:pt x="1592" y="184"/>
                  <a:pt x="1593" y="183"/>
                </a:cubicBezTo>
                <a:close/>
                <a:moveTo>
                  <a:pt x="1546" y="221"/>
                </a:moveTo>
                <a:cubicBezTo>
                  <a:pt x="1544" y="223"/>
                  <a:pt x="1544" y="223"/>
                  <a:pt x="1544" y="223"/>
                </a:cubicBezTo>
                <a:cubicBezTo>
                  <a:pt x="1543" y="224"/>
                  <a:pt x="1543" y="226"/>
                  <a:pt x="1544" y="227"/>
                </a:cubicBezTo>
                <a:cubicBezTo>
                  <a:pt x="1545" y="228"/>
                  <a:pt x="1545" y="228"/>
                  <a:pt x="1546" y="228"/>
                </a:cubicBezTo>
                <a:cubicBezTo>
                  <a:pt x="1547" y="228"/>
                  <a:pt x="1548" y="228"/>
                  <a:pt x="1548" y="227"/>
                </a:cubicBezTo>
                <a:cubicBezTo>
                  <a:pt x="1551" y="225"/>
                  <a:pt x="1551" y="225"/>
                  <a:pt x="1551" y="225"/>
                </a:cubicBezTo>
                <a:cubicBezTo>
                  <a:pt x="1552" y="224"/>
                  <a:pt x="1552" y="222"/>
                  <a:pt x="1551" y="221"/>
                </a:cubicBezTo>
                <a:cubicBezTo>
                  <a:pt x="1550" y="219"/>
                  <a:pt x="1548" y="219"/>
                  <a:pt x="1546" y="221"/>
                </a:cubicBezTo>
                <a:close/>
                <a:moveTo>
                  <a:pt x="1474" y="297"/>
                </a:moveTo>
                <a:cubicBezTo>
                  <a:pt x="1473" y="296"/>
                  <a:pt x="1471" y="296"/>
                  <a:pt x="1470" y="297"/>
                </a:cubicBezTo>
                <a:cubicBezTo>
                  <a:pt x="1351" y="417"/>
                  <a:pt x="1351" y="417"/>
                  <a:pt x="1351" y="417"/>
                </a:cubicBezTo>
                <a:cubicBezTo>
                  <a:pt x="1349" y="418"/>
                  <a:pt x="1349" y="420"/>
                  <a:pt x="1351" y="421"/>
                </a:cubicBezTo>
                <a:cubicBezTo>
                  <a:pt x="1351" y="422"/>
                  <a:pt x="1352" y="422"/>
                  <a:pt x="1353" y="422"/>
                </a:cubicBezTo>
                <a:cubicBezTo>
                  <a:pt x="1353" y="422"/>
                  <a:pt x="1354" y="422"/>
                  <a:pt x="1355" y="421"/>
                </a:cubicBezTo>
                <a:cubicBezTo>
                  <a:pt x="1474" y="302"/>
                  <a:pt x="1474" y="302"/>
                  <a:pt x="1474" y="302"/>
                </a:cubicBezTo>
                <a:cubicBezTo>
                  <a:pt x="1476" y="300"/>
                  <a:pt x="1476" y="298"/>
                  <a:pt x="1474" y="297"/>
                </a:cubicBezTo>
                <a:close/>
                <a:moveTo>
                  <a:pt x="1494" y="273"/>
                </a:moveTo>
                <a:cubicBezTo>
                  <a:pt x="1493" y="274"/>
                  <a:pt x="1493" y="276"/>
                  <a:pt x="1494" y="277"/>
                </a:cubicBezTo>
                <a:cubicBezTo>
                  <a:pt x="1495" y="278"/>
                  <a:pt x="1496" y="278"/>
                  <a:pt x="1496" y="278"/>
                </a:cubicBezTo>
                <a:cubicBezTo>
                  <a:pt x="1497" y="278"/>
                  <a:pt x="1498" y="278"/>
                  <a:pt x="1498" y="277"/>
                </a:cubicBezTo>
                <a:cubicBezTo>
                  <a:pt x="1506" y="270"/>
                  <a:pt x="1506" y="270"/>
                  <a:pt x="1506" y="270"/>
                </a:cubicBezTo>
                <a:cubicBezTo>
                  <a:pt x="1507" y="269"/>
                  <a:pt x="1507" y="267"/>
                  <a:pt x="1506" y="266"/>
                </a:cubicBezTo>
                <a:cubicBezTo>
                  <a:pt x="1505" y="264"/>
                  <a:pt x="1503" y="264"/>
                  <a:pt x="1502" y="266"/>
                </a:cubicBezTo>
                <a:lnTo>
                  <a:pt x="1494" y="273"/>
                </a:lnTo>
                <a:close/>
                <a:moveTo>
                  <a:pt x="1366" y="420"/>
                </a:moveTo>
                <a:cubicBezTo>
                  <a:pt x="1366" y="420"/>
                  <a:pt x="1367" y="421"/>
                  <a:pt x="1368" y="421"/>
                </a:cubicBezTo>
                <a:cubicBezTo>
                  <a:pt x="1369" y="421"/>
                  <a:pt x="1370" y="420"/>
                  <a:pt x="1370" y="420"/>
                </a:cubicBezTo>
                <a:cubicBezTo>
                  <a:pt x="1480" y="310"/>
                  <a:pt x="1480" y="310"/>
                  <a:pt x="1480" y="310"/>
                </a:cubicBezTo>
                <a:cubicBezTo>
                  <a:pt x="1481" y="309"/>
                  <a:pt x="1481" y="307"/>
                  <a:pt x="1480" y="306"/>
                </a:cubicBezTo>
                <a:cubicBezTo>
                  <a:pt x="1479" y="304"/>
                  <a:pt x="1477" y="304"/>
                  <a:pt x="1476" y="306"/>
                </a:cubicBezTo>
                <a:cubicBezTo>
                  <a:pt x="1366" y="415"/>
                  <a:pt x="1366" y="415"/>
                  <a:pt x="1366" y="415"/>
                </a:cubicBezTo>
                <a:cubicBezTo>
                  <a:pt x="1365" y="417"/>
                  <a:pt x="1365" y="419"/>
                  <a:pt x="1366" y="420"/>
                </a:cubicBezTo>
                <a:close/>
                <a:moveTo>
                  <a:pt x="1555" y="226"/>
                </a:moveTo>
                <a:cubicBezTo>
                  <a:pt x="1550" y="231"/>
                  <a:pt x="1550" y="231"/>
                  <a:pt x="1550" y="231"/>
                </a:cubicBezTo>
                <a:cubicBezTo>
                  <a:pt x="1549" y="233"/>
                  <a:pt x="1549" y="235"/>
                  <a:pt x="1550" y="236"/>
                </a:cubicBezTo>
                <a:cubicBezTo>
                  <a:pt x="1550" y="236"/>
                  <a:pt x="1551" y="237"/>
                  <a:pt x="1552" y="237"/>
                </a:cubicBezTo>
                <a:cubicBezTo>
                  <a:pt x="1553" y="237"/>
                  <a:pt x="1554" y="236"/>
                  <a:pt x="1554" y="236"/>
                </a:cubicBezTo>
                <a:cubicBezTo>
                  <a:pt x="1559" y="231"/>
                  <a:pt x="1559" y="231"/>
                  <a:pt x="1559" y="231"/>
                </a:cubicBezTo>
                <a:cubicBezTo>
                  <a:pt x="1561" y="229"/>
                  <a:pt x="1561" y="227"/>
                  <a:pt x="1559" y="226"/>
                </a:cubicBezTo>
                <a:cubicBezTo>
                  <a:pt x="1558" y="225"/>
                  <a:pt x="1556" y="225"/>
                  <a:pt x="1555" y="226"/>
                </a:cubicBezTo>
                <a:close/>
                <a:moveTo>
                  <a:pt x="1344" y="441"/>
                </a:moveTo>
                <a:cubicBezTo>
                  <a:pt x="1343" y="440"/>
                  <a:pt x="1341" y="440"/>
                  <a:pt x="1340" y="441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5" y="446"/>
                  <a:pt x="1335" y="448"/>
                  <a:pt x="1336" y="449"/>
                </a:cubicBezTo>
                <a:cubicBezTo>
                  <a:pt x="1337" y="450"/>
                  <a:pt x="1338" y="450"/>
                  <a:pt x="1339" y="450"/>
                </a:cubicBezTo>
                <a:cubicBezTo>
                  <a:pt x="1339" y="450"/>
                  <a:pt x="1340" y="450"/>
                  <a:pt x="1341" y="449"/>
                </a:cubicBezTo>
                <a:cubicBezTo>
                  <a:pt x="1344" y="445"/>
                  <a:pt x="1344" y="445"/>
                  <a:pt x="1344" y="445"/>
                </a:cubicBezTo>
                <a:cubicBezTo>
                  <a:pt x="1346" y="444"/>
                  <a:pt x="1346" y="442"/>
                  <a:pt x="1344" y="441"/>
                </a:cubicBezTo>
                <a:close/>
                <a:moveTo>
                  <a:pt x="1594" y="196"/>
                </a:moveTo>
                <a:cubicBezTo>
                  <a:pt x="1598" y="192"/>
                  <a:pt x="1598" y="192"/>
                  <a:pt x="1598" y="192"/>
                </a:cubicBezTo>
                <a:cubicBezTo>
                  <a:pt x="1599" y="191"/>
                  <a:pt x="1599" y="189"/>
                  <a:pt x="1598" y="188"/>
                </a:cubicBezTo>
                <a:cubicBezTo>
                  <a:pt x="1596" y="187"/>
                  <a:pt x="1594" y="187"/>
                  <a:pt x="1593" y="188"/>
                </a:cubicBezTo>
                <a:cubicBezTo>
                  <a:pt x="1590" y="191"/>
                  <a:pt x="1590" y="191"/>
                  <a:pt x="1590" y="191"/>
                </a:cubicBezTo>
                <a:cubicBezTo>
                  <a:pt x="1589" y="193"/>
                  <a:pt x="1589" y="194"/>
                  <a:pt x="1590" y="196"/>
                </a:cubicBezTo>
                <a:cubicBezTo>
                  <a:pt x="1590" y="196"/>
                  <a:pt x="1591" y="197"/>
                  <a:pt x="1592" y="197"/>
                </a:cubicBezTo>
                <a:cubicBezTo>
                  <a:pt x="1593" y="197"/>
                  <a:pt x="1594" y="196"/>
                  <a:pt x="1594" y="196"/>
                </a:cubicBezTo>
                <a:close/>
                <a:moveTo>
                  <a:pt x="1508" y="273"/>
                </a:moveTo>
                <a:cubicBezTo>
                  <a:pt x="1497" y="284"/>
                  <a:pt x="1497" y="284"/>
                  <a:pt x="1497" y="284"/>
                </a:cubicBezTo>
                <a:cubicBezTo>
                  <a:pt x="1496" y="285"/>
                  <a:pt x="1496" y="287"/>
                  <a:pt x="1497" y="289"/>
                </a:cubicBezTo>
                <a:cubicBezTo>
                  <a:pt x="1497" y="289"/>
                  <a:pt x="1498" y="290"/>
                  <a:pt x="1499" y="290"/>
                </a:cubicBezTo>
                <a:cubicBezTo>
                  <a:pt x="1500" y="290"/>
                  <a:pt x="1501" y="289"/>
                  <a:pt x="1501" y="289"/>
                </a:cubicBezTo>
                <a:cubicBezTo>
                  <a:pt x="1513" y="277"/>
                  <a:pt x="1513" y="277"/>
                  <a:pt x="1513" y="277"/>
                </a:cubicBezTo>
                <a:cubicBezTo>
                  <a:pt x="1514" y="276"/>
                  <a:pt x="1514" y="274"/>
                  <a:pt x="1513" y="273"/>
                </a:cubicBezTo>
                <a:cubicBezTo>
                  <a:pt x="1512" y="272"/>
                  <a:pt x="1510" y="272"/>
                  <a:pt x="1508" y="273"/>
                </a:cubicBezTo>
                <a:close/>
                <a:moveTo>
                  <a:pt x="1566" y="229"/>
                </a:moveTo>
                <a:cubicBezTo>
                  <a:pt x="1554" y="241"/>
                  <a:pt x="1554" y="241"/>
                  <a:pt x="1554" y="241"/>
                </a:cubicBezTo>
                <a:cubicBezTo>
                  <a:pt x="1550" y="245"/>
                  <a:pt x="1550" y="245"/>
                  <a:pt x="1550" y="245"/>
                </a:cubicBezTo>
                <a:cubicBezTo>
                  <a:pt x="1549" y="247"/>
                  <a:pt x="1549" y="248"/>
                  <a:pt x="1550" y="250"/>
                </a:cubicBezTo>
                <a:cubicBezTo>
                  <a:pt x="1550" y="250"/>
                  <a:pt x="1551" y="251"/>
                  <a:pt x="1552" y="251"/>
                </a:cubicBezTo>
                <a:cubicBezTo>
                  <a:pt x="1553" y="251"/>
                  <a:pt x="1554" y="250"/>
                  <a:pt x="1554" y="250"/>
                </a:cubicBezTo>
                <a:cubicBezTo>
                  <a:pt x="1559" y="245"/>
                  <a:pt x="1559" y="245"/>
                  <a:pt x="1559" y="245"/>
                </a:cubicBezTo>
                <a:cubicBezTo>
                  <a:pt x="1570" y="234"/>
                  <a:pt x="1570" y="234"/>
                  <a:pt x="1570" y="234"/>
                </a:cubicBezTo>
                <a:cubicBezTo>
                  <a:pt x="1571" y="232"/>
                  <a:pt x="1571" y="230"/>
                  <a:pt x="1570" y="229"/>
                </a:cubicBezTo>
                <a:cubicBezTo>
                  <a:pt x="1569" y="228"/>
                  <a:pt x="1567" y="228"/>
                  <a:pt x="1566" y="229"/>
                </a:cubicBezTo>
                <a:close/>
                <a:moveTo>
                  <a:pt x="1371" y="432"/>
                </a:moveTo>
                <a:cubicBezTo>
                  <a:pt x="1372" y="432"/>
                  <a:pt x="1372" y="431"/>
                  <a:pt x="1373" y="431"/>
                </a:cubicBezTo>
                <a:cubicBezTo>
                  <a:pt x="1487" y="317"/>
                  <a:pt x="1487" y="317"/>
                  <a:pt x="1487" y="317"/>
                </a:cubicBezTo>
                <a:cubicBezTo>
                  <a:pt x="1488" y="315"/>
                  <a:pt x="1488" y="313"/>
                  <a:pt x="1487" y="312"/>
                </a:cubicBezTo>
                <a:cubicBezTo>
                  <a:pt x="1486" y="311"/>
                  <a:pt x="1484" y="311"/>
                  <a:pt x="1483" y="312"/>
                </a:cubicBezTo>
                <a:cubicBezTo>
                  <a:pt x="1369" y="426"/>
                  <a:pt x="1369" y="426"/>
                  <a:pt x="1369" y="426"/>
                </a:cubicBezTo>
                <a:cubicBezTo>
                  <a:pt x="1367" y="428"/>
                  <a:pt x="1367" y="430"/>
                  <a:pt x="1369" y="431"/>
                </a:cubicBezTo>
                <a:cubicBezTo>
                  <a:pt x="1369" y="431"/>
                  <a:pt x="1370" y="432"/>
                  <a:pt x="1371" y="432"/>
                </a:cubicBezTo>
                <a:close/>
                <a:moveTo>
                  <a:pt x="1514" y="281"/>
                </a:moveTo>
                <a:cubicBezTo>
                  <a:pt x="1499" y="296"/>
                  <a:pt x="1499" y="296"/>
                  <a:pt x="1499" y="296"/>
                </a:cubicBezTo>
                <a:cubicBezTo>
                  <a:pt x="1498" y="297"/>
                  <a:pt x="1498" y="299"/>
                  <a:pt x="1499" y="300"/>
                </a:cubicBezTo>
                <a:cubicBezTo>
                  <a:pt x="1500" y="301"/>
                  <a:pt x="1500" y="301"/>
                  <a:pt x="1501" y="301"/>
                </a:cubicBezTo>
                <a:cubicBezTo>
                  <a:pt x="1502" y="301"/>
                  <a:pt x="1503" y="301"/>
                  <a:pt x="1503" y="300"/>
                </a:cubicBezTo>
                <a:cubicBezTo>
                  <a:pt x="1519" y="285"/>
                  <a:pt x="1519" y="285"/>
                  <a:pt x="1519" y="285"/>
                </a:cubicBezTo>
                <a:cubicBezTo>
                  <a:pt x="1520" y="284"/>
                  <a:pt x="1520" y="282"/>
                  <a:pt x="1519" y="281"/>
                </a:cubicBezTo>
                <a:cubicBezTo>
                  <a:pt x="1518" y="280"/>
                  <a:pt x="1516" y="280"/>
                  <a:pt x="1514" y="281"/>
                </a:cubicBezTo>
                <a:close/>
                <a:moveTo>
                  <a:pt x="1576" y="242"/>
                </a:moveTo>
                <a:cubicBezTo>
                  <a:pt x="1577" y="241"/>
                  <a:pt x="1577" y="241"/>
                  <a:pt x="1577" y="241"/>
                </a:cubicBezTo>
                <a:cubicBezTo>
                  <a:pt x="1578" y="240"/>
                  <a:pt x="1578" y="238"/>
                  <a:pt x="1577" y="236"/>
                </a:cubicBezTo>
                <a:cubicBezTo>
                  <a:pt x="1576" y="235"/>
                  <a:pt x="1574" y="235"/>
                  <a:pt x="1573" y="236"/>
                </a:cubicBezTo>
                <a:cubicBezTo>
                  <a:pt x="1572" y="237"/>
                  <a:pt x="1572" y="237"/>
                  <a:pt x="1572" y="237"/>
                </a:cubicBezTo>
                <a:cubicBezTo>
                  <a:pt x="1571" y="238"/>
                  <a:pt x="1571" y="240"/>
                  <a:pt x="1572" y="242"/>
                </a:cubicBezTo>
                <a:cubicBezTo>
                  <a:pt x="1573" y="242"/>
                  <a:pt x="1573" y="242"/>
                  <a:pt x="1574" y="242"/>
                </a:cubicBezTo>
                <a:cubicBezTo>
                  <a:pt x="1575" y="242"/>
                  <a:pt x="1576" y="242"/>
                  <a:pt x="1576" y="242"/>
                </a:cubicBezTo>
                <a:close/>
                <a:moveTo>
                  <a:pt x="1374" y="443"/>
                </a:moveTo>
                <a:cubicBezTo>
                  <a:pt x="1374" y="443"/>
                  <a:pt x="1375" y="443"/>
                  <a:pt x="1376" y="442"/>
                </a:cubicBezTo>
                <a:cubicBezTo>
                  <a:pt x="1415" y="403"/>
                  <a:pt x="1415" y="403"/>
                  <a:pt x="1415" y="403"/>
                </a:cubicBezTo>
                <a:cubicBezTo>
                  <a:pt x="1416" y="402"/>
                  <a:pt x="1416" y="400"/>
                  <a:pt x="1415" y="399"/>
                </a:cubicBezTo>
                <a:cubicBezTo>
                  <a:pt x="1414" y="397"/>
                  <a:pt x="1412" y="397"/>
                  <a:pt x="1411" y="399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70" y="439"/>
                  <a:pt x="1370" y="441"/>
                  <a:pt x="1371" y="442"/>
                </a:cubicBezTo>
                <a:cubicBezTo>
                  <a:pt x="1372" y="443"/>
                  <a:pt x="1373" y="443"/>
                  <a:pt x="1374" y="443"/>
                </a:cubicBezTo>
                <a:close/>
                <a:moveTo>
                  <a:pt x="1491" y="322"/>
                </a:moveTo>
                <a:cubicBezTo>
                  <a:pt x="1490" y="321"/>
                  <a:pt x="1488" y="321"/>
                  <a:pt x="1487" y="322"/>
                </a:cubicBezTo>
                <a:cubicBezTo>
                  <a:pt x="1429" y="380"/>
                  <a:pt x="1429" y="380"/>
                  <a:pt x="1429" y="380"/>
                </a:cubicBezTo>
                <a:cubicBezTo>
                  <a:pt x="1428" y="381"/>
                  <a:pt x="1428" y="383"/>
                  <a:pt x="1429" y="384"/>
                </a:cubicBezTo>
                <a:cubicBezTo>
                  <a:pt x="1430" y="385"/>
                  <a:pt x="1430" y="385"/>
                  <a:pt x="1431" y="385"/>
                </a:cubicBezTo>
                <a:cubicBezTo>
                  <a:pt x="1432" y="385"/>
                  <a:pt x="1433" y="385"/>
                  <a:pt x="1433" y="384"/>
                </a:cubicBezTo>
                <a:cubicBezTo>
                  <a:pt x="1491" y="327"/>
                  <a:pt x="1491" y="327"/>
                  <a:pt x="1491" y="327"/>
                </a:cubicBezTo>
                <a:cubicBezTo>
                  <a:pt x="1492" y="326"/>
                  <a:pt x="1492" y="324"/>
                  <a:pt x="1491" y="322"/>
                </a:cubicBezTo>
                <a:close/>
                <a:moveTo>
                  <a:pt x="1569" y="249"/>
                </a:moveTo>
                <a:cubicBezTo>
                  <a:pt x="1572" y="246"/>
                  <a:pt x="1572" y="246"/>
                  <a:pt x="1572" y="246"/>
                </a:cubicBezTo>
                <a:cubicBezTo>
                  <a:pt x="1572" y="246"/>
                  <a:pt x="1572" y="246"/>
                  <a:pt x="1572" y="245"/>
                </a:cubicBezTo>
                <a:cubicBezTo>
                  <a:pt x="1573" y="245"/>
                  <a:pt x="1573" y="244"/>
                  <a:pt x="1573" y="244"/>
                </a:cubicBezTo>
                <a:cubicBezTo>
                  <a:pt x="1573" y="243"/>
                  <a:pt x="1572" y="242"/>
                  <a:pt x="1572" y="242"/>
                </a:cubicBezTo>
                <a:cubicBezTo>
                  <a:pt x="1571" y="241"/>
                  <a:pt x="1571" y="241"/>
                  <a:pt x="1571" y="241"/>
                </a:cubicBezTo>
                <a:cubicBezTo>
                  <a:pt x="1570" y="241"/>
                  <a:pt x="1568" y="241"/>
                  <a:pt x="1567" y="242"/>
                </a:cubicBezTo>
                <a:cubicBezTo>
                  <a:pt x="1555" y="254"/>
                  <a:pt x="1555" y="254"/>
                  <a:pt x="1555" y="254"/>
                </a:cubicBezTo>
                <a:cubicBezTo>
                  <a:pt x="1554" y="255"/>
                  <a:pt x="1554" y="257"/>
                  <a:pt x="1555" y="258"/>
                </a:cubicBezTo>
                <a:cubicBezTo>
                  <a:pt x="1556" y="259"/>
                  <a:pt x="1557" y="259"/>
                  <a:pt x="1557" y="259"/>
                </a:cubicBezTo>
                <a:cubicBezTo>
                  <a:pt x="1558" y="259"/>
                  <a:pt x="1559" y="259"/>
                  <a:pt x="1560" y="258"/>
                </a:cubicBezTo>
                <a:lnTo>
                  <a:pt x="1569" y="249"/>
                </a:lnTo>
                <a:close/>
                <a:moveTo>
                  <a:pt x="1438" y="390"/>
                </a:moveTo>
                <a:cubicBezTo>
                  <a:pt x="1436" y="389"/>
                  <a:pt x="1434" y="389"/>
                  <a:pt x="1433" y="390"/>
                </a:cubicBezTo>
                <a:cubicBezTo>
                  <a:pt x="1425" y="398"/>
                  <a:pt x="1425" y="398"/>
                  <a:pt x="1425" y="398"/>
                </a:cubicBezTo>
                <a:cubicBezTo>
                  <a:pt x="1424" y="399"/>
                  <a:pt x="1424" y="401"/>
                  <a:pt x="1425" y="402"/>
                </a:cubicBezTo>
                <a:cubicBezTo>
                  <a:pt x="1426" y="403"/>
                  <a:pt x="1427" y="403"/>
                  <a:pt x="1427" y="403"/>
                </a:cubicBezTo>
                <a:cubicBezTo>
                  <a:pt x="1428" y="403"/>
                  <a:pt x="1429" y="403"/>
                  <a:pt x="1429" y="402"/>
                </a:cubicBezTo>
                <a:cubicBezTo>
                  <a:pt x="1438" y="394"/>
                  <a:pt x="1438" y="394"/>
                  <a:pt x="1438" y="394"/>
                </a:cubicBezTo>
                <a:cubicBezTo>
                  <a:pt x="1439" y="393"/>
                  <a:pt x="1439" y="391"/>
                  <a:pt x="1438" y="390"/>
                </a:cubicBezTo>
                <a:close/>
                <a:moveTo>
                  <a:pt x="1488" y="340"/>
                </a:moveTo>
                <a:cubicBezTo>
                  <a:pt x="1486" y="339"/>
                  <a:pt x="1484" y="339"/>
                  <a:pt x="1483" y="340"/>
                </a:cubicBezTo>
                <a:cubicBezTo>
                  <a:pt x="1445" y="378"/>
                  <a:pt x="1445" y="378"/>
                  <a:pt x="1445" y="378"/>
                </a:cubicBezTo>
                <a:cubicBezTo>
                  <a:pt x="1443" y="380"/>
                  <a:pt x="1443" y="382"/>
                  <a:pt x="1445" y="383"/>
                </a:cubicBezTo>
                <a:cubicBezTo>
                  <a:pt x="1445" y="383"/>
                  <a:pt x="1446" y="384"/>
                  <a:pt x="1447" y="384"/>
                </a:cubicBezTo>
                <a:cubicBezTo>
                  <a:pt x="1448" y="384"/>
                  <a:pt x="1448" y="383"/>
                  <a:pt x="1449" y="383"/>
                </a:cubicBezTo>
                <a:cubicBezTo>
                  <a:pt x="1488" y="344"/>
                  <a:pt x="1488" y="344"/>
                  <a:pt x="1488" y="344"/>
                </a:cubicBezTo>
                <a:cubicBezTo>
                  <a:pt x="1489" y="343"/>
                  <a:pt x="1489" y="341"/>
                  <a:pt x="1488" y="340"/>
                </a:cubicBezTo>
                <a:close/>
                <a:moveTo>
                  <a:pt x="1561" y="269"/>
                </a:moveTo>
                <a:cubicBezTo>
                  <a:pt x="1562" y="269"/>
                  <a:pt x="1563" y="269"/>
                  <a:pt x="1563" y="269"/>
                </a:cubicBezTo>
                <a:cubicBezTo>
                  <a:pt x="1572" y="260"/>
                  <a:pt x="1572" y="260"/>
                  <a:pt x="1572" y="260"/>
                </a:cubicBezTo>
                <a:cubicBezTo>
                  <a:pt x="1573" y="259"/>
                  <a:pt x="1573" y="257"/>
                  <a:pt x="1572" y="256"/>
                </a:cubicBezTo>
                <a:cubicBezTo>
                  <a:pt x="1571" y="254"/>
                  <a:pt x="1569" y="254"/>
                  <a:pt x="1567" y="256"/>
                </a:cubicBezTo>
                <a:cubicBezTo>
                  <a:pt x="1559" y="264"/>
                  <a:pt x="1559" y="264"/>
                  <a:pt x="1559" y="264"/>
                </a:cubicBezTo>
                <a:cubicBezTo>
                  <a:pt x="1558" y="265"/>
                  <a:pt x="1558" y="267"/>
                  <a:pt x="1559" y="269"/>
                </a:cubicBezTo>
                <a:cubicBezTo>
                  <a:pt x="1559" y="269"/>
                  <a:pt x="1560" y="269"/>
                  <a:pt x="1561" y="269"/>
                </a:cubicBezTo>
                <a:close/>
                <a:moveTo>
                  <a:pt x="1390" y="442"/>
                </a:moveTo>
                <a:cubicBezTo>
                  <a:pt x="1421" y="411"/>
                  <a:pt x="1421" y="411"/>
                  <a:pt x="1421" y="411"/>
                </a:cubicBezTo>
                <a:cubicBezTo>
                  <a:pt x="1422" y="410"/>
                  <a:pt x="1422" y="408"/>
                  <a:pt x="1421" y="407"/>
                </a:cubicBezTo>
                <a:cubicBezTo>
                  <a:pt x="1419" y="406"/>
                  <a:pt x="1417" y="406"/>
                  <a:pt x="1416" y="407"/>
                </a:cubicBezTo>
                <a:cubicBezTo>
                  <a:pt x="1386" y="438"/>
                  <a:pt x="1386" y="438"/>
                  <a:pt x="1386" y="438"/>
                </a:cubicBezTo>
                <a:cubicBezTo>
                  <a:pt x="1384" y="439"/>
                  <a:pt x="1384" y="441"/>
                  <a:pt x="1386" y="442"/>
                </a:cubicBezTo>
                <a:cubicBezTo>
                  <a:pt x="1386" y="442"/>
                  <a:pt x="1387" y="443"/>
                  <a:pt x="1388" y="443"/>
                </a:cubicBezTo>
                <a:cubicBezTo>
                  <a:pt x="1389" y="443"/>
                  <a:pt x="1389" y="442"/>
                  <a:pt x="1390" y="442"/>
                </a:cubicBezTo>
                <a:close/>
                <a:moveTo>
                  <a:pt x="1381" y="442"/>
                </a:moveTo>
                <a:cubicBezTo>
                  <a:pt x="1372" y="451"/>
                  <a:pt x="1372" y="451"/>
                  <a:pt x="1372" y="451"/>
                </a:cubicBezTo>
                <a:cubicBezTo>
                  <a:pt x="1371" y="452"/>
                  <a:pt x="1371" y="454"/>
                  <a:pt x="1372" y="455"/>
                </a:cubicBezTo>
                <a:cubicBezTo>
                  <a:pt x="1373" y="456"/>
                  <a:pt x="1373" y="456"/>
                  <a:pt x="1374" y="456"/>
                </a:cubicBezTo>
                <a:cubicBezTo>
                  <a:pt x="1375" y="456"/>
                  <a:pt x="1376" y="456"/>
                  <a:pt x="1376" y="455"/>
                </a:cubicBezTo>
                <a:cubicBezTo>
                  <a:pt x="1385" y="447"/>
                  <a:pt x="1385" y="447"/>
                  <a:pt x="1385" y="447"/>
                </a:cubicBezTo>
                <a:cubicBezTo>
                  <a:pt x="1386" y="446"/>
                  <a:pt x="1386" y="444"/>
                  <a:pt x="1385" y="442"/>
                </a:cubicBezTo>
                <a:cubicBezTo>
                  <a:pt x="1384" y="441"/>
                  <a:pt x="1382" y="441"/>
                  <a:pt x="1381" y="442"/>
                </a:cubicBezTo>
                <a:close/>
                <a:moveTo>
                  <a:pt x="1537" y="287"/>
                </a:moveTo>
                <a:cubicBezTo>
                  <a:pt x="1529" y="296"/>
                  <a:pt x="1529" y="296"/>
                  <a:pt x="1529" y="296"/>
                </a:cubicBezTo>
                <a:cubicBezTo>
                  <a:pt x="1522" y="302"/>
                  <a:pt x="1522" y="302"/>
                  <a:pt x="1522" y="302"/>
                </a:cubicBezTo>
                <a:cubicBezTo>
                  <a:pt x="1521" y="303"/>
                  <a:pt x="1521" y="305"/>
                  <a:pt x="1522" y="306"/>
                </a:cubicBezTo>
                <a:cubicBezTo>
                  <a:pt x="1523" y="306"/>
                  <a:pt x="1523" y="306"/>
                  <a:pt x="1524" y="306"/>
                </a:cubicBezTo>
                <a:cubicBezTo>
                  <a:pt x="1525" y="306"/>
                  <a:pt x="1526" y="306"/>
                  <a:pt x="1526" y="306"/>
                </a:cubicBezTo>
                <a:cubicBezTo>
                  <a:pt x="1531" y="301"/>
                  <a:pt x="1531" y="301"/>
                  <a:pt x="1531" y="301"/>
                </a:cubicBezTo>
                <a:cubicBezTo>
                  <a:pt x="1531" y="300"/>
                  <a:pt x="1531" y="300"/>
                  <a:pt x="1531" y="300"/>
                </a:cubicBezTo>
                <a:cubicBezTo>
                  <a:pt x="1541" y="290"/>
                  <a:pt x="1541" y="290"/>
                  <a:pt x="1541" y="290"/>
                </a:cubicBezTo>
                <a:cubicBezTo>
                  <a:pt x="1543" y="289"/>
                  <a:pt x="1543" y="288"/>
                  <a:pt x="1541" y="286"/>
                </a:cubicBezTo>
                <a:cubicBezTo>
                  <a:pt x="1540" y="285"/>
                  <a:pt x="1538" y="285"/>
                  <a:pt x="1537" y="287"/>
                </a:cubicBezTo>
                <a:close/>
                <a:moveTo>
                  <a:pt x="1348" y="475"/>
                </a:moveTo>
                <a:cubicBezTo>
                  <a:pt x="1346" y="477"/>
                  <a:pt x="1346" y="477"/>
                  <a:pt x="1346" y="477"/>
                </a:cubicBezTo>
                <a:cubicBezTo>
                  <a:pt x="1345" y="478"/>
                  <a:pt x="1345" y="480"/>
                  <a:pt x="1346" y="481"/>
                </a:cubicBezTo>
                <a:cubicBezTo>
                  <a:pt x="1347" y="482"/>
                  <a:pt x="1348" y="482"/>
                  <a:pt x="1348" y="482"/>
                </a:cubicBezTo>
                <a:cubicBezTo>
                  <a:pt x="1349" y="482"/>
                  <a:pt x="1350" y="482"/>
                  <a:pt x="1350" y="481"/>
                </a:cubicBezTo>
                <a:cubicBezTo>
                  <a:pt x="1352" y="480"/>
                  <a:pt x="1352" y="480"/>
                  <a:pt x="1352" y="480"/>
                </a:cubicBezTo>
                <a:cubicBezTo>
                  <a:pt x="1353" y="478"/>
                  <a:pt x="1353" y="477"/>
                  <a:pt x="1352" y="475"/>
                </a:cubicBezTo>
                <a:cubicBezTo>
                  <a:pt x="1351" y="474"/>
                  <a:pt x="1349" y="474"/>
                  <a:pt x="1348" y="475"/>
                </a:cubicBezTo>
                <a:close/>
                <a:moveTo>
                  <a:pt x="1374" y="471"/>
                </a:moveTo>
                <a:cubicBezTo>
                  <a:pt x="1375" y="471"/>
                  <a:pt x="1375" y="470"/>
                  <a:pt x="1376" y="470"/>
                </a:cubicBezTo>
                <a:cubicBezTo>
                  <a:pt x="1383" y="463"/>
                  <a:pt x="1383" y="463"/>
                  <a:pt x="1383" y="463"/>
                </a:cubicBezTo>
                <a:cubicBezTo>
                  <a:pt x="1384" y="462"/>
                  <a:pt x="1384" y="460"/>
                  <a:pt x="1383" y="459"/>
                </a:cubicBezTo>
                <a:cubicBezTo>
                  <a:pt x="1381" y="458"/>
                  <a:pt x="1379" y="458"/>
                  <a:pt x="1378" y="459"/>
                </a:cubicBezTo>
                <a:cubicBezTo>
                  <a:pt x="1372" y="465"/>
                  <a:pt x="1372" y="465"/>
                  <a:pt x="1372" y="465"/>
                </a:cubicBezTo>
                <a:cubicBezTo>
                  <a:pt x="1370" y="467"/>
                  <a:pt x="1370" y="469"/>
                  <a:pt x="1372" y="470"/>
                </a:cubicBezTo>
                <a:cubicBezTo>
                  <a:pt x="1372" y="470"/>
                  <a:pt x="1373" y="471"/>
                  <a:pt x="1374" y="471"/>
                </a:cubicBezTo>
                <a:close/>
                <a:moveTo>
                  <a:pt x="1540" y="297"/>
                </a:moveTo>
                <a:cubicBezTo>
                  <a:pt x="1537" y="300"/>
                  <a:pt x="1537" y="300"/>
                  <a:pt x="1537" y="300"/>
                </a:cubicBezTo>
                <a:cubicBezTo>
                  <a:pt x="1537" y="301"/>
                  <a:pt x="1536" y="301"/>
                  <a:pt x="1536" y="301"/>
                </a:cubicBezTo>
                <a:cubicBezTo>
                  <a:pt x="1536" y="301"/>
                  <a:pt x="1536" y="301"/>
                  <a:pt x="1535" y="302"/>
                </a:cubicBezTo>
                <a:cubicBezTo>
                  <a:pt x="1530" y="307"/>
                  <a:pt x="1530" y="307"/>
                  <a:pt x="1530" y="307"/>
                </a:cubicBezTo>
                <a:cubicBezTo>
                  <a:pt x="1529" y="308"/>
                  <a:pt x="1529" y="310"/>
                  <a:pt x="1530" y="312"/>
                </a:cubicBezTo>
                <a:cubicBezTo>
                  <a:pt x="1530" y="312"/>
                  <a:pt x="1531" y="312"/>
                  <a:pt x="1532" y="312"/>
                </a:cubicBezTo>
                <a:cubicBezTo>
                  <a:pt x="1533" y="312"/>
                  <a:pt x="1534" y="312"/>
                  <a:pt x="1534" y="312"/>
                </a:cubicBezTo>
                <a:cubicBezTo>
                  <a:pt x="1540" y="306"/>
                  <a:pt x="1540" y="306"/>
                  <a:pt x="1540" y="306"/>
                </a:cubicBezTo>
                <a:cubicBezTo>
                  <a:pt x="1540" y="306"/>
                  <a:pt x="1540" y="305"/>
                  <a:pt x="1540" y="305"/>
                </a:cubicBezTo>
                <a:cubicBezTo>
                  <a:pt x="1541" y="305"/>
                  <a:pt x="1541" y="305"/>
                  <a:pt x="1541" y="305"/>
                </a:cubicBezTo>
                <a:cubicBezTo>
                  <a:pt x="1545" y="301"/>
                  <a:pt x="1545" y="301"/>
                  <a:pt x="1545" y="301"/>
                </a:cubicBezTo>
                <a:cubicBezTo>
                  <a:pt x="1546" y="300"/>
                  <a:pt x="1546" y="298"/>
                  <a:pt x="1545" y="297"/>
                </a:cubicBezTo>
                <a:cubicBezTo>
                  <a:pt x="1544" y="296"/>
                  <a:pt x="1542" y="296"/>
                  <a:pt x="1540" y="297"/>
                </a:cubicBezTo>
                <a:close/>
                <a:moveTo>
                  <a:pt x="1545" y="297"/>
                </a:moveTo>
                <a:cubicBezTo>
                  <a:pt x="1545" y="297"/>
                  <a:pt x="1546" y="297"/>
                  <a:pt x="1547" y="297"/>
                </a:cubicBezTo>
                <a:cubicBezTo>
                  <a:pt x="1548" y="297"/>
                  <a:pt x="1549" y="297"/>
                  <a:pt x="1549" y="297"/>
                </a:cubicBezTo>
                <a:cubicBezTo>
                  <a:pt x="1576" y="269"/>
                  <a:pt x="1576" y="269"/>
                  <a:pt x="1576" y="269"/>
                </a:cubicBezTo>
                <a:cubicBezTo>
                  <a:pt x="1578" y="268"/>
                  <a:pt x="1578" y="266"/>
                  <a:pt x="1576" y="265"/>
                </a:cubicBezTo>
                <a:cubicBezTo>
                  <a:pt x="1575" y="264"/>
                  <a:pt x="1573" y="264"/>
                  <a:pt x="1572" y="265"/>
                </a:cubicBezTo>
                <a:cubicBezTo>
                  <a:pt x="1545" y="292"/>
                  <a:pt x="1545" y="292"/>
                  <a:pt x="1545" y="292"/>
                </a:cubicBezTo>
                <a:cubicBezTo>
                  <a:pt x="1544" y="293"/>
                  <a:pt x="1544" y="295"/>
                  <a:pt x="1545" y="297"/>
                </a:cubicBezTo>
                <a:close/>
                <a:moveTo>
                  <a:pt x="1468" y="369"/>
                </a:moveTo>
                <a:cubicBezTo>
                  <a:pt x="1467" y="370"/>
                  <a:pt x="1467" y="370"/>
                  <a:pt x="1467" y="370"/>
                </a:cubicBezTo>
                <a:cubicBezTo>
                  <a:pt x="1465" y="372"/>
                  <a:pt x="1465" y="374"/>
                  <a:pt x="1467" y="375"/>
                </a:cubicBezTo>
                <a:cubicBezTo>
                  <a:pt x="1467" y="375"/>
                  <a:pt x="1468" y="376"/>
                  <a:pt x="1469" y="376"/>
                </a:cubicBezTo>
                <a:cubicBezTo>
                  <a:pt x="1470" y="376"/>
                  <a:pt x="1470" y="375"/>
                  <a:pt x="1471" y="375"/>
                </a:cubicBezTo>
                <a:cubicBezTo>
                  <a:pt x="1472" y="373"/>
                  <a:pt x="1472" y="373"/>
                  <a:pt x="1472" y="373"/>
                </a:cubicBezTo>
                <a:cubicBezTo>
                  <a:pt x="1474" y="372"/>
                  <a:pt x="1474" y="370"/>
                  <a:pt x="1472" y="369"/>
                </a:cubicBezTo>
                <a:cubicBezTo>
                  <a:pt x="1471" y="368"/>
                  <a:pt x="1469" y="368"/>
                  <a:pt x="1468" y="369"/>
                </a:cubicBezTo>
                <a:close/>
                <a:moveTo>
                  <a:pt x="1397" y="447"/>
                </a:moveTo>
                <a:cubicBezTo>
                  <a:pt x="1398" y="447"/>
                  <a:pt x="1399" y="447"/>
                  <a:pt x="1400" y="446"/>
                </a:cubicBezTo>
                <a:cubicBezTo>
                  <a:pt x="1426" y="420"/>
                  <a:pt x="1426" y="420"/>
                  <a:pt x="1426" y="420"/>
                </a:cubicBezTo>
                <a:cubicBezTo>
                  <a:pt x="1428" y="417"/>
                  <a:pt x="1428" y="417"/>
                  <a:pt x="1428" y="417"/>
                </a:cubicBezTo>
                <a:cubicBezTo>
                  <a:pt x="1430" y="416"/>
                  <a:pt x="1430" y="414"/>
                  <a:pt x="1428" y="413"/>
                </a:cubicBezTo>
                <a:cubicBezTo>
                  <a:pt x="1427" y="412"/>
                  <a:pt x="1425" y="412"/>
                  <a:pt x="1424" y="413"/>
                </a:cubicBezTo>
                <a:cubicBezTo>
                  <a:pt x="1422" y="415"/>
                  <a:pt x="1422" y="415"/>
                  <a:pt x="1422" y="415"/>
                </a:cubicBezTo>
                <a:cubicBezTo>
                  <a:pt x="1422" y="415"/>
                  <a:pt x="1421" y="416"/>
                  <a:pt x="1421" y="416"/>
                </a:cubicBezTo>
                <a:cubicBezTo>
                  <a:pt x="1395" y="442"/>
                  <a:pt x="1395" y="442"/>
                  <a:pt x="1395" y="442"/>
                </a:cubicBezTo>
                <a:cubicBezTo>
                  <a:pt x="1394" y="443"/>
                  <a:pt x="1394" y="445"/>
                  <a:pt x="1395" y="446"/>
                </a:cubicBezTo>
                <a:cubicBezTo>
                  <a:pt x="1396" y="447"/>
                  <a:pt x="1397" y="447"/>
                  <a:pt x="1397" y="447"/>
                </a:cubicBezTo>
                <a:close/>
                <a:moveTo>
                  <a:pt x="1431" y="420"/>
                </a:moveTo>
                <a:cubicBezTo>
                  <a:pt x="1402" y="449"/>
                  <a:pt x="1402" y="449"/>
                  <a:pt x="1402" y="449"/>
                </a:cubicBezTo>
                <a:cubicBezTo>
                  <a:pt x="1400" y="451"/>
                  <a:pt x="1400" y="453"/>
                  <a:pt x="1402" y="454"/>
                </a:cubicBezTo>
                <a:cubicBezTo>
                  <a:pt x="1402" y="454"/>
                  <a:pt x="1403" y="455"/>
                  <a:pt x="1404" y="455"/>
                </a:cubicBezTo>
                <a:cubicBezTo>
                  <a:pt x="1405" y="455"/>
                  <a:pt x="1405" y="454"/>
                  <a:pt x="1406" y="454"/>
                </a:cubicBezTo>
                <a:cubicBezTo>
                  <a:pt x="1435" y="424"/>
                  <a:pt x="1435" y="424"/>
                  <a:pt x="1435" y="424"/>
                </a:cubicBezTo>
                <a:cubicBezTo>
                  <a:pt x="1436" y="423"/>
                  <a:pt x="1436" y="421"/>
                  <a:pt x="1435" y="420"/>
                </a:cubicBezTo>
                <a:cubicBezTo>
                  <a:pt x="1434" y="419"/>
                  <a:pt x="1432" y="419"/>
                  <a:pt x="1431" y="420"/>
                </a:cubicBezTo>
                <a:close/>
                <a:moveTo>
                  <a:pt x="1578" y="277"/>
                </a:moveTo>
                <a:cubicBezTo>
                  <a:pt x="1577" y="276"/>
                  <a:pt x="1575" y="276"/>
                  <a:pt x="1574" y="277"/>
                </a:cubicBezTo>
                <a:cubicBezTo>
                  <a:pt x="1560" y="291"/>
                  <a:pt x="1560" y="291"/>
                  <a:pt x="1560" y="291"/>
                </a:cubicBezTo>
                <a:cubicBezTo>
                  <a:pt x="1553" y="298"/>
                  <a:pt x="1553" y="298"/>
                  <a:pt x="1553" y="298"/>
                </a:cubicBezTo>
                <a:cubicBezTo>
                  <a:pt x="1552" y="300"/>
                  <a:pt x="1552" y="301"/>
                  <a:pt x="1553" y="303"/>
                </a:cubicBezTo>
                <a:cubicBezTo>
                  <a:pt x="1553" y="303"/>
                  <a:pt x="1554" y="304"/>
                  <a:pt x="1555" y="304"/>
                </a:cubicBezTo>
                <a:cubicBezTo>
                  <a:pt x="1556" y="304"/>
                  <a:pt x="1556" y="303"/>
                  <a:pt x="1557" y="303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8" y="282"/>
                  <a:pt x="1578" y="282"/>
                  <a:pt x="1578" y="282"/>
                </a:cubicBezTo>
                <a:cubicBezTo>
                  <a:pt x="1579" y="280"/>
                  <a:pt x="1579" y="279"/>
                  <a:pt x="1578" y="277"/>
                </a:cubicBezTo>
                <a:close/>
                <a:moveTo>
                  <a:pt x="1361" y="497"/>
                </a:moveTo>
                <a:cubicBezTo>
                  <a:pt x="1362" y="497"/>
                  <a:pt x="1363" y="497"/>
                  <a:pt x="1363" y="497"/>
                </a:cubicBezTo>
                <a:cubicBezTo>
                  <a:pt x="1368" y="492"/>
                  <a:pt x="1368" y="492"/>
                  <a:pt x="1368" y="492"/>
                </a:cubicBezTo>
                <a:cubicBezTo>
                  <a:pt x="1369" y="491"/>
                  <a:pt x="1369" y="489"/>
                  <a:pt x="1368" y="488"/>
                </a:cubicBezTo>
                <a:cubicBezTo>
                  <a:pt x="1367" y="486"/>
                  <a:pt x="1365" y="486"/>
                  <a:pt x="1364" y="488"/>
                </a:cubicBezTo>
                <a:cubicBezTo>
                  <a:pt x="1359" y="492"/>
                  <a:pt x="1359" y="492"/>
                  <a:pt x="1359" y="492"/>
                </a:cubicBezTo>
                <a:cubicBezTo>
                  <a:pt x="1358" y="493"/>
                  <a:pt x="1358" y="495"/>
                  <a:pt x="1359" y="497"/>
                </a:cubicBezTo>
                <a:cubicBezTo>
                  <a:pt x="1359" y="497"/>
                  <a:pt x="1360" y="497"/>
                  <a:pt x="1361" y="497"/>
                </a:cubicBezTo>
                <a:close/>
                <a:moveTo>
                  <a:pt x="1381" y="478"/>
                </a:moveTo>
                <a:cubicBezTo>
                  <a:pt x="1381" y="478"/>
                  <a:pt x="1382" y="478"/>
                  <a:pt x="1383" y="477"/>
                </a:cubicBezTo>
                <a:cubicBezTo>
                  <a:pt x="1388" y="472"/>
                  <a:pt x="1388" y="472"/>
                  <a:pt x="1388" y="472"/>
                </a:cubicBezTo>
                <a:cubicBezTo>
                  <a:pt x="1389" y="470"/>
                  <a:pt x="1389" y="468"/>
                  <a:pt x="1388" y="467"/>
                </a:cubicBezTo>
                <a:cubicBezTo>
                  <a:pt x="1387" y="466"/>
                  <a:pt x="1385" y="466"/>
                  <a:pt x="1384" y="467"/>
                </a:cubicBezTo>
                <a:cubicBezTo>
                  <a:pt x="1379" y="473"/>
                  <a:pt x="1379" y="473"/>
                  <a:pt x="1379" y="473"/>
                </a:cubicBezTo>
                <a:cubicBezTo>
                  <a:pt x="1377" y="474"/>
                  <a:pt x="1377" y="476"/>
                  <a:pt x="1379" y="477"/>
                </a:cubicBezTo>
                <a:cubicBezTo>
                  <a:pt x="1379" y="478"/>
                  <a:pt x="1380" y="478"/>
                  <a:pt x="1381" y="478"/>
                </a:cubicBezTo>
                <a:close/>
                <a:moveTo>
                  <a:pt x="1535" y="316"/>
                </a:moveTo>
                <a:cubicBezTo>
                  <a:pt x="1535" y="317"/>
                  <a:pt x="1535" y="317"/>
                  <a:pt x="1535" y="317"/>
                </a:cubicBezTo>
                <a:cubicBezTo>
                  <a:pt x="1533" y="318"/>
                  <a:pt x="1533" y="320"/>
                  <a:pt x="1535" y="321"/>
                </a:cubicBezTo>
                <a:cubicBezTo>
                  <a:pt x="1535" y="321"/>
                  <a:pt x="1536" y="322"/>
                  <a:pt x="1537" y="322"/>
                </a:cubicBezTo>
                <a:cubicBezTo>
                  <a:pt x="1538" y="322"/>
                  <a:pt x="1538" y="321"/>
                  <a:pt x="1539" y="321"/>
                </a:cubicBezTo>
                <a:cubicBezTo>
                  <a:pt x="1539" y="320"/>
                  <a:pt x="1539" y="320"/>
                  <a:pt x="1539" y="320"/>
                </a:cubicBezTo>
                <a:cubicBezTo>
                  <a:pt x="1541" y="319"/>
                  <a:pt x="1541" y="317"/>
                  <a:pt x="1539" y="316"/>
                </a:cubicBezTo>
                <a:cubicBezTo>
                  <a:pt x="1538" y="315"/>
                  <a:pt x="1536" y="315"/>
                  <a:pt x="1535" y="316"/>
                </a:cubicBezTo>
                <a:close/>
                <a:moveTo>
                  <a:pt x="1488" y="363"/>
                </a:moveTo>
                <a:cubicBezTo>
                  <a:pt x="1487" y="364"/>
                  <a:pt x="1487" y="366"/>
                  <a:pt x="1488" y="367"/>
                </a:cubicBezTo>
                <a:cubicBezTo>
                  <a:pt x="1489" y="368"/>
                  <a:pt x="1490" y="368"/>
                  <a:pt x="1490" y="368"/>
                </a:cubicBezTo>
                <a:cubicBezTo>
                  <a:pt x="1491" y="368"/>
                  <a:pt x="1492" y="368"/>
                  <a:pt x="1492" y="367"/>
                </a:cubicBezTo>
                <a:cubicBezTo>
                  <a:pt x="1499" y="361"/>
                  <a:pt x="1499" y="361"/>
                  <a:pt x="1499" y="361"/>
                </a:cubicBezTo>
                <a:cubicBezTo>
                  <a:pt x="1500" y="359"/>
                  <a:pt x="1500" y="357"/>
                  <a:pt x="1499" y="356"/>
                </a:cubicBezTo>
                <a:cubicBezTo>
                  <a:pt x="1498" y="355"/>
                  <a:pt x="1496" y="355"/>
                  <a:pt x="1495" y="356"/>
                </a:cubicBezTo>
                <a:lnTo>
                  <a:pt x="1488" y="363"/>
                </a:lnTo>
                <a:close/>
                <a:moveTo>
                  <a:pt x="1362" y="503"/>
                </a:moveTo>
                <a:cubicBezTo>
                  <a:pt x="1359" y="506"/>
                  <a:pt x="1359" y="506"/>
                  <a:pt x="1359" y="506"/>
                </a:cubicBezTo>
                <a:cubicBezTo>
                  <a:pt x="1358" y="507"/>
                  <a:pt x="1358" y="509"/>
                  <a:pt x="1359" y="510"/>
                </a:cubicBezTo>
                <a:cubicBezTo>
                  <a:pt x="1360" y="511"/>
                  <a:pt x="1361" y="511"/>
                  <a:pt x="1361" y="511"/>
                </a:cubicBezTo>
                <a:cubicBezTo>
                  <a:pt x="1362" y="511"/>
                  <a:pt x="1363" y="511"/>
                  <a:pt x="1364" y="510"/>
                </a:cubicBezTo>
                <a:cubicBezTo>
                  <a:pt x="1366" y="508"/>
                  <a:pt x="1366" y="508"/>
                  <a:pt x="1366" y="508"/>
                </a:cubicBezTo>
                <a:cubicBezTo>
                  <a:pt x="1367" y="507"/>
                  <a:pt x="1367" y="505"/>
                  <a:pt x="1366" y="503"/>
                </a:cubicBezTo>
                <a:cubicBezTo>
                  <a:pt x="1365" y="502"/>
                  <a:pt x="1363" y="502"/>
                  <a:pt x="1362" y="503"/>
                </a:cubicBezTo>
                <a:close/>
                <a:moveTo>
                  <a:pt x="1378" y="496"/>
                </a:moveTo>
                <a:cubicBezTo>
                  <a:pt x="1379" y="495"/>
                  <a:pt x="1379" y="493"/>
                  <a:pt x="1378" y="492"/>
                </a:cubicBezTo>
                <a:cubicBezTo>
                  <a:pt x="1376" y="491"/>
                  <a:pt x="1374" y="491"/>
                  <a:pt x="1373" y="492"/>
                </a:cubicBezTo>
                <a:cubicBezTo>
                  <a:pt x="1366" y="499"/>
                  <a:pt x="1366" y="499"/>
                  <a:pt x="1366" y="499"/>
                </a:cubicBezTo>
                <a:cubicBezTo>
                  <a:pt x="1365" y="500"/>
                  <a:pt x="1365" y="502"/>
                  <a:pt x="1366" y="503"/>
                </a:cubicBezTo>
                <a:cubicBezTo>
                  <a:pt x="1367" y="504"/>
                  <a:pt x="1368" y="504"/>
                  <a:pt x="1369" y="504"/>
                </a:cubicBezTo>
                <a:cubicBezTo>
                  <a:pt x="1369" y="504"/>
                  <a:pt x="1370" y="504"/>
                  <a:pt x="1371" y="503"/>
                </a:cubicBezTo>
                <a:lnTo>
                  <a:pt x="1378" y="496"/>
                </a:lnTo>
                <a:close/>
                <a:moveTo>
                  <a:pt x="1387" y="486"/>
                </a:moveTo>
                <a:cubicBezTo>
                  <a:pt x="1387" y="486"/>
                  <a:pt x="1388" y="486"/>
                  <a:pt x="1389" y="485"/>
                </a:cubicBezTo>
                <a:cubicBezTo>
                  <a:pt x="1393" y="480"/>
                  <a:pt x="1393" y="480"/>
                  <a:pt x="1393" y="480"/>
                </a:cubicBezTo>
                <a:cubicBezTo>
                  <a:pt x="1395" y="479"/>
                  <a:pt x="1395" y="477"/>
                  <a:pt x="1393" y="476"/>
                </a:cubicBezTo>
                <a:cubicBezTo>
                  <a:pt x="1392" y="475"/>
                  <a:pt x="1390" y="475"/>
                  <a:pt x="1389" y="476"/>
                </a:cubicBezTo>
                <a:cubicBezTo>
                  <a:pt x="1384" y="481"/>
                  <a:pt x="1384" y="481"/>
                  <a:pt x="1384" y="481"/>
                </a:cubicBezTo>
                <a:cubicBezTo>
                  <a:pt x="1383" y="482"/>
                  <a:pt x="1383" y="484"/>
                  <a:pt x="1384" y="485"/>
                </a:cubicBezTo>
                <a:cubicBezTo>
                  <a:pt x="1385" y="486"/>
                  <a:pt x="1386" y="486"/>
                  <a:pt x="1387" y="486"/>
                </a:cubicBezTo>
                <a:close/>
                <a:moveTo>
                  <a:pt x="1493" y="380"/>
                </a:moveTo>
                <a:cubicBezTo>
                  <a:pt x="1494" y="380"/>
                  <a:pt x="1494" y="379"/>
                  <a:pt x="1495" y="379"/>
                </a:cubicBezTo>
                <a:cubicBezTo>
                  <a:pt x="1499" y="375"/>
                  <a:pt x="1499" y="375"/>
                  <a:pt x="1499" y="375"/>
                </a:cubicBezTo>
                <a:cubicBezTo>
                  <a:pt x="1500" y="374"/>
                  <a:pt x="1500" y="372"/>
                  <a:pt x="1499" y="371"/>
                </a:cubicBezTo>
                <a:cubicBezTo>
                  <a:pt x="1497" y="370"/>
                  <a:pt x="1495" y="370"/>
                  <a:pt x="1494" y="371"/>
                </a:cubicBezTo>
                <a:cubicBezTo>
                  <a:pt x="1491" y="374"/>
                  <a:pt x="1491" y="374"/>
                  <a:pt x="1491" y="374"/>
                </a:cubicBezTo>
                <a:cubicBezTo>
                  <a:pt x="1489" y="376"/>
                  <a:pt x="1489" y="378"/>
                  <a:pt x="1491" y="379"/>
                </a:cubicBezTo>
                <a:cubicBezTo>
                  <a:pt x="1491" y="379"/>
                  <a:pt x="1492" y="380"/>
                  <a:pt x="1493" y="380"/>
                </a:cubicBezTo>
                <a:close/>
                <a:moveTo>
                  <a:pt x="1412" y="460"/>
                </a:moveTo>
                <a:cubicBezTo>
                  <a:pt x="1413" y="460"/>
                  <a:pt x="1414" y="460"/>
                  <a:pt x="1414" y="460"/>
                </a:cubicBezTo>
                <a:cubicBezTo>
                  <a:pt x="1440" y="434"/>
                  <a:pt x="1440" y="434"/>
                  <a:pt x="1440" y="434"/>
                </a:cubicBezTo>
                <a:cubicBezTo>
                  <a:pt x="1441" y="433"/>
                  <a:pt x="1441" y="431"/>
                  <a:pt x="1440" y="430"/>
                </a:cubicBezTo>
                <a:cubicBezTo>
                  <a:pt x="1439" y="428"/>
                  <a:pt x="1437" y="428"/>
                  <a:pt x="1435" y="430"/>
                </a:cubicBezTo>
                <a:cubicBezTo>
                  <a:pt x="1410" y="455"/>
                  <a:pt x="1410" y="455"/>
                  <a:pt x="1410" y="455"/>
                </a:cubicBezTo>
                <a:cubicBezTo>
                  <a:pt x="1409" y="456"/>
                  <a:pt x="1409" y="458"/>
                  <a:pt x="1410" y="460"/>
                </a:cubicBezTo>
                <a:cubicBezTo>
                  <a:pt x="1410" y="460"/>
                  <a:pt x="1411" y="460"/>
                  <a:pt x="1412" y="460"/>
                </a:cubicBezTo>
                <a:close/>
                <a:moveTo>
                  <a:pt x="1384" y="503"/>
                </a:moveTo>
                <a:cubicBezTo>
                  <a:pt x="1386" y="502"/>
                  <a:pt x="1386" y="500"/>
                  <a:pt x="1384" y="499"/>
                </a:cubicBezTo>
                <a:cubicBezTo>
                  <a:pt x="1383" y="498"/>
                  <a:pt x="1381" y="498"/>
                  <a:pt x="1380" y="499"/>
                </a:cubicBezTo>
                <a:cubicBezTo>
                  <a:pt x="1371" y="508"/>
                  <a:pt x="1371" y="508"/>
                  <a:pt x="1371" y="508"/>
                </a:cubicBezTo>
                <a:cubicBezTo>
                  <a:pt x="1370" y="509"/>
                  <a:pt x="1370" y="511"/>
                  <a:pt x="1371" y="512"/>
                </a:cubicBezTo>
                <a:cubicBezTo>
                  <a:pt x="1372" y="513"/>
                  <a:pt x="1373" y="513"/>
                  <a:pt x="1373" y="513"/>
                </a:cubicBezTo>
                <a:cubicBezTo>
                  <a:pt x="1374" y="513"/>
                  <a:pt x="1375" y="513"/>
                  <a:pt x="1375" y="512"/>
                </a:cubicBezTo>
                <a:lnTo>
                  <a:pt x="1384" y="503"/>
                </a:lnTo>
                <a:close/>
                <a:moveTo>
                  <a:pt x="1431" y="457"/>
                </a:moveTo>
                <a:cubicBezTo>
                  <a:pt x="1441" y="447"/>
                  <a:pt x="1441" y="447"/>
                  <a:pt x="1441" y="447"/>
                </a:cubicBezTo>
                <a:cubicBezTo>
                  <a:pt x="1442" y="446"/>
                  <a:pt x="1442" y="444"/>
                  <a:pt x="1441" y="443"/>
                </a:cubicBezTo>
                <a:cubicBezTo>
                  <a:pt x="1440" y="441"/>
                  <a:pt x="1438" y="441"/>
                  <a:pt x="1436" y="443"/>
                </a:cubicBezTo>
                <a:cubicBezTo>
                  <a:pt x="1427" y="452"/>
                  <a:pt x="1427" y="452"/>
                  <a:pt x="1427" y="452"/>
                </a:cubicBezTo>
                <a:cubicBezTo>
                  <a:pt x="1426" y="454"/>
                  <a:pt x="1426" y="455"/>
                  <a:pt x="1427" y="457"/>
                </a:cubicBezTo>
                <a:cubicBezTo>
                  <a:pt x="1427" y="457"/>
                  <a:pt x="1428" y="458"/>
                  <a:pt x="1429" y="458"/>
                </a:cubicBezTo>
                <a:cubicBezTo>
                  <a:pt x="1430" y="458"/>
                  <a:pt x="1430" y="457"/>
                  <a:pt x="1431" y="457"/>
                </a:cubicBezTo>
                <a:close/>
                <a:moveTo>
                  <a:pt x="1388" y="496"/>
                </a:moveTo>
                <a:cubicBezTo>
                  <a:pt x="1388" y="496"/>
                  <a:pt x="1389" y="497"/>
                  <a:pt x="1390" y="497"/>
                </a:cubicBezTo>
                <a:cubicBezTo>
                  <a:pt x="1391" y="497"/>
                  <a:pt x="1391" y="496"/>
                  <a:pt x="1392" y="496"/>
                </a:cubicBezTo>
                <a:cubicBezTo>
                  <a:pt x="1402" y="486"/>
                  <a:pt x="1402" y="486"/>
                  <a:pt x="1402" y="486"/>
                </a:cubicBezTo>
                <a:cubicBezTo>
                  <a:pt x="1403" y="485"/>
                  <a:pt x="1403" y="483"/>
                  <a:pt x="1402" y="481"/>
                </a:cubicBezTo>
                <a:cubicBezTo>
                  <a:pt x="1401" y="480"/>
                  <a:pt x="1399" y="480"/>
                  <a:pt x="1398" y="481"/>
                </a:cubicBezTo>
                <a:cubicBezTo>
                  <a:pt x="1388" y="491"/>
                  <a:pt x="1388" y="491"/>
                  <a:pt x="1388" y="491"/>
                </a:cubicBezTo>
                <a:cubicBezTo>
                  <a:pt x="1386" y="493"/>
                  <a:pt x="1386" y="495"/>
                  <a:pt x="1388" y="496"/>
                </a:cubicBezTo>
                <a:close/>
                <a:moveTo>
                  <a:pt x="1418" y="470"/>
                </a:moveTo>
                <a:cubicBezTo>
                  <a:pt x="1427" y="461"/>
                  <a:pt x="1427" y="461"/>
                  <a:pt x="1427" y="461"/>
                </a:cubicBezTo>
                <a:cubicBezTo>
                  <a:pt x="1428" y="460"/>
                  <a:pt x="1428" y="458"/>
                  <a:pt x="1427" y="457"/>
                </a:cubicBezTo>
                <a:cubicBezTo>
                  <a:pt x="1425" y="456"/>
                  <a:pt x="1424" y="456"/>
                  <a:pt x="1423" y="457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4" y="465"/>
                  <a:pt x="1414" y="465"/>
                  <a:pt x="1414" y="465"/>
                </a:cubicBezTo>
                <a:cubicBezTo>
                  <a:pt x="1413" y="466"/>
                  <a:pt x="1413" y="468"/>
                  <a:pt x="1414" y="470"/>
                </a:cubicBezTo>
                <a:cubicBezTo>
                  <a:pt x="1415" y="470"/>
                  <a:pt x="1415" y="470"/>
                  <a:pt x="1416" y="470"/>
                </a:cubicBezTo>
                <a:cubicBezTo>
                  <a:pt x="1417" y="470"/>
                  <a:pt x="1418" y="470"/>
                  <a:pt x="1418" y="470"/>
                </a:cubicBezTo>
                <a:close/>
                <a:moveTo>
                  <a:pt x="1378" y="519"/>
                </a:moveTo>
                <a:cubicBezTo>
                  <a:pt x="1379" y="520"/>
                  <a:pt x="1380" y="520"/>
                  <a:pt x="1380" y="520"/>
                </a:cubicBezTo>
                <a:cubicBezTo>
                  <a:pt x="1381" y="520"/>
                  <a:pt x="1382" y="520"/>
                  <a:pt x="1382" y="519"/>
                </a:cubicBezTo>
                <a:cubicBezTo>
                  <a:pt x="1391" y="511"/>
                  <a:pt x="1391" y="511"/>
                  <a:pt x="1391" y="511"/>
                </a:cubicBezTo>
                <a:cubicBezTo>
                  <a:pt x="1392" y="509"/>
                  <a:pt x="1392" y="507"/>
                  <a:pt x="1391" y="506"/>
                </a:cubicBezTo>
                <a:cubicBezTo>
                  <a:pt x="1390" y="505"/>
                  <a:pt x="1388" y="505"/>
                  <a:pt x="1387" y="506"/>
                </a:cubicBezTo>
                <a:cubicBezTo>
                  <a:pt x="1378" y="515"/>
                  <a:pt x="1378" y="515"/>
                  <a:pt x="1378" y="515"/>
                </a:cubicBezTo>
                <a:cubicBezTo>
                  <a:pt x="1377" y="516"/>
                  <a:pt x="1377" y="518"/>
                  <a:pt x="1378" y="519"/>
                </a:cubicBezTo>
                <a:close/>
                <a:moveTo>
                  <a:pt x="1394" y="507"/>
                </a:moveTo>
                <a:cubicBezTo>
                  <a:pt x="1395" y="507"/>
                  <a:pt x="1395" y="506"/>
                  <a:pt x="1396" y="506"/>
                </a:cubicBezTo>
                <a:cubicBezTo>
                  <a:pt x="1408" y="493"/>
                  <a:pt x="1408" y="493"/>
                  <a:pt x="1408" y="493"/>
                </a:cubicBezTo>
                <a:cubicBezTo>
                  <a:pt x="1410" y="492"/>
                  <a:pt x="1410" y="490"/>
                  <a:pt x="1408" y="489"/>
                </a:cubicBezTo>
                <a:cubicBezTo>
                  <a:pt x="1407" y="488"/>
                  <a:pt x="1405" y="488"/>
                  <a:pt x="1404" y="489"/>
                </a:cubicBezTo>
                <a:cubicBezTo>
                  <a:pt x="1392" y="501"/>
                  <a:pt x="1392" y="501"/>
                  <a:pt x="1392" y="501"/>
                </a:cubicBezTo>
                <a:cubicBezTo>
                  <a:pt x="1390" y="503"/>
                  <a:pt x="1390" y="504"/>
                  <a:pt x="1392" y="506"/>
                </a:cubicBezTo>
                <a:cubicBezTo>
                  <a:pt x="1392" y="506"/>
                  <a:pt x="1393" y="507"/>
                  <a:pt x="1394" y="507"/>
                </a:cubicBezTo>
                <a:close/>
                <a:moveTo>
                  <a:pt x="1382" y="529"/>
                </a:moveTo>
                <a:cubicBezTo>
                  <a:pt x="1381" y="528"/>
                  <a:pt x="1379" y="528"/>
                  <a:pt x="1378" y="529"/>
                </a:cubicBezTo>
                <a:cubicBezTo>
                  <a:pt x="1376" y="531"/>
                  <a:pt x="1376" y="531"/>
                  <a:pt x="1376" y="531"/>
                </a:cubicBezTo>
                <a:cubicBezTo>
                  <a:pt x="1374" y="533"/>
                  <a:pt x="1374" y="534"/>
                  <a:pt x="1376" y="536"/>
                </a:cubicBezTo>
                <a:cubicBezTo>
                  <a:pt x="1376" y="536"/>
                  <a:pt x="1377" y="537"/>
                  <a:pt x="1378" y="537"/>
                </a:cubicBezTo>
                <a:cubicBezTo>
                  <a:pt x="1379" y="537"/>
                  <a:pt x="1379" y="536"/>
                  <a:pt x="1380" y="536"/>
                </a:cubicBezTo>
                <a:cubicBezTo>
                  <a:pt x="1382" y="534"/>
                  <a:pt x="1382" y="534"/>
                  <a:pt x="1382" y="534"/>
                </a:cubicBezTo>
                <a:cubicBezTo>
                  <a:pt x="1383" y="533"/>
                  <a:pt x="1383" y="531"/>
                  <a:pt x="1382" y="529"/>
                </a:cubicBezTo>
                <a:close/>
                <a:moveTo>
                  <a:pt x="1385" y="529"/>
                </a:moveTo>
                <a:cubicBezTo>
                  <a:pt x="1386" y="529"/>
                  <a:pt x="1387" y="529"/>
                  <a:pt x="1388" y="528"/>
                </a:cubicBezTo>
                <a:cubicBezTo>
                  <a:pt x="1410" y="506"/>
                  <a:pt x="1410" y="506"/>
                  <a:pt x="1410" y="506"/>
                </a:cubicBezTo>
                <a:cubicBezTo>
                  <a:pt x="1411" y="505"/>
                  <a:pt x="1411" y="503"/>
                  <a:pt x="1410" y="502"/>
                </a:cubicBezTo>
                <a:cubicBezTo>
                  <a:pt x="1408" y="501"/>
                  <a:pt x="1406" y="501"/>
                  <a:pt x="1405" y="502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82" y="524"/>
                  <a:pt x="1382" y="524"/>
                  <a:pt x="1382" y="524"/>
                </a:cubicBezTo>
                <a:cubicBezTo>
                  <a:pt x="1381" y="525"/>
                  <a:pt x="1382" y="527"/>
                  <a:pt x="1383" y="528"/>
                </a:cubicBezTo>
                <a:cubicBezTo>
                  <a:pt x="1383" y="529"/>
                  <a:pt x="1385" y="529"/>
                  <a:pt x="1385" y="529"/>
                </a:cubicBezTo>
                <a:close/>
                <a:moveTo>
                  <a:pt x="1498" y="417"/>
                </a:moveTo>
                <a:cubicBezTo>
                  <a:pt x="1499" y="417"/>
                  <a:pt x="1499" y="416"/>
                  <a:pt x="1500" y="416"/>
                </a:cubicBezTo>
                <a:cubicBezTo>
                  <a:pt x="1510" y="406"/>
                  <a:pt x="1510" y="406"/>
                  <a:pt x="1510" y="406"/>
                </a:cubicBezTo>
                <a:cubicBezTo>
                  <a:pt x="1511" y="404"/>
                  <a:pt x="1511" y="403"/>
                  <a:pt x="1510" y="401"/>
                </a:cubicBezTo>
                <a:cubicBezTo>
                  <a:pt x="1509" y="400"/>
                  <a:pt x="1507" y="400"/>
                  <a:pt x="1506" y="401"/>
                </a:cubicBezTo>
                <a:cubicBezTo>
                  <a:pt x="1496" y="411"/>
                  <a:pt x="1496" y="411"/>
                  <a:pt x="1496" y="411"/>
                </a:cubicBezTo>
                <a:cubicBezTo>
                  <a:pt x="1494" y="413"/>
                  <a:pt x="1494" y="415"/>
                  <a:pt x="1496" y="416"/>
                </a:cubicBezTo>
                <a:cubicBezTo>
                  <a:pt x="1496" y="416"/>
                  <a:pt x="1497" y="417"/>
                  <a:pt x="1498" y="417"/>
                </a:cubicBezTo>
                <a:close/>
                <a:moveTo>
                  <a:pt x="1384" y="537"/>
                </a:moveTo>
                <a:cubicBezTo>
                  <a:pt x="1383" y="538"/>
                  <a:pt x="1383" y="538"/>
                  <a:pt x="1383" y="538"/>
                </a:cubicBezTo>
                <a:cubicBezTo>
                  <a:pt x="1381" y="539"/>
                  <a:pt x="1381" y="541"/>
                  <a:pt x="1383" y="543"/>
                </a:cubicBezTo>
                <a:cubicBezTo>
                  <a:pt x="1383" y="543"/>
                  <a:pt x="1384" y="544"/>
                  <a:pt x="1385" y="544"/>
                </a:cubicBezTo>
                <a:cubicBezTo>
                  <a:pt x="1386" y="544"/>
                  <a:pt x="1386" y="543"/>
                  <a:pt x="1387" y="543"/>
                </a:cubicBezTo>
                <a:cubicBezTo>
                  <a:pt x="1388" y="542"/>
                  <a:pt x="1388" y="542"/>
                  <a:pt x="1388" y="542"/>
                </a:cubicBezTo>
                <a:cubicBezTo>
                  <a:pt x="1389" y="541"/>
                  <a:pt x="1389" y="539"/>
                  <a:pt x="1388" y="537"/>
                </a:cubicBezTo>
                <a:cubicBezTo>
                  <a:pt x="1387" y="536"/>
                  <a:pt x="1385" y="536"/>
                  <a:pt x="1384" y="537"/>
                </a:cubicBezTo>
                <a:close/>
                <a:moveTo>
                  <a:pt x="1409" y="519"/>
                </a:moveTo>
                <a:cubicBezTo>
                  <a:pt x="1410" y="519"/>
                  <a:pt x="1411" y="519"/>
                  <a:pt x="1411" y="519"/>
                </a:cubicBezTo>
                <a:cubicBezTo>
                  <a:pt x="1414" y="515"/>
                  <a:pt x="1414" y="515"/>
                  <a:pt x="1414" y="515"/>
                </a:cubicBezTo>
                <a:cubicBezTo>
                  <a:pt x="1416" y="514"/>
                  <a:pt x="1416" y="512"/>
                  <a:pt x="1414" y="511"/>
                </a:cubicBezTo>
                <a:cubicBezTo>
                  <a:pt x="1413" y="510"/>
                  <a:pt x="1411" y="510"/>
                  <a:pt x="1410" y="511"/>
                </a:cubicBezTo>
                <a:cubicBezTo>
                  <a:pt x="1407" y="514"/>
                  <a:pt x="1407" y="514"/>
                  <a:pt x="1407" y="514"/>
                </a:cubicBezTo>
                <a:cubicBezTo>
                  <a:pt x="1406" y="515"/>
                  <a:pt x="1406" y="517"/>
                  <a:pt x="1407" y="519"/>
                </a:cubicBezTo>
                <a:cubicBezTo>
                  <a:pt x="1407" y="519"/>
                  <a:pt x="1408" y="519"/>
                  <a:pt x="1409" y="519"/>
                </a:cubicBezTo>
                <a:close/>
                <a:moveTo>
                  <a:pt x="1406" y="523"/>
                </a:moveTo>
                <a:cubicBezTo>
                  <a:pt x="1408" y="522"/>
                  <a:pt x="1408" y="520"/>
                  <a:pt x="1406" y="519"/>
                </a:cubicBezTo>
                <a:cubicBezTo>
                  <a:pt x="1405" y="518"/>
                  <a:pt x="1403" y="518"/>
                  <a:pt x="1402" y="519"/>
                </a:cubicBezTo>
                <a:cubicBezTo>
                  <a:pt x="1388" y="533"/>
                  <a:pt x="1388" y="533"/>
                  <a:pt x="1388" y="533"/>
                </a:cubicBezTo>
                <a:cubicBezTo>
                  <a:pt x="1387" y="534"/>
                  <a:pt x="1387" y="536"/>
                  <a:pt x="1388" y="537"/>
                </a:cubicBezTo>
                <a:cubicBezTo>
                  <a:pt x="1389" y="538"/>
                  <a:pt x="1389" y="538"/>
                  <a:pt x="1390" y="538"/>
                </a:cubicBezTo>
                <a:cubicBezTo>
                  <a:pt x="1391" y="538"/>
                  <a:pt x="1392" y="538"/>
                  <a:pt x="1392" y="537"/>
                </a:cubicBezTo>
                <a:lnTo>
                  <a:pt x="1406" y="523"/>
                </a:lnTo>
                <a:close/>
                <a:moveTo>
                  <a:pt x="1498" y="430"/>
                </a:moveTo>
                <a:cubicBezTo>
                  <a:pt x="1499" y="430"/>
                  <a:pt x="1500" y="430"/>
                  <a:pt x="1501" y="429"/>
                </a:cubicBezTo>
                <a:cubicBezTo>
                  <a:pt x="1513" y="417"/>
                  <a:pt x="1513" y="417"/>
                  <a:pt x="1513" y="417"/>
                </a:cubicBezTo>
                <a:cubicBezTo>
                  <a:pt x="1514" y="415"/>
                  <a:pt x="1514" y="413"/>
                  <a:pt x="1513" y="412"/>
                </a:cubicBezTo>
                <a:cubicBezTo>
                  <a:pt x="1512" y="411"/>
                  <a:pt x="1510" y="411"/>
                  <a:pt x="1509" y="412"/>
                </a:cubicBezTo>
                <a:cubicBezTo>
                  <a:pt x="1496" y="425"/>
                  <a:pt x="1496" y="425"/>
                  <a:pt x="1496" y="425"/>
                </a:cubicBezTo>
                <a:cubicBezTo>
                  <a:pt x="1495" y="426"/>
                  <a:pt x="1495" y="428"/>
                  <a:pt x="1496" y="429"/>
                </a:cubicBezTo>
                <a:cubicBezTo>
                  <a:pt x="1497" y="430"/>
                  <a:pt x="1498" y="430"/>
                  <a:pt x="1498" y="430"/>
                </a:cubicBezTo>
                <a:close/>
                <a:moveTo>
                  <a:pt x="1503" y="440"/>
                </a:moveTo>
                <a:cubicBezTo>
                  <a:pt x="1504" y="440"/>
                  <a:pt x="1504" y="439"/>
                  <a:pt x="1505" y="439"/>
                </a:cubicBezTo>
                <a:cubicBezTo>
                  <a:pt x="1506" y="438"/>
                  <a:pt x="1506" y="438"/>
                  <a:pt x="1506" y="438"/>
                </a:cubicBezTo>
                <a:cubicBezTo>
                  <a:pt x="1506" y="437"/>
                  <a:pt x="1507" y="437"/>
                  <a:pt x="1507" y="436"/>
                </a:cubicBezTo>
                <a:cubicBezTo>
                  <a:pt x="1507" y="436"/>
                  <a:pt x="1508" y="436"/>
                  <a:pt x="1508" y="436"/>
                </a:cubicBezTo>
                <a:cubicBezTo>
                  <a:pt x="1512" y="432"/>
                  <a:pt x="1512" y="432"/>
                  <a:pt x="1512" y="432"/>
                </a:cubicBezTo>
                <a:cubicBezTo>
                  <a:pt x="1513" y="430"/>
                  <a:pt x="1513" y="428"/>
                  <a:pt x="1512" y="427"/>
                </a:cubicBezTo>
                <a:cubicBezTo>
                  <a:pt x="1511" y="426"/>
                  <a:pt x="1509" y="426"/>
                  <a:pt x="1508" y="427"/>
                </a:cubicBezTo>
                <a:cubicBezTo>
                  <a:pt x="1504" y="431"/>
                  <a:pt x="1504" y="431"/>
                  <a:pt x="1504" y="431"/>
                </a:cubicBezTo>
                <a:cubicBezTo>
                  <a:pt x="1503" y="432"/>
                  <a:pt x="1503" y="432"/>
                  <a:pt x="1503" y="433"/>
                </a:cubicBezTo>
                <a:cubicBezTo>
                  <a:pt x="1502" y="433"/>
                  <a:pt x="1502" y="433"/>
                  <a:pt x="1502" y="433"/>
                </a:cubicBezTo>
                <a:cubicBezTo>
                  <a:pt x="1501" y="434"/>
                  <a:pt x="1501" y="434"/>
                  <a:pt x="1501" y="434"/>
                </a:cubicBezTo>
                <a:cubicBezTo>
                  <a:pt x="1499" y="436"/>
                  <a:pt x="1499" y="437"/>
                  <a:pt x="1501" y="439"/>
                </a:cubicBezTo>
                <a:cubicBezTo>
                  <a:pt x="1501" y="439"/>
                  <a:pt x="1502" y="440"/>
                  <a:pt x="1503" y="440"/>
                </a:cubicBezTo>
                <a:close/>
                <a:moveTo>
                  <a:pt x="1411" y="529"/>
                </a:moveTo>
                <a:cubicBezTo>
                  <a:pt x="1409" y="527"/>
                  <a:pt x="1408" y="527"/>
                  <a:pt x="1406" y="529"/>
                </a:cubicBezTo>
                <a:cubicBezTo>
                  <a:pt x="1393" y="542"/>
                  <a:pt x="1393" y="542"/>
                  <a:pt x="1393" y="542"/>
                </a:cubicBezTo>
                <a:cubicBezTo>
                  <a:pt x="1392" y="543"/>
                  <a:pt x="1392" y="545"/>
                  <a:pt x="1393" y="547"/>
                </a:cubicBezTo>
                <a:cubicBezTo>
                  <a:pt x="1393" y="547"/>
                  <a:pt x="1394" y="547"/>
                  <a:pt x="1395" y="547"/>
                </a:cubicBezTo>
                <a:cubicBezTo>
                  <a:pt x="1396" y="547"/>
                  <a:pt x="1397" y="547"/>
                  <a:pt x="1397" y="547"/>
                </a:cubicBezTo>
                <a:cubicBezTo>
                  <a:pt x="1411" y="533"/>
                  <a:pt x="1411" y="533"/>
                  <a:pt x="1411" y="533"/>
                </a:cubicBezTo>
                <a:cubicBezTo>
                  <a:pt x="1412" y="532"/>
                  <a:pt x="1412" y="530"/>
                  <a:pt x="1411" y="529"/>
                </a:cubicBezTo>
                <a:close/>
                <a:moveTo>
                  <a:pt x="1518" y="431"/>
                </a:moveTo>
                <a:cubicBezTo>
                  <a:pt x="1516" y="433"/>
                  <a:pt x="1516" y="433"/>
                  <a:pt x="1516" y="433"/>
                </a:cubicBezTo>
                <a:cubicBezTo>
                  <a:pt x="1514" y="435"/>
                  <a:pt x="1514" y="436"/>
                  <a:pt x="1516" y="438"/>
                </a:cubicBezTo>
                <a:cubicBezTo>
                  <a:pt x="1516" y="438"/>
                  <a:pt x="1517" y="439"/>
                  <a:pt x="1518" y="439"/>
                </a:cubicBezTo>
                <a:cubicBezTo>
                  <a:pt x="1519" y="439"/>
                  <a:pt x="1519" y="438"/>
                  <a:pt x="1520" y="438"/>
                </a:cubicBezTo>
                <a:cubicBezTo>
                  <a:pt x="1523" y="435"/>
                  <a:pt x="1523" y="435"/>
                  <a:pt x="1523" y="435"/>
                </a:cubicBezTo>
                <a:cubicBezTo>
                  <a:pt x="1524" y="434"/>
                  <a:pt x="1524" y="432"/>
                  <a:pt x="1523" y="431"/>
                </a:cubicBezTo>
                <a:cubicBezTo>
                  <a:pt x="1521" y="429"/>
                  <a:pt x="1519" y="429"/>
                  <a:pt x="1518" y="431"/>
                </a:cubicBezTo>
                <a:close/>
                <a:moveTo>
                  <a:pt x="1485" y="471"/>
                </a:moveTo>
                <a:cubicBezTo>
                  <a:pt x="1486" y="471"/>
                  <a:pt x="1487" y="471"/>
                  <a:pt x="1487" y="470"/>
                </a:cubicBezTo>
                <a:cubicBezTo>
                  <a:pt x="1501" y="456"/>
                  <a:pt x="1501" y="456"/>
                  <a:pt x="1501" y="456"/>
                </a:cubicBezTo>
                <a:cubicBezTo>
                  <a:pt x="1502" y="455"/>
                  <a:pt x="1502" y="453"/>
                  <a:pt x="1501" y="452"/>
                </a:cubicBezTo>
                <a:cubicBezTo>
                  <a:pt x="1500" y="451"/>
                  <a:pt x="1498" y="451"/>
                  <a:pt x="1497" y="452"/>
                </a:cubicBezTo>
                <a:cubicBezTo>
                  <a:pt x="1483" y="466"/>
                  <a:pt x="1483" y="466"/>
                  <a:pt x="1483" y="466"/>
                </a:cubicBezTo>
                <a:cubicBezTo>
                  <a:pt x="1482" y="467"/>
                  <a:pt x="1482" y="469"/>
                  <a:pt x="1483" y="470"/>
                </a:cubicBezTo>
                <a:cubicBezTo>
                  <a:pt x="1484" y="471"/>
                  <a:pt x="1484" y="471"/>
                  <a:pt x="1485" y="471"/>
                </a:cubicBezTo>
                <a:close/>
                <a:moveTo>
                  <a:pt x="1417" y="536"/>
                </a:moveTo>
                <a:cubicBezTo>
                  <a:pt x="1416" y="535"/>
                  <a:pt x="1414" y="535"/>
                  <a:pt x="1413" y="536"/>
                </a:cubicBezTo>
                <a:cubicBezTo>
                  <a:pt x="1398" y="551"/>
                  <a:pt x="1398" y="551"/>
                  <a:pt x="1398" y="551"/>
                </a:cubicBezTo>
                <a:cubicBezTo>
                  <a:pt x="1397" y="552"/>
                  <a:pt x="1397" y="554"/>
                  <a:pt x="1398" y="555"/>
                </a:cubicBezTo>
                <a:cubicBezTo>
                  <a:pt x="1399" y="556"/>
                  <a:pt x="1400" y="556"/>
                  <a:pt x="1401" y="556"/>
                </a:cubicBezTo>
                <a:cubicBezTo>
                  <a:pt x="1401" y="556"/>
                  <a:pt x="1402" y="556"/>
                  <a:pt x="1403" y="555"/>
                </a:cubicBezTo>
                <a:cubicBezTo>
                  <a:pt x="1417" y="541"/>
                  <a:pt x="1417" y="541"/>
                  <a:pt x="1417" y="541"/>
                </a:cubicBezTo>
                <a:cubicBezTo>
                  <a:pt x="1418" y="539"/>
                  <a:pt x="1418" y="537"/>
                  <a:pt x="1417" y="536"/>
                </a:cubicBezTo>
                <a:close/>
                <a:moveTo>
                  <a:pt x="1425" y="547"/>
                </a:moveTo>
                <a:cubicBezTo>
                  <a:pt x="1425" y="547"/>
                  <a:pt x="1425" y="547"/>
                  <a:pt x="1425" y="547"/>
                </a:cubicBezTo>
                <a:cubicBezTo>
                  <a:pt x="1428" y="544"/>
                  <a:pt x="1428" y="544"/>
                  <a:pt x="1428" y="544"/>
                </a:cubicBezTo>
                <a:cubicBezTo>
                  <a:pt x="1429" y="542"/>
                  <a:pt x="1429" y="540"/>
                  <a:pt x="1428" y="539"/>
                </a:cubicBezTo>
                <a:cubicBezTo>
                  <a:pt x="1427" y="538"/>
                  <a:pt x="1425" y="538"/>
                  <a:pt x="1424" y="539"/>
                </a:cubicBezTo>
                <a:cubicBezTo>
                  <a:pt x="1421" y="542"/>
                  <a:pt x="1421" y="542"/>
                  <a:pt x="1421" y="542"/>
                </a:cubicBezTo>
                <a:cubicBezTo>
                  <a:pt x="1420" y="542"/>
                  <a:pt x="1420" y="543"/>
                  <a:pt x="1420" y="543"/>
                </a:cubicBezTo>
                <a:cubicBezTo>
                  <a:pt x="1420" y="543"/>
                  <a:pt x="1420" y="543"/>
                  <a:pt x="1420" y="543"/>
                </a:cubicBezTo>
                <a:cubicBezTo>
                  <a:pt x="1406" y="557"/>
                  <a:pt x="1406" y="557"/>
                  <a:pt x="1406" y="557"/>
                </a:cubicBezTo>
                <a:cubicBezTo>
                  <a:pt x="1405" y="558"/>
                  <a:pt x="1405" y="560"/>
                  <a:pt x="1406" y="561"/>
                </a:cubicBezTo>
                <a:cubicBezTo>
                  <a:pt x="1407" y="562"/>
                  <a:pt x="1408" y="562"/>
                  <a:pt x="1408" y="562"/>
                </a:cubicBezTo>
                <a:cubicBezTo>
                  <a:pt x="1409" y="562"/>
                  <a:pt x="1410" y="562"/>
                  <a:pt x="1411" y="561"/>
                </a:cubicBezTo>
                <a:cubicBezTo>
                  <a:pt x="1424" y="547"/>
                  <a:pt x="1424" y="547"/>
                  <a:pt x="1424" y="547"/>
                </a:cubicBezTo>
                <a:cubicBezTo>
                  <a:pt x="1425" y="547"/>
                  <a:pt x="1425" y="547"/>
                  <a:pt x="1425" y="547"/>
                </a:cubicBezTo>
                <a:close/>
                <a:moveTo>
                  <a:pt x="1521" y="442"/>
                </a:moveTo>
                <a:cubicBezTo>
                  <a:pt x="1519" y="444"/>
                  <a:pt x="1519" y="444"/>
                  <a:pt x="1519" y="444"/>
                </a:cubicBezTo>
                <a:cubicBezTo>
                  <a:pt x="1519" y="444"/>
                  <a:pt x="1518" y="445"/>
                  <a:pt x="1518" y="446"/>
                </a:cubicBezTo>
                <a:cubicBezTo>
                  <a:pt x="1518" y="446"/>
                  <a:pt x="1517" y="446"/>
                  <a:pt x="1516" y="447"/>
                </a:cubicBezTo>
                <a:cubicBezTo>
                  <a:pt x="1510" y="453"/>
                  <a:pt x="1510" y="453"/>
                  <a:pt x="1510" y="453"/>
                </a:cubicBezTo>
                <a:cubicBezTo>
                  <a:pt x="1509" y="454"/>
                  <a:pt x="1509" y="456"/>
                  <a:pt x="1510" y="457"/>
                </a:cubicBezTo>
                <a:cubicBezTo>
                  <a:pt x="1511" y="458"/>
                  <a:pt x="1512" y="458"/>
                  <a:pt x="1513" y="458"/>
                </a:cubicBezTo>
                <a:cubicBezTo>
                  <a:pt x="1513" y="458"/>
                  <a:pt x="1514" y="458"/>
                  <a:pt x="1515" y="457"/>
                </a:cubicBezTo>
                <a:cubicBezTo>
                  <a:pt x="1521" y="451"/>
                  <a:pt x="1521" y="451"/>
                  <a:pt x="1521" y="451"/>
                </a:cubicBezTo>
                <a:cubicBezTo>
                  <a:pt x="1521" y="450"/>
                  <a:pt x="1522" y="450"/>
                  <a:pt x="1522" y="449"/>
                </a:cubicBezTo>
                <a:cubicBezTo>
                  <a:pt x="1522" y="449"/>
                  <a:pt x="1523" y="449"/>
                  <a:pt x="1523" y="448"/>
                </a:cubicBezTo>
                <a:cubicBezTo>
                  <a:pt x="1525" y="446"/>
                  <a:pt x="1525" y="446"/>
                  <a:pt x="1525" y="446"/>
                </a:cubicBezTo>
                <a:cubicBezTo>
                  <a:pt x="1527" y="445"/>
                  <a:pt x="1527" y="443"/>
                  <a:pt x="1525" y="442"/>
                </a:cubicBezTo>
                <a:cubicBezTo>
                  <a:pt x="1524" y="441"/>
                  <a:pt x="1522" y="441"/>
                  <a:pt x="1521" y="442"/>
                </a:cubicBezTo>
                <a:close/>
                <a:moveTo>
                  <a:pt x="1531" y="446"/>
                </a:moveTo>
                <a:cubicBezTo>
                  <a:pt x="1526" y="451"/>
                  <a:pt x="1526" y="451"/>
                  <a:pt x="1526" y="451"/>
                </a:cubicBezTo>
                <a:cubicBezTo>
                  <a:pt x="1525" y="452"/>
                  <a:pt x="1525" y="452"/>
                  <a:pt x="1525" y="453"/>
                </a:cubicBezTo>
                <a:cubicBezTo>
                  <a:pt x="1524" y="453"/>
                  <a:pt x="1524" y="453"/>
                  <a:pt x="1523" y="454"/>
                </a:cubicBezTo>
                <a:cubicBezTo>
                  <a:pt x="1515" y="462"/>
                  <a:pt x="1515" y="462"/>
                  <a:pt x="1515" y="462"/>
                </a:cubicBezTo>
                <a:cubicBezTo>
                  <a:pt x="1514" y="463"/>
                  <a:pt x="1514" y="465"/>
                  <a:pt x="1515" y="466"/>
                </a:cubicBezTo>
                <a:cubicBezTo>
                  <a:pt x="1516" y="467"/>
                  <a:pt x="1516" y="467"/>
                  <a:pt x="1517" y="467"/>
                </a:cubicBezTo>
                <a:cubicBezTo>
                  <a:pt x="1518" y="467"/>
                  <a:pt x="1519" y="467"/>
                  <a:pt x="1519" y="466"/>
                </a:cubicBezTo>
                <a:cubicBezTo>
                  <a:pt x="1527" y="458"/>
                  <a:pt x="1527" y="458"/>
                  <a:pt x="1527" y="458"/>
                </a:cubicBezTo>
                <a:cubicBezTo>
                  <a:pt x="1528" y="458"/>
                  <a:pt x="1528" y="457"/>
                  <a:pt x="1528" y="456"/>
                </a:cubicBezTo>
                <a:cubicBezTo>
                  <a:pt x="1529" y="456"/>
                  <a:pt x="1530" y="456"/>
                  <a:pt x="1530" y="455"/>
                </a:cubicBezTo>
                <a:cubicBezTo>
                  <a:pt x="1535" y="451"/>
                  <a:pt x="1535" y="451"/>
                  <a:pt x="1535" y="451"/>
                </a:cubicBezTo>
                <a:cubicBezTo>
                  <a:pt x="1536" y="450"/>
                  <a:pt x="1536" y="448"/>
                  <a:pt x="1535" y="446"/>
                </a:cubicBezTo>
                <a:cubicBezTo>
                  <a:pt x="1534" y="445"/>
                  <a:pt x="1532" y="445"/>
                  <a:pt x="1531" y="446"/>
                </a:cubicBezTo>
                <a:close/>
                <a:moveTo>
                  <a:pt x="1423" y="562"/>
                </a:moveTo>
                <a:cubicBezTo>
                  <a:pt x="1424" y="561"/>
                  <a:pt x="1424" y="559"/>
                  <a:pt x="1423" y="558"/>
                </a:cubicBezTo>
                <a:cubicBezTo>
                  <a:pt x="1422" y="557"/>
                  <a:pt x="1420" y="557"/>
                  <a:pt x="1419" y="558"/>
                </a:cubicBezTo>
                <a:cubicBezTo>
                  <a:pt x="1416" y="561"/>
                  <a:pt x="1416" y="561"/>
                  <a:pt x="1416" y="561"/>
                </a:cubicBezTo>
                <a:cubicBezTo>
                  <a:pt x="1415" y="562"/>
                  <a:pt x="1415" y="564"/>
                  <a:pt x="1416" y="565"/>
                </a:cubicBezTo>
                <a:cubicBezTo>
                  <a:pt x="1416" y="566"/>
                  <a:pt x="1417" y="566"/>
                  <a:pt x="1418" y="566"/>
                </a:cubicBezTo>
                <a:cubicBezTo>
                  <a:pt x="1419" y="566"/>
                  <a:pt x="1420" y="566"/>
                  <a:pt x="1420" y="565"/>
                </a:cubicBezTo>
                <a:lnTo>
                  <a:pt x="1423" y="562"/>
                </a:lnTo>
                <a:close/>
                <a:moveTo>
                  <a:pt x="1446" y="539"/>
                </a:moveTo>
                <a:cubicBezTo>
                  <a:pt x="1446" y="539"/>
                  <a:pt x="1447" y="538"/>
                  <a:pt x="1448" y="538"/>
                </a:cubicBezTo>
                <a:cubicBezTo>
                  <a:pt x="1497" y="489"/>
                  <a:pt x="1497" y="489"/>
                  <a:pt x="1497" y="489"/>
                </a:cubicBezTo>
                <a:cubicBezTo>
                  <a:pt x="1498" y="488"/>
                  <a:pt x="1498" y="486"/>
                  <a:pt x="1497" y="485"/>
                </a:cubicBezTo>
                <a:cubicBezTo>
                  <a:pt x="1495" y="483"/>
                  <a:pt x="1493" y="483"/>
                  <a:pt x="1492" y="485"/>
                </a:cubicBezTo>
                <a:cubicBezTo>
                  <a:pt x="1443" y="533"/>
                  <a:pt x="1443" y="533"/>
                  <a:pt x="1443" y="533"/>
                </a:cubicBezTo>
                <a:cubicBezTo>
                  <a:pt x="1442" y="535"/>
                  <a:pt x="1442" y="537"/>
                  <a:pt x="1443" y="538"/>
                </a:cubicBezTo>
                <a:cubicBezTo>
                  <a:pt x="1444" y="538"/>
                  <a:pt x="1445" y="539"/>
                  <a:pt x="1446" y="539"/>
                </a:cubicBezTo>
                <a:close/>
                <a:moveTo>
                  <a:pt x="1535" y="464"/>
                </a:moveTo>
                <a:cubicBezTo>
                  <a:pt x="1537" y="463"/>
                  <a:pt x="1537" y="463"/>
                  <a:pt x="1537" y="463"/>
                </a:cubicBezTo>
                <a:cubicBezTo>
                  <a:pt x="1538" y="462"/>
                  <a:pt x="1538" y="460"/>
                  <a:pt x="1537" y="459"/>
                </a:cubicBezTo>
                <a:cubicBezTo>
                  <a:pt x="1536" y="457"/>
                  <a:pt x="1534" y="457"/>
                  <a:pt x="1532" y="459"/>
                </a:cubicBezTo>
                <a:cubicBezTo>
                  <a:pt x="1531" y="460"/>
                  <a:pt x="1531" y="460"/>
                  <a:pt x="1531" y="460"/>
                </a:cubicBezTo>
                <a:cubicBezTo>
                  <a:pt x="1530" y="461"/>
                  <a:pt x="1530" y="463"/>
                  <a:pt x="1531" y="464"/>
                </a:cubicBezTo>
                <a:cubicBezTo>
                  <a:pt x="1531" y="465"/>
                  <a:pt x="1532" y="465"/>
                  <a:pt x="1533" y="465"/>
                </a:cubicBezTo>
                <a:cubicBezTo>
                  <a:pt x="1534" y="465"/>
                  <a:pt x="1535" y="465"/>
                  <a:pt x="1535" y="464"/>
                </a:cubicBezTo>
                <a:close/>
                <a:moveTo>
                  <a:pt x="1432" y="563"/>
                </a:moveTo>
                <a:cubicBezTo>
                  <a:pt x="1431" y="562"/>
                  <a:pt x="1429" y="562"/>
                  <a:pt x="1428" y="563"/>
                </a:cubicBezTo>
                <a:cubicBezTo>
                  <a:pt x="1420" y="571"/>
                  <a:pt x="1420" y="571"/>
                  <a:pt x="1420" y="571"/>
                </a:cubicBezTo>
                <a:cubicBezTo>
                  <a:pt x="1419" y="572"/>
                  <a:pt x="1419" y="574"/>
                  <a:pt x="1420" y="575"/>
                </a:cubicBezTo>
                <a:cubicBezTo>
                  <a:pt x="1421" y="576"/>
                  <a:pt x="1421" y="576"/>
                  <a:pt x="1422" y="576"/>
                </a:cubicBezTo>
                <a:cubicBezTo>
                  <a:pt x="1423" y="576"/>
                  <a:pt x="1424" y="576"/>
                  <a:pt x="1424" y="575"/>
                </a:cubicBezTo>
                <a:cubicBezTo>
                  <a:pt x="1432" y="568"/>
                  <a:pt x="1432" y="568"/>
                  <a:pt x="1432" y="568"/>
                </a:cubicBezTo>
                <a:cubicBezTo>
                  <a:pt x="1433" y="566"/>
                  <a:pt x="1433" y="564"/>
                  <a:pt x="1432" y="563"/>
                </a:cubicBezTo>
                <a:close/>
                <a:moveTo>
                  <a:pt x="1493" y="502"/>
                </a:moveTo>
                <a:cubicBezTo>
                  <a:pt x="1492" y="501"/>
                  <a:pt x="1490" y="501"/>
                  <a:pt x="1489" y="502"/>
                </a:cubicBezTo>
                <a:cubicBezTo>
                  <a:pt x="1447" y="544"/>
                  <a:pt x="1447" y="544"/>
                  <a:pt x="1447" y="544"/>
                </a:cubicBezTo>
                <a:cubicBezTo>
                  <a:pt x="1446" y="545"/>
                  <a:pt x="1446" y="547"/>
                  <a:pt x="1447" y="548"/>
                </a:cubicBezTo>
                <a:cubicBezTo>
                  <a:pt x="1448" y="549"/>
                  <a:pt x="1449" y="549"/>
                  <a:pt x="1450" y="549"/>
                </a:cubicBezTo>
                <a:cubicBezTo>
                  <a:pt x="1450" y="549"/>
                  <a:pt x="1451" y="549"/>
                  <a:pt x="1452" y="548"/>
                </a:cubicBezTo>
                <a:cubicBezTo>
                  <a:pt x="1493" y="507"/>
                  <a:pt x="1493" y="507"/>
                  <a:pt x="1493" y="507"/>
                </a:cubicBezTo>
                <a:cubicBezTo>
                  <a:pt x="1494" y="505"/>
                  <a:pt x="1494" y="503"/>
                  <a:pt x="1493" y="502"/>
                </a:cubicBezTo>
                <a:close/>
                <a:moveTo>
                  <a:pt x="1528" y="471"/>
                </a:moveTo>
                <a:cubicBezTo>
                  <a:pt x="1529" y="470"/>
                  <a:pt x="1529" y="468"/>
                  <a:pt x="1528" y="467"/>
                </a:cubicBezTo>
                <a:cubicBezTo>
                  <a:pt x="1527" y="466"/>
                  <a:pt x="1525" y="466"/>
                  <a:pt x="1524" y="467"/>
                </a:cubicBezTo>
                <a:cubicBezTo>
                  <a:pt x="1518" y="473"/>
                  <a:pt x="1518" y="473"/>
                  <a:pt x="1518" y="473"/>
                </a:cubicBezTo>
                <a:cubicBezTo>
                  <a:pt x="1518" y="473"/>
                  <a:pt x="1517" y="474"/>
                  <a:pt x="1517" y="474"/>
                </a:cubicBezTo>
                <a:cubicBezTo>
                  <a:pt x="1517" y="474"/>
                  <a:pt x="1516" y="475"/>
                  <a:pt x="1516" y="475"/>
                </a:cubicBezTo>
                <a:cubicBezTo>
                  <a:pt x="1513" y="477"/>
                  <a:pt x="1513" y="477"/>
                  <a:pt x="1513" y="477"/>
                </a:cubicBezTo>
                <a:cubicBezTo>
                  <a:pt x="1512" y="479"/>
                  <a:pt x="1512" y="481"/>
                  <a:pt x="1513" y="482"/>
                </a:cubicBezTo>
                <a:cubicBezTo>
                  <a:pt x="1514" y="482"/>
                  <a:pt x="1515" y="483"/>
                  <a:pt x="1516" y="483"/>
                </a:cubicBezTo>
                <a:cubicBezTo>
                  <a:pt x="1516" y="483"/>
                  <a:pt x="1517" y="482"/>
                  <a:pt x="1518" y="482"/>
                </a:cubicBezTo>
                <a:cubicBezTo>
                  <a:pt x="1520" y="480"/>
                  <a:pt x="1520" y="480"/>
                  <a:pt x="1520" y="480"/>
                </a:cubicBezTo>
                <a:cubicBezTo>
                  <a:pt x="1521" y="479"/>
                  <a:pt x="1521" y="478"/>
                  <a:pt x="1521" y="478"/>
                </a:cubicBezTo>
                <a:cubicBezTo>
                  <a:pt x="1521" y="478"/>
                  <a:pt x="1522" y="478"/>
                  <a:pt x="1522" y="477"/>
                </a:cubicBezTo>
                <a:lnTo>
                  <a:pt x="1528" y="471"/>
                </a:lnTo>
                <a:close/>
                <a:moveTo>
                  <a:pt x="1513" y="487"/>
                </a:moveTo>
                <a:cubicBezTo>
                  <a:pt x="1514" y="485"/>
                  <a:pt x="1514" y="483"/>
                  <a:pt x="1513" y="482"/>
                </a:cubicBezTo>
                <a:cubicBezTo>
                  <a:pt x="1512" y="481"/>
                  <a:pt x="1510" y="481"/>
                  <a:pt x="1509" y="482"/>
                </a:cubicBezTo>
                <a:cubicBezTo>
                  <a:pt x="1507" y="484"/>
                  <a:pt x="1507" y="484"/>
                  <a:pt x="1507" y="484"/>
                </a:cubicBezTo>
                <a:cubicBezTo>
                  <a:pt x="1506" y="485"/>
                  <a:pt x="1506" y="487"/>
                  <a:pt x="1507" y="488"/>
                </a:cubicBezTo>
                <a:cubicBezTo>
                  <a:pt x="1508" y="489"/>
                  <a:pt x="1508" y="489"/>
                  <a:pt x="1509" y="489"/>
                </a:cubicBezTo>
                <a:cubicBezTo>
                  <a:pt x="1510" y="489"/>
                  <a:pt x="1511" y="489"/>
                  <a:pt x="1511" y="488"/>
                </a:cubicBezTo>
                <a:lnTo>
                  <a:pt x="1513" y="487"/>
                </a:lnTo>
                <a:close/>
                <a:moveTo>
                  <a:pt x="1497" y="512"/>
                </a:moveTo>
                <a:cubicBezTo>
                  <a:pt x="1496" y="511"/>
                  <a:pt x="1494" y="511"/>
                  <a:pt x="1493" y="512"/>
                </a:cubicBezTo>
                <a:cubicBezTo>
                  <a:pt x="1459" y="545"/>
                  <a:pt x="1459" y="545"/>
                  <a:pt x="1459" y="545"/>
                </a:cubicBezTo>
                <a:cubicBezTo>
                  <a:pt x="1458" y="547"/>
                  <a:pt x="1458" y="549"/>
                  <a:pt x="1459" y="550"/>
                </a:cubicBezTo>
                <a:cubicBezTo>
                  <a:pt x="1460" y="550"/>
                  <a:pt x="1461" y="551"/>
                  <a:pt x="1462" y="551"/>
                </a:cubicBezTo>
                <a:cubicBezTo>
                  <a:pt x="1462" y="551"/>
                  <a:pt x="1463" y="550"/>
                  <a:pt x="1464" y="550"/>
                </a:cubicBezTo>
                <a:cubicBezTo>
                  <a:pt x="1497" y="516"/>
                  <a:pt x="1497" y="516"/>
                  <a:pt x="1497" y="516"/>
                </a:cubicBezTo>
                <a:cubicBezTo>
                  <a:pt x="1498" y="515"/>
                  <a:pt x="1498" y="513"/>
                  <a:pt x="1497" y="512"/>
                </a:cubicBezTo>
                <a:close/>
                <a:moveTo>
                  <a:pt x="1442" y="567"/>
                </a:moveTo>
                <a:cubicBezTo>
                  <a:pt x="1441" y="566"/>
                  <a:pt x="1439" y="566"/>
                  <a:pt x="1438" y="567"/>
                </a:cubicBezTo>
                <a:cubicBezTo>
                  <a:pt x="1430" y="575"/>
                  <a:pt x="1430" y="575"/>
                  <a:pt x="1430" y="575"/>
                </a:cubicBezTo>
                <a:cubicBezTo>
                  <a:pt x="1429" y="576"/>
                  <a:pt x="1429" y="578"/>
                  <a:pt x="1430" y="579"/>
                </a:cubicBezTo>
                <a:cubicBezTo>
                  <a:pt x="1430" y="580"/>
                  <a:pt x="1431" y="580"/>
                  <a:pt x="1432" y="580"/>
                </a:cubicBezTo>
                <a:cubicBezTo>
                  <a:pt x="1433" y="580"/>
                  <a:pt x="1434" y="580"/>
                  <a:pt x="1434" y="579"/>
                </a:cubicBezTo>
                <a:cubicBezTo>
                  <a:pt x="1442" y="571"/>
                  <a:pt x="1442" y="571"/>
                  <a:pt x="1442" y="571"/>
                </a:cubicBezTo>
                <a:cubicBezTo>
                  <a:pt x="1443" y="570"/>
                  <a:pt x="1443" y="568"/>
                  <a:pt x="1442" y="567"/>
                </a:cubicBezTo>
                <a:close/>
                <a:moveTo>
                  <a:pt x="1528" y="484"/>
                </a:moveTo>
                <a:cubicBezTo>
                  <a:pt x="1529" y="484"/>
                  <a:pt x="1530" y="484"/>
                  <a:pt x="1530" y="483"/>
                </a:cubicBezTo>
                <a:cubicBezTo>
                  <a:pt x="1541" y="472"/>
                  <a:pt x="1541" y="472"/>
                  <a:pt x="1541" y="472"/>
                </a:cubicBezTo>
                <a:cubicBezTo>
                  <a:pt x="1543" y="471"/>
                  <a:pt x="1543" y="469"/>
                  <a:pt x="1541" y="468"/>
                </a:cubicBezTo>
                <a:cubicBezTo>
                  <a:pt x="1540" y="467"/>
                  <a:pt x="1538" y="467"/>
                  <a:pt x="1537" y="468"/>
                </a:cubicBezTo>
                <a:cubicBezTo>
                  <a:pt x="1526" y="479"/>
                  <a:pt x="1526" y="479"/>
                  <a:pt x="1526" y="479"/>
                </a:cubicBezTo>
                <a:cubicBezTo>
                  <a:pt x="1525" y="480"/>
                  <a:pt x="1525" y="482"/>
                  <a:pt x="1526" y="483"/>
                </a:cubicBezTo>
                <a:cubicBezTo>
                  <a:pt x="1527" y="484"/>
                  <a:pt x="1527" y="484"/>
                  <a:pt x="1528" y="484"/>
                </a:cubicBezTo>
                <a:close/>
                <a:moveTo>
                  <a:pt x="1442" y="581"/>
                </a:moveTo>
                <a:cubicBezTo>
                  <a:pt x="1443" y="582"/>
                  <a:pt x="1444" y="582"/>
                  <a:pt x="1444" y="582"/>
                </a:cubicBezTo>
                <a:cubicBezTo>
                  <a:pt x="1445" y="582"/>
                  <a:pt x="1446" y="582"/>
                  <a:pt x="1447" y="581"/>
                </a:cubicBezTo>
                <a:cubicBezTo>
                  <a:pt x="1456" y="571"/>
                  <a:pt x="1456" y="571"/>
                  <a:pt x="1456" y="571"/>
                </a:cubicBezTo>
                <a:cubicBezTo>
                  <a:pt x="1458" y="570"/>
                  <a:pt x="1458" y="568"/>
                  <a:pt x="1456" y="567"/>
                </a:cubicBezTo>
                <a:cubicBezTo>
                  <a:pt x="1455" y="566"/>
                  <a:pt x="1453" y="566"/>
                  <a:pt x="1452" y="567"/>
                </a:cubicBezTo>
                <a:cubicBezTo>
                  <a:pt x="1442" y="577"/>
                  <a:pt x="1442" y="577"/>
                  <a:pt x="1442" y="577"/>
                </a:cubicBezTo>
                <a:cubicBezTo>
                  <a:pt x="1441" y="578"/>
                  <a:pt x="1441" y="580"/>
                  <a:pt x="1442" y="581"/>
                </a:cubicBezTo>
                <a:close/>
                <a:moveTo>
                  <a:pt x="1542" y="485"/>
                </a:moveTo>
                <a:cubicBezTo>
                  <a:pt x="1544" y="484"/>
                  <a:pt x="1544" y="484"/>
                  <a:pt x="1544" y="484"/>
                </a:cubicBezTo>
                <a:cubicBezTo>
                  <a:pt x="1545" y="483"/>
                  <a:pt x="1545" y="481"/>
                  <a:pt x="1544" y="479"/>
                </a:cubicBezTo>
                <a:cubicBezTo>
                  <a:pt x="1543" y="478"/>
                  <a:pt x="1541" y="478"/>
                  <a:pt x="1539" y="479"/>
                </a:cubicBezTo>
                <a:cubicBezTo>
                  <a:pt x="1538" y="481"/>
                  <a:pt x="1538" y="481"/>
                  <a:pt x="1538" y="481"/>
                </a:cubicBezTo>
                <a:cubicBezTo>
                  <a:pt x="1538" y="481"/>
                  <a:pt x="1537" y="482"/>
                  <a:pt x="1537" y="483"/>
                </a:cubicBezTo>
                <a:cubicBezTo>
                  <a:pt x="1537" y="483"/>
                  <a:pt x="1536" y="483"/>
                  <a:pt x="1535" y="484"/>
                </a:cubicBezTo>
                <a:cubicBezTo>
                  <a:pt x="1534" y="485"/>
                  <a:pt x="1534" y="485"/>
                  <a:pt x="1534" y="485"/>
                </a:cubicBezTo>
                <a:cubicBezTo>
                  <a:pt x="1533" y="486"/>
                  <a:pt x="1533" y="488"/>
                  <a:pt x="1534" y="489"/>
                </a:cubicBezTo>
                <a:cubicBezTo>
                  <a:pt x="1534" y="490"/>
                  <a:pt x="1535" y="490"/>
                  <a:pt x="1536" y="490"/>
                </a:cubicBezTo>
                <a:cubicBezTo>
                  <a:pt x="1537" y="490"/>
                  <a:pt x="1538" y="490"/>
                  <a:pt x="1538" y="489"/>
                </a:cubicBezTo>
                <a:cubicBezTo>
                  <a:pt x="1540" y="488"/>
                  <a:pt x="1540" y="488"/>
                  <a:pt x="1540" y="488"/>
                </a:cubicBezTo>
                <a:cubicBezTo>
                  <a:pt x="1540" y="487"/>
                  <a:pt x="1540" y="487"/>
                  <a:pt x="1541" y="486"/>
                </a:cubicBezTo>
                <a:cubicBezTo>
                  <a:pt x="1541" y="486"/>
                  <a:pt x="1542" y="486"/>
                  <a:pt x="1542" y="485"/>
                </a:cubicBezTo>
                <a:close/>
                <a:moveTo>
                  <a:pt x="1487" y="537"/>
                </a:moveTo>
                <a:cubicBezTo>
                  <a:pt x="1485" y="535"/>
                  <a:pt x="1483" y="535"/>
                  <a:pt x="1482" y="537"/>
                </a:cubicBezTo>
                <a:cubicBezTo>
                  <a:pt x="1470" y="549"/>
                  <a:pt x="1470" y="549"/>
                  <a:pt x="1470" y="549"/>
                </a:cubicBezTo>
                <a:cubicBezTo>
                  <a:pt x="1469" y="550"/>
                  <a:pt x="1469" y="552"/>
                  <a:pt x="1470" y="553"/>
                </a:cubicBezTo>
                <a:cubicBezTo>
                  <a:pt x="1471" y="554"/>
                  <a:pt x="1472" y="554"/>
                  <a:pt x="1472" y="554"/>
                </a:cubicBezTo>
                <a:cubicBezTo>
                  <a:pt x="1473" y="554"/>
                  <a:pt x="1474" y="554"/>
                  <a:pt x="1475" y="553"/>
                </a:cubicBezTo>
                <a:cubicBezTo>
                  <a:pt x="1487" y="541"/>
                  <a:pt x="1487" y="541"/>
                  <a:pt x="1487" y="541"/>
                </a:cubicBezTo>
                <a:cubicBezTo>
                  <a:pt x="1488" y="540"/>
                  <a:pt x="1488" y="538"/>
                  <a:pt x="1487" y="537"/>
                </a:cubicBezTo>
                <a:close/>
                <a:moveTo>
                  <a:pt x="1497" y="540"/>
                </a:moveTo>
                <a:cubicBezTo>
                  <a:pt x="1498" y="541"/>
                  <a:pt x="1499" y="541"/>
                  <a:pt x="1499" y="541"/>
                </a:cubicBezTo>
                <a:cubicBezTo>
                  <a:pt x="1500" y="541"/>
                  <a:pt x="1501" y="541"/>
                  <a:pt x="1502" y="540"/>
                </a:cubicBezTo>
                <a:cubicBezTo>
                  <a:pt x="1510" y="532"/>
                  <a:pt x="1510" y="532"/>
                  <a:pt x="1510" y="532"/>
                </a:cubicBezTo>
                <a:cubicBezTo>
                  <a:pt x="1511" y="531"/>
                  <a:pt x="1511" y="529"/>
                  <a:pt x="1510" y="528"/>
                </a:cubicBezTo>
                <a:cubicBezTo>
                  <a:pt x="1508" y="526"/>
                  <a:pt x="1507" y="526"/>
                  <a:pt x="1505" y="528"/>
                </a:cubicBezTo>
                <a:cubicBezTo>
                  <a:pt x="1497" y="536"/>
                  <a:pt x="1497" y="536"/>
                  <a:pt x="1497" y="536"/>
                </a:cubicBezTo>
                <a:cubicBezTo>
                  <a:pt x="1496" y="537"/>
                  <a:pt x="1496" y="539"/>
                  <a:pt x="1497" y="540"/>
                </a:cubicBezTo>
                <a:close/>
                <a:moveTo>
                  <a:pt x="1458" y="583"/>
                </a:moveTo>
                <a:cubicBezTo>
                  <a:pt x="1464" y="578"/>
                  <a:pt x="1464" y="578"/>
                  <a:pt x="1464" y="578"/>
                </a:cubicBezTo>
                <a:cubicBezTo>
                  <a:pt x="1469" y="572"/>
                  <a:pt x="1469" y="572"/>
                  <a:pt x="1469" y="572"/>
                </a:cubicBezTo>
                <a:cubicBezTo>
                  <a:pt x="1471" y="571"/>
                  <a:pt x="1471" y="569"/>
                  <a:pt x="1469" y="568"/>
                </a:cubicBezTo>
                <a:cubicBezTo>
                  <a:pt x="1468" y="567"/>
                  <a:pt x="1466" y="567"/>
                  <a:pt x="1465" y="568"/>
                </a:cubicBezTo>
                <a:cubicBezTo>
                  <a:pt x="1460" y="573"/>
                  <a:pt x="1460" y="573"/>
                  <a:pt x="1460" y="573"/>
                </a:cubicBezTo>
                <a:cubicBezTo>
                  <a:pt x="1454" y="579"/>
                  <a:pt x="1454" y="579"/>
                  <a:pt x="1454" y="579"/>
                </a:cubicBezTo>
                <a:cubicBezTo>
                  <a:pt x="1453" y="580"/>
                  <a:pt x="1453" y="582"/>
                  <a:pt x="1454" y="583"/>
                </a:cubicBezTo>
                <a:cubicBezTo>
                  <a:pt x="1454" y="584"/>
                  <a:pt x="1455" y="584"/>
                  <a:pt x="1456" y="584"/>
                </a:cubicBezTo>
                <a:cubicBezTo>
                  <a:pt x="1457" y="584"/>
                  <a:pt x="1458" y="584"/>
                  <a:pt x="1458" y="583"/>
                </a:cubicBezTo>
                <a:close/>
                <a:moveTo>
                  <a:pt x="1513" y="527"/>
                </a:moveTo>
                <a:cubicBezTo>
                  <a:pt x="1514" y="527"/>
                  <a:pt x="1515" y="527"/>
                  <a:pt x="1515" y="526"/>
                </a:cubicBezTo>
                <a:cubicBezTo>
                  <a:pt x="1521" y="520"/>
                  <a:pt x="1521" y="520"/>
                  <a:pt x="1521" y="520"/>
                </a:cubicBezTo>
                <a:cubicBezTo>
                  <a:pt x="1522" y="519"/>
                  <a:pt x="1522" y="517"/>
                  <a:pt x="1521" y="516"/>
                </a:cubicBezTo>
                <a:cubicBezTo>
                  <a:pt x="1520" y="515"/>
                  <a:pt x="1518" y="515"/>
                  <a:pt x="1517" y="516"/>
                </a:cubicBezTo>
                <a:cubicBezTo>
                  <a:pt x="1511" y="522"/>
                  <a:pt x="1511" y="522"/>
                  <a:pt x="1511" y="522"/>
                </a:cubicBezTo>
                <a:cubicBezTo>
                  <a:pt x="1510" y="523"/>
                  <a:pt x="1510" y="525"/>
                  <a:pt x="1511" y="526"/>
                </a:cubicBezTo>
                <a:cubicBezTo>
                  <a:pt x="1512" y="527"/>
                  <a:pt x="1512" y="527"/>
                  <a:pt x="1513" y="527"/>
                </a:cubicBezTo>
                <a:close/>
                <a:moveTo>
                  <a:pt x="1539" y="512"/>
                </a:moveTo>
                <a:cubicBezTo>
                  <a:pt x="1538" y="511"/>
                  <a:pt x="1536" y="511"/>
                  <a:pt x="1534" y="512"/>
                </a:cubicBezTo>
                <a:cubicBezTo>
                  <a:pt x="1526" y="521"/>
                  <a:pt x="1526" y="521"/>
                  <a:pt x="1526" y="521"/>
                </a:cubicBezTo>
                <a:cubicBezTo>
                  <a:pt x="1524" y="522"/>
                  <a:pt x="1524" y="524"/>
                  <a:pt x="1526" y="526"/>
                </a:cubicBezTo>
                <a:cubicBezTo>
                  <a:pt x="1526" y="526"/>
                  <a:pt x="1527" y="527"/>
                  <a:pt x="1528" y="527"/>
                </a:cubicBezTo>
                <a:cubicBezTo>
                  <a:pt x="1529" y="527"/>
                  <a:pt x="1529" y="526"/>
                  <a:pt x="1530" y="526"/>
                </a:cubicBezTo>
                <a:cubicBezTo>
                  <a:pt x="1539" y="517"/>
                  <a:pt x="1539" y="517"/>
                  <a:pt x="1539" y="517"/>
                </a:cubicBezTo>
                <a:cubicBezTo>
                  <a:pt x="1540" y="516"/>
                  <a:pt x="1540" y="514"/>
                  <a:pt x="1539" y="512"/>
                </a:cubicBezTo>
                <a:close/>
                <a:moveTo>
                  <a:pt x="1502" y="552"/>
                </a:moveTo>
                <a:cubicBezTo>
                  <a:pt x="1503" y="552"/>
                  <a:pt x="1504" y="552"/>
                  <a:pt x="1504" y="551"/>
                </a:cubicBezTo>
                <a:cubicBezTo>
                  <a:pt x="1510" y="546"/>
                  <a:pt x="1510" y="546"/>
                  <a:pt x="1510" y="546"/>
                </a:cubicBezTo>
                <a:cubicBezTo>
                  <a:pt x="1510" y="546"/>
                  <a:pt x="1510" y="545"/>
                  <a:pt x="1510" y="545"/>
                </a:cubicBezTo>
                <a:cubicBezTo>
                  <a:pt x="1510" y="545"/>
                  <a:pt x="1510" y="545"/>
                  <a:pt x="1511" y="545"/>
                </a:cubicBezTo>
                <a:cubicBezTo>
                  <a:pt x="1525" y="531"/>
                  <a:pt x="1525" y="531"/>
                  <a:pt x="1525" y="531"/>
                </a:cubicBezTo>
                <a:cubicBezTo>
                  <a:pt x="1526" y="530"/>
                  <a:pt x="1526" y="528"/>
                  <a:pt x="1525" y="527"/>
                </a:cubicBezTo>
                <a:cubicBezTo>
                  <a:pt x="1523" y="525"/>
                  <a:pt x="1521" y="525"/>
                  <a:pt x="1520" y="527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0" y="547"/>
                  <a:pt x="1500" y="547"/>
                  <a:pt x="1500" y="547"/>
                </a:cubicBezTo>
                <a:cubicBezTo>
                  <a:pt x="1499" y="548"/>
                  <a:pt x="1499" y="550"/>
                  <a:pt x="1500" y="551"/>
                </a:cubicBezTo>
                <a:cubicBezTo>
                  <a:pt x="1500" y="552"/>
                  <a:pt x="1501" y="552"/>
                  <a:pt x="1502" y="552"/>
                </a:cubicBezTo>
                <a:close/>
                <a:moveTo>
                  <a:pt x="1480" y="581"/>
                </a:moveTo>
                <a:cubicBezTo>
                  <a:pt x="1477" y="584"/>
                  <a:pt x="1477" y="584"/>
                  <a:pt x="1477" y="584"/>
                </a:cubicBezTo>
                <a:cubicBezTo>
                  <a:pt x="1476" y="585"/>
                  <a:pt x="1476" y="587"/>
                  <a:pt x="1477" y="588"/>
                </a:cubicBezTo>
                <a:cubicBezTo>
                  <a:pt x="1478" y="589"/>
                  <a:pt x="1479" y="589"/>
                  <a:pt x="1479" y="589"/>
                </a:cubicBezTo>
                <a:cubicBezTo>
                  <a:pt x="1480" y="589"/>
                  <a:pt x="1481" y="589"/>
                  <a:pt x="1481" y="588"/>
                </a:cubicBezTo>
                <a:cubicBezTo>
                  <a:pt x="1484" y="586"/>
                  <a:pt x="1484" y="586"/>
                  <a:pt x="1484" y="586"/>
                </a:cubicBezTo>
                <a:cubicBezTo>
                  <a:pt x="1485" y="584"/>
                  <a:pt x="1485" y="582"/>
                  <a:pt x="1484" y="581"/>
                </a:cubicBezTo>
                <a:cubicBezTo>
                  <a:pt x="1483" y="580"/>
                  <a:pt x="1481" y="580"/>
                  <a:pt x="1480" y="581"/>
                </a:cubicBezTo>
                <a:close/>
                <a:moveTo>
                  <a:pt x="1553" y="507"/>
                </a:moveTo>
                <a:cubicBezTo>
                  <a:pt x="1551" y="509"/>
                  <a:pt x="1551" y="509"/>
                  <a:pt x="1551" y="509"/>
                </a:cubicBezTo>
                <a:cubicBezTo>
                  <a:pt x="1551" y="510"/>
                  <a:pt x="1551" y="510"/>
                  <a:pt x="1551" y="510"/>
                </a:cubicBezTo>
                <a:cubicBezTo>
                  <a:pt x="1551" y="510"/>
                  <a:pt x="1551" y="510"/>
                  <a:pt x="1550" y="510"/>
                </a:cubicBezTo>
                <a:cubicBezTo>
                  <a:pt x="1546" y="515"/>
                  <a:pt x="1546" y="515"/>
                  <a:pt x="1546" y="515"/>
                </a:cubicBezTo>
                <a:cubicBezTo>
                  <a:pt x="1545" y="516"/>
                  <a:pt x="1545" y="518"/>
                  <a:pt x="1546" y="519"/>
                </a:cubicBezTo>
                <a:cubicBezTo>
                  <a:pt x="1547" y="520"/>
                  <a:pt x="1548" y="520"/>
                  <a:pt x="1548" y="520"/>
                </a:cubicBezTo>
                <a:cubicBezTo>
                  <a:pt x="1549" y="520"/>
                  <a:pt x="1550" y="520"/>
                  <a:pt x="1550" y="519"/>
                </a:cubicBezTo>
                <a:cubicBezTo>
                  <a:pt x="1555" y="515"/>
                  <a:pt x="1555" y="515"/>
                  <a:pt x="1555" y="515"/>
                </a:cubicBezTo>
                <a:cubicBezTo>
                  <a:pt x="1555" y="515"/>
                  <a:pt x="1555" y="514"/>
                  <a:pt x="1555" y="514"/>
                </a:cubicBezTo>
                <a:cubicBezTo>
                  <a:pt x="1555" y="514"/>
                  <a:pt x="1556" y="514"/>
                  <a:pt x="1556" y="514"/>
                </a:cubicBezTo>
                <a:cubicBezTo>
                  <a:pt x="1558" y="512"/>
                  <a:pt x="1558" y="512"/>
                  <a:pt x="1558" y="512"/>
                </a:cubicBezTo>
                <a:cubicBezTo>
                  <a:pt x="1559" y="511"/>
                  <a:pt x="1559" y="509"/>
                  <a:pt x="1558" y="507"/>
                </a:cubicBezTo>
                <a:cubicBezTo>
                  <a:pt x="1556" y="506"/>
                  <a:pt x="1555" y="506"/>
                  <a:pt x="1553" y="507"/>
                </a:cubicBezTo>
                <a:close/>
                <a:moveTo>
                  <a:pt x="1518" y="543"/>
                </a:moveTo>
                <a:cubicBezTo>
                  <a:pt x="1511" y="549"/>
                  <a:pt x="1511" y="549"/>
                  <a:pt x="1511" y="549"/>
                </a:cubicBezTo>
                <a:cubicBezTo>
                  <a:pt x="1510" y="551"/>
                  <a:pt x="1510" y="553"/>
                  <a:pt x="1511" y="554"/>
                </a:cubicBezTo>
                <a:cubicBezTo>
                  <a:pt x="1512" y="554"/>
                  <a:pt x="1513" y="555"/>
                  <a:pt x="1514" y="555"/>
                </a:cubicBezTo>
                <a:cubicBezTo>
                  <a:pt x="1514" y="555"/>
                  <a:pt x="1515" y="554"/>
                  <a:pt x="1516" y="554"/>
                </a:cubicBezTo>
                <a:cubicBezTo>
                  <a:pt x="1522" y="548"/>
                  <a:pt x="1522" y="548"/>
                  <a:pt x="1522" y="548"/>
                </a:cubicBezTo>
                <a:cubicBezTo>
                  <a:pt x="1523" y="546"/>
                  <a:pt x="1523" y="545"/>
                  <a:pt x="1522" y="543"/>
                </a:cubicBezTo>
                <a:cubicBezTo>
                  <a:pt x="1521" y="542"/>
                  <a:pt x="1519" y="542"/>
                  <a:pt x="1518" y="543"/>
                </a:cubicBezTo>
                <a:close/>
                <a:moveTo>
                  <a:pt x="1502" y="566"/>
                </a:moveTo>
                <a:cubicBezTo>
                  <a:pt x="1503" y="566"/>
                  <a:pt x="1504" y="566"/>
                  <a:pt x="1504" y="565"/>
                </a:cubicBezTo>
                <a:cubicBezTo>
                  <a:pt x="1509" y="560"/>
                  <a:pt x="1509" y="560"/>
                  <a:pt x="1509" y="560"/>
                </a:cubicBezTo>
                <a:cubicBezTo>
                  <a:pt x="1511" y="559"/>
                  <a:pt x="1511" y="557"/>
                  <a:pt x="1509" y="556"/>
                </a:cubicBezTo>
                <a:cubicBezTo>
                  <a:pt x="1508" y="555"/>
                  <a:pt x="1506" y="555"/>
                  <a:pt x="1505" y="556"/>
                </a:cubicBezTo>
                <a:cubicBezTo>
                  <a:pt x="1500" y="561"/>
                  <a:pt x="1500" y="561"/>
                  <a:pt x="1500" y="561"/>
                </a:cubicBezTo>
                <a:cubicBezTo>
                  <a:pt x="1499" y="562"/>
                  <a:pt x="1499" y="564"/>
                  <a:pt x="1500" y="565"/>
                </a:cubicBezTo>
                <a:cubicBezTo>
                  <a:pt x="1500" y="566"/>
                  <a:pt x="1501" y="566"/>
                  <a:pt x="1502" y="566"/>
                </a:cubicBezTo>
                <a:close/>
                <a:moveTo>
                  <a:pt x="1495" y="588"/>
                </a:moveTo>
                <a:cubicBezTo>
                  <a:pt x="1495" y="588"/>
                  <a:pt x="1496" y="587"/>
                  <a:pt x="1497" y="587"/>
                </a:cubicBezTo>
                <a:cubicBezTo>
                  <a:pt x="1499" y="584"/>
                  <a:pt x="1499" y="584"/>
                  <a:pt x="1499" y="584"/>
                </a:cubicBezTo>
                <a:cubicBezTo>
                  <a:pt x="1500" y="583"/>
                  <a:pt x="1500" y="581"/>
                  <a:pt x="1499" y="580"/>
                </a:cubicBezTo>
                <a:cubicBezTo>
                  <a:pt x="1498" y="579"/>
                  <a:pt x="1496" y="579"/>
                  <a:pt x="1495" y="580"/>
                </a:cubicBezTo>
                <a:cubicBezTo>
                  <a:pt x="1492" y="582"/>
                  <a:pt x="1492" y="582"/>
                  <a:pt x="1492" y="582"/>
                </a:cubicBezTo>
                <a:cubicBezTo>
                  <a:pt x="1491" y="584"/>
                  <a:pt x="1491" y="585"/>
                  <a:pt x="1492" y="587"/>
                </a:cubicBezTo>
                <a:cubicBezTo>
                  <a:pt x="1493" y="587"/>
                  <a:pt x="1494" y="588"/>
                  <a:pt x="1495" y="588"/>
                </a:cubicBezTo>
                <a:close/>
                <a:moveTo>
                  <a:pt x="1557" y="526"/>
                </a:moveTo>
                <a:cubicBezTo>
                  <a:pt x="1559" y="525"/>
                  <a:pt x="1559" y="525"/>
                  <a:pt x="1559" y="525"/>
                </a:cubicBezTo>
                <a:cubicBezTo>
                  <a:pt x="1560" y="523"/>
                  <a:pt x="1560" y="521"/>
                  <a:pt x="1559" y="520"/>
                </a:cubicBezTo>
                <a:cubicBezTo>
                  <a:pt x="1558" y="519"/>
                  <a:pt x="1556" y="519"/>
                  <a:pt x="1555" y="520"/>
                </a:cubicBezTo>
                <a:cubicBezTo>
                  <a:pt x="1553" y="522"/>
                  <a:pt x="1553" y="522"/>
                  <a:pt x="1553" y="522"/>
                </a:cubicBezTo>
                <a:cubicBezTo>
                  <a:pt x="1547" y="528"/>
                  <a:pt x="1547" y="528"/>
                  <a:pt x="1547" y="528"/>
                </a:cubicBezTo>
                <a:cubicBezTo>
                  <a:pt x="1546" y="529"/>
                  <a:pt x="1546" y="531"/>
                  <a:pt x="1547" y="532"/>
                </a:cubicBezTo>
                <a:cubicBezTo>
                  <a:pt x="1548" y="533"/>
                  <a:pt x="1548" y="533"/>
                  <a:pt x="1549" y="533"/>
                </a:cubicBezTo>
                <a:cubicBezTo>
                  <a:pt x="1550" y="533"/>
                  <a:pt x="1551" y="533"/>
                  <a:pt x="1551" y="532"/>
                </a:cubicBezTo>
                <a:lnTo>
                  <a:pt x="1557" y="526"/>
                </a:lnTo>
                <a:close/>
                <a:moveTo>
                  <a:pt x="1519" y="564"/>
                </a:moveTo>
                <a:cubicBezTo>
                  <a:pt x="1526" y="557"/>
                  <a:pt x="1526" y="557"/>
                  <a:pt x="1526" y="557"/>
                </a:cubicBezTo>
                <a:cubicBezTo>
                  <a:pt x="1527" y="556"/>
                  <a:pt x="1527" y="554"/>
                  <a:pt x="1526" y="553"/>
                </a:cubicBezTo>
                <a:cubicBezTo>
                  <a:pt x="1525" y="552"/>
                  <a:pt x="1523" y="552"/>
                  <a:pt x="1522" y="553"/>
                </a:cubicBezTo>
                <a:cubicBezTo>
                  <a:pt x="1515" y="560"/>
                  <a:pt x="1515" y="560"/>
                  <a:pt x="1515" y="560"/>
                </a:cubicBezTo>
                <a:cubicBezTo>
                  <a:pt x="1514" y="561"/>
                  <a:pt x="1514" y="563"/>
                  <a:pt x="1515" y="564"/>
                </a:cubicBezTo>
                <a:cubicBezTo>
                  <a:pt x="1516" y="565"/>
                  <a:pt x="1517" y="565"/>
                  <a:pt x="1517" y="565"/>
                </a:cubicBezTo>
                <a:cubicBezTo>
                  <a:pt x="1518" y="565"/>
                  <a:pt x="1519" y="565"/>
                  <a:pt x="1519" y="564"/>
                </a:cubicBezTo>
                <a:close/>
                <a:moveTo>
                  <a:pt x="1499" y="594"/>
                </a:moveTo>
                <a:cubicBezTo>
                  <a:pt x="1499" y="595"/>
                  <a:pt x="1500" y="595"/>
                  <a:pt x="1501" y="595"/>
                </a:cubicBezTo>
                <a:cubicBezTo>
                  <a:pt x="1502" y="595"/>
                  <a:pt x="1503" y="595"/>
                  <a:pt x="1503" y="594"/>
                </a:cubicBezTo>
                <a:cubicBezTo>
                  <a:pt x="1509" y="589"/>
                  <a:pt x="1509" y="589"/>
                  <a:pt x="1509" y="589"/>
                </a:cubicBezTo>
                <a:cubicBezTo>
                  <a:pt x="1513" y="584"/>
                  <a:pt x="1513" y="584"/>
                  <a:pt x="1513" y="584"/>
                </a:cubicBezTo>
                <a:cubicBezTo>
                  <a:pt x="1514" y="583"/>
                  <a:pt x="1514" y="581"/>
                  <a:pt x="1513" y="580"/>
                </a:cubicBezTo>
                <a:cubicBezTo>
                  <a:pt x="1512" y="579"/>
                  <a:pt x="1510" y="579"/>
                  <a:pt x="1509" y="580"/>
                </a:cubicBezTo>
                <a:cubicBezTo>
                  <a:pt x="1504" y="585"/>
                  <a:pt x="1504" y="585"/>
                  <a:pt x="1504" y="585"/>
                </a:cubicBezTo>
                <a:cubicBezTo>
                  <a:pt x="1499" y="590"/>
                  <a:pt x="1499" y="590"/>
                  <a:pt x="1499" y="590"/>
                </a:cubicBezTo>
                <a:cubicBezTo>
                  <a:pt x="1498" y="591"/>
                  <a:pt x="1498" y="593"/>
                  <a:pt x="1499" y="594"/>
                </a:cubicBezTo>
                <a:close/>
                <a:moveTo>
                  <a:pt x="1549" y="544"/>
                </a:moveTo>
                <a:cubicBezTo>
                  <a:pt x="1547" y="543"/>
                  <a:pt x="1546" y="543"/>
                  <a:pt x="1544" y="544"/>
                </a:cubicBezTo>
                <a:cubicBezTo>
                  <a:pt x="1541" y="548"/>
                  <a:pt x="1541" y="548"/>
                  <a:pt x="1541" y="548"/>
                </a:cubicBezTo>
                <a:cubicBezTo>
                  <a:pt x="1539" y="549"/>
                  <a:pt x="1539" y="551"/>
                  <a:pt x="1541" y="553"/>
                </a:cubicBezTo>
                <a:cubicBezTo>
                  <a:pt x="1541" y="553"/>
                  <a:pt x="1542" y="553"/>
                  <a:pt x="1543" y="553"/>
                </a:cubicBezTo>
                <a:cubicBezTo>
                  <a:pt x="1544" y="553"/>
                  <a:pt x="1544" y="553"/>
                  <a:pt x="1545" y="553"/>
                </a:cubicBezTo>
                <a:cubicBezTo>
                  <a:pt x="1549" y="549"/>
                  <a:pt x="1549" y="549"/>
                  <a:pt x="1549" y="549"/>
                </a:cubicBezTo>
                <a:cubicBezTo>
                  <a:pt x="1550" y="548"/>
                  <a:pt x="1550" y="546"/>
                  <a:pt x="1549" y="544"/>
                </a:cubicBezTo>
                <a:close/>
                <a:moveTo>
                  <a:pt x="1566" y="523"/>
                </a:moveTo>
                <a:cubicBezTo>
                  <a:pt x="1563" y="525"/>
                  <a:pt x="1563" y="525"/>
                  <a:pt x="1563" y="525"/>
                </a:cubicBezTo>
                <a:cubicBezTo>
                  <a:pt x="1562" y="527"/>
                  <a:pt x="1562" y="528"/>
                  <a:pt x="1563" y="530"/>
                </a:cubicBezTo>
                <a:cubicBezTo>
                  <a:pt x="1564" y="530"/>
                  <a:pt x="1565" y="531"/>
                  <a:pt x="1566" y="531"/>
                </a:cubicBezTo>
                <a:cubicBezTo>
                  <a:pt x="1566" y="531"/>
                  <a:pt x="1567" y="530"/>
                  <a:pt x="1568" y="530"/>
                </a:cubicBezTo>
                <a:cubicBezTo>
                  <a:pt x="1570" y="527"/>
                  <a:pt x="1570" y="527"/>
                  <a:pt x="1570" y="527"/>
                </a:cubicBezTo>
                <a:cubicBezTo>
                  <a:pt x="1572" y="526"/>
                  <a:pt x="1572" y="524"/>
                  <a:pt x="1570" y="523"/>
                </a:cubicBezTo>
                <a:cubicBezTo>
                  <a:pt x="1569" y="521"/>
                  <a:pt x="1567" y="521"/>
                  <a:pt x="1566" y="523"/>
                </a:cubicBezTo>
                <a:close/>
                <a:moveTo>
                  <a:pt x="1581" y="530"/>
                </a:moveTo>
                <a:cubicBezTo>
                  <a:pt x="1582" y="529"/>
                  <a:pt x="1582" y="527"/>
                  <a:pt x="1581" y="526"/>
                </a:cubicBezTo>
                <a:cubicBezTo>
                  <a:pt x="1580" y="525"/>
                  <a:pt x="1578" y="525"/>
                  <a:pt x="1577" y="526"/>
                </a:cubicBezTo>
                <a:cubicBezTo>
                  <a:pt x="1569" y="534"/>
                  <a:pt x="1569" y="534"/>
                  <a:pt x="1569" y="534"/>
                </a:cubicBezTo>
                <a:cubicBezTo>
                  <a:pt x="1568" y="535"/>
                  <a:pt x="1568" y="537"/>
                  <a:pt x="1569" y="538"/>
                </a:cubicBezTo>
                <a:cubicBezTo>
                  <a:pt x="1570" y="539"/>
                  <a:pt x="1570" y="539"/>
                  <a:pt x="1571" y="539"/>
                </a:cubicBezTo>
                <a:cubicBezTo>
                  <a:pt x="1572" y="539"/>
                  <a:pt x="1573" y="539"/>
                  <a:pt x="1573" y="538"/>
                </a:cubicBezTo>
                <a:lnTo>
                  <a:pt x="1581" y="530"/>
                </a:lnTo>
                <a:close/>
                <a:moveTo>
                  <a:pt x="1558" y="552"/>
                </a:moveTo>
                <a:cubicBezTo>
                  <a:pt x="1559" y="552"/>
                  <a:pt x="1559" y="552"/>
                  <a:pt x="1560" y="551"/>
                </a:cubicBezTo>
                <a:cubicBezTo>
                  <a:pt x="1565" y="547"/>
                  <a:pt x="1565" y="547"/>
                  <a:pt x="1565" y="547"/>
                </a:cubicBezTo>
                <a:cubicBezTo>
                  <a:pt x="1566" y="545"/>
                  <a:pt x="1566" y="543"/>
                  <a:pt x="1565" y="542"/>
                </a:cubicBezTo>
                <a:cubicBezTo>
                  <a:pt x="1564" y="541"/>
                  <a:pt x="1562" y="541"/>
                  <a:pt x="1560" y="542"/>
                </a:cubicBezTo>
                <a:cubicBezTo>
                  <a:pt x="1556" y="547"/>
                  <a:pt x="1556" y="547"/>
                  <a:pt x="1556" y="547"/>
                </a:cubicBezTo>
                <a:cubicBezTo>
                  <a:pt x="1555" y="548"/>
                  <a:pt x="1555" y="550"/>
                  <a:pt x="1556" y="551"/>
                </a:cubicBezTo>
                <a:cubicBezTo>
                  <a:pt x="1556" y="552"/>
                  <a:pt x="1557" y="552"/>
                  <a:pt x="1558" y="552"/>
                </a:cubicBezTo>
                <a:close/>
                <a:moveTo>
                  <a:pt x="1529" y="595"/>
                </a:moveTo>
                <a:cubicBezTo>
                  <a:pt x="1530" y="595"/>
                  <a:pt x="1531" y="595"/>
                  <a:pt x="1531" y="594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43" y="583"/>
                  <a:pt x="1543" y="583"/>
                  <a:pt x="1543" y="583"/>
                </a:cubicBezTo>
                <a:cubicBezTo>
                  <a:pt x="1544" y="582"/>
                  <a:pt x="1544" y="580"/>
                  <a:pt x="1543" y="579"/>
                </a:cubicBezTo>
                <a:cubicBezTo>
                  <a:pt x="1541" y="577"/>
                  <a:pt x="1539" y="577"/>
                  <a:pt x="1538" y="579"/>
                </a:cubicBezTo>
                <a:cubicBezTo>
                  <a:pt x="1530" y="587"/>
                  <a:pt x="1530" y="587"/>
                  <a:pt x="1530" y="587"/>
                </a:cubicBezTo>
                <a:cubicBezTo>
                  <a:pt x="1530" y="587"/>
                  <a:pt x="1529" y="587"/>
                  <a:pt x="1529" y="587"/>
                </a:cubicBezTo>
                <a:cubicBezTo>
                  <a:pt x="1529" y="587"/>
                  <a:pt x="1529" y="588"/>
                  <a:pt x="1529" y="588"/>
                </a:cubicBezTo>
                <a:cubicBezTo>
                  <a:pt x="1529" y="588"/>
                  <a:pt x="1529" y="588"/>
                  <a:pt x="1529" y="588"/>
                </a:cubicBezTo>
                <a:cubicBezTo>
                  <a:pt x="1527" y="590"/>
                  <a:pt x="1527" y="590"/>
                  <a:pt x="1527" y="590"/>
                </a:cubicBezTo>
                <a:cubicBezTo>
                  <a:pt x="1526" y="591"/>
                  <a:pt x="1526" y="593"/>
                  <a:pt x="1527" y="594"/>
                </a:cubicBezTo>
                <a:cubicBezTo>
                  <a:pt x="1527" y="595"/>
                  <a:pt x="1528" y="595"/>
                  <a:pt x="1529" y="595"/>
                </a:cubicBezTo>
                <a:close/>
                <a:moveTo>
                  <a:pt x="1576" y="548"/>
                </a:moveTo>
                <a:cubicBezTo>
                  <a:pt x="1577" y="548"/>
                  <a:pt x="1577" y="548"/>
                  <a:pt x="1578" y="547"/>
                </a:cubicBezTo>
                <a:cubicBezTo>
                  <a:pt x="1590" y="535"/>
                  <a:pt x="1590" y="535"/>
                  <a:pt x="1590" y="535"/>
                </a:cubicBezTo>
                <a:cubicBezTo>
                  <a:pt x="1592" y="534"/>
                  <a:pt x="1592" y="532"/>
                  <a:pt x="1590" y="531"/>
                </a:cubicBezTo>
                <a:cubicBezTo>
                  <a:pt x="1589" y="529"/>
                  <a:pt x="1587" y="529"/>
                  <a:pt x="1586" y="531"/>
                </a:cubicBezTo>
                <a:cubicBezTo>
                  <a:pt x="1576" y="541"/>
                  <a:pt x="1576" y="541"/>
                  <a:pt x="1576" y="541"/>
                </a:cubicBezTo>
                <a:cubicBezTo>
                  <a:pt x="1574" y="543"/>
                  <a:pt x="1574" y="543"/>
                  <a:pt x="1574" y="543"/>
                </a:cubicBezTo>
                <a:cubicBezTo>
                  <a:pt x="1572" y="544"/>
                  <a:pt x="1572" y="546"/>
                  <a:pt x="1574" y="547"/>
                </a:cubicBezTo>
                <a:cubicBezTo>
                  <a:pt x="1574" y="548"/>
                  <a:pt x="1575" y="548"/>
                  <a:pt x="1576" y="548"/>
                </a:cubicBezTo>
                <a:close/>
                <a:moveTo>
                  <a:pt x="1582" y="556"/>
                </a:moveTo>
                <a:cubicBezTo>
                  <a:pt x="1582" y="556"/>
                  <a:pt x="1583" y="556"/>
                  <a:pt x="1584" y="556"/>
                </a:cubicBezTo>
                <a:cubicBezTo>
                  <a:pt x="1593" y="546"/>
                  <a:pt x="1593" y="546"/>
                  <a:pt x="1593" y="546"/>
                </a:cubicBezTo>
                <a:cubicBezTo>
                  <a:pt x="1594" y="545"/>
                  <a:pt x="1594" y="543"/>
                  <a:pt x="1593" y="542"/>
                </a:cubicBezTo>
                <a:cubicBezTo>
                  <a:pt x="1592" y="541"/>
                  <a:pt x="1590" y="541"/>
                  <a:pt x="1589" y="542"/>
                </a:cubicBezTo>
                <a:cubicBezTo>
                  <a:pt x="1579" y="551"/>
                  <a:pt x="1579" y="551"/>
                  <a:pt x="1579" y="551"/>
                </a:cubicBezTo>
                <a:cubicBezTo>
                  <a:pt x="1578" y="552"/>
                  <a:pt x="1578" y="554"/>
                  <a:pt x="1579" y="556"/>
                </a:cubicBezTo>
                <a:cubicBezTo>
                  <a:pt x="1580" y="556"/>
                  <a:pt x="1581" y="556"/>
                  <a:pt x="1582" y="556"/>
                </a:cubicBezTo>
                <a:close/>
                <a:moveTo>
                  <a:pt x="1450" y="686"/>
                </a:moveTo>
                <a:cubicBezTo>
                  <a:pt x="1450" y="686"/>
                  <a:pt x="1451" y="686"/>
                  <a:pt x="1452" y="686"/>
                </a:cubicBezTo>
                <a:cubicBezTo>
                  <a:pt x="1452" y="686"/>
                  <a:pt x="1453" y="686"/>
                  <a:pt x="1454" y="686"/>
                </a:cubicBezTo>
                <a:cubicBezTo>
                  <a:pt x="1472" y="668"/>
                  <a:pt x="1472" y="668"/>
                  <a:pt x="1472" y="668"/>
                </a:cubicBezTo>
                <a:cubicBezTo>
                  <a:pt x="1473" y="667"/>
                  <a:pt x="1473" y="665"/>
                  <a:pt x="1472" y="664"/>
                </a:cubicBezTo>
                <a:cubicBezTo>
                  <a:pt x="1470" y="662"/>
                  <a:pt x="1468" y="662"/>
                  <a:pt x="1467" y="664"/>
                </a:cubicBezTo>
                <a:cubicBezTo>
                  <a:pt x="1450" y="681"/>
                  <a:pt x="1450" y="681"/>
                  <a:pt x="1450" y="681"/>
                </a:cubicBezTo>
                <a:cubicBezTo>
                  <a:pt x="1448" y="682"/>
                  <a:pt x="1448" y="684"/>
                  <a:pt x="1450" y="686"/>
                </a:cubicBezTo>
                <a:close/>
                <a:moveTo>
                  <a:pt x="1509" y="643"/>
                </a:moveTo>
                <a:cubicBezTo>
                  <a:pt x="1510" y="643"/>
                  <a:pt x="1511" y="642"/>
                  <a:pt x="1512" y="642"/>
                </a:cubicBezTo>
                <a:cubicBezTo>
                  <a:pt x="1515" y="638"/>
                  <a:pt x="1515" y="638"/>
                  <a:pt x="1515" y="638"/>
                </a:cubicBezTo>
                <a:cubicBezTo>
                  <a:pt x="1517" y="637"/>
                  <a:pt x="1517" y="635"/>
                  <a:pt x="1515" y="634"/>
                </a:cubicBezTo>
                <a:cubicBezTo>
                  <a:pt x="1514" y="632"/>
                  <a:pt x="1512" y="632"/>
                  <a:pt x="1511" y="634"/>
                </a:cubicBezTo>
                <a:cubicBezTo>
                  <a:pt x="1507" y="637"/>
                  <a:pt x="1507" y="637"/>
                  <a:pt x="1507" y="637"/>
                </a:cubicBezTo>
                <a:cubicBezTo>
                  <a:pt x="1506" y="639"/>
                  <a:pt x="1506" y="641"/>
                  <a:pt x="1507" y="642"/>
                </a:cubicBezTo>
                <a:cubicBezTo>
                  <a:pt x="1508" y="642"/>
                  <a:pt x="1509" y="643"/>
                  <a:pt x="1509" y="643"/>
                </a:cubicBezTo>
                <a:close/>
                <a:moveTo>
                  <a:pt x="1593" y="559"/>
                </a:moveTo>
                <a:cubicBezTo>
                  <a:pt x="1594" y="559"/>
                  <a:pt x="1595" y="558"/>
                  <a:pt x="1596" y="558"/>
                </a:cubicBezTo>
                <a:cubicBezTo>
                  <a:pt x="1614" y="539"/>
                  <a:pt x="1614" y="539"/>
                  <a:pt x="1614" y="539"/>
                </a:cubicBezTo>
                <a:cubicBezTo>
                  <a:pt x="1616" y="538"/>
                  <a:pt x="1616" y="536"/>
                  <a:pt x="1614" y="535"/>
                </a:cubicBezTo>
                <a:cubicBezTo>
                  <a:pt x="1613" y="533"/>
                  <a:pt x="1611" y="533"/>
                  <a:pt x="1610" y="535"/>
                </a:cubicBezTo>
                <a:cubicBezTo>
                  <a:pt x="1591" y="553"/>
                  <a:pt x="1591" y="553"/>
                  <a:pt x="1591" y="553"/>
                </a:cubicBezTo>
                <a:cubicBezTo>
                  <a:pt x="1590" y="555"/>
                  <a:pt x="1590" y="557"/>
                  <a:pt x="1591" y="558"/>
                </a:cubicBezTo>
                <a:cubicBezTo>
                  <a:pt x="1592" y="558"/>
                  <a:pt x="1593" y="559"/>
                  <a:pt x="1593" y="559"/>
                </a:cubicBezTo>
                <a:close/>
                <a:moveTo>
                  <a:pt x="1568" y="584"/>
                </a:moveTo>
                <a:cubicBezTo>
                  <a:pt x="1569" y="584"/>
                  <a:pt x="1570" y="583"/>
                  <a:pt x="1571" y="583"/>
                </a:cubicBezTo>
                <a:cubicBezTo>
                  <a:pt x="1572" y="582"/>
                  <a:pt x="1572" y="582"/>
                  <a:pt x="1572" y="582"/>
                </a:cubicBezTo>
                <a:cubicBezTo>
                  <a:pt x="1573" y="581"/>
                  <a:pt x="1573" y="579"/>
                  <a:pt x="1572" y="577"/>
                </a:cubicBezTo>
                <a:cubicBezTo>
                  <a:pt x="1570" y="576"/>
                  <a:pt x="1569" y="576"/>
                  <a:pt x="1567" y="577"/>
                </a:cubicBezTo>
                <a:cubicBezTo>
                  <a:pt x="1566" y="578"/>
                  <a:pt x="1566" y="578"/>
                  <a:pt x="1566" y="578"/>
                </a:cubicBezTo>
                <a:cubicBezTo>
                  <a:pt x="1565" y="580"/>
                  <a:pt x="1565" y="582"/>
                  <a:pt x="1566" y="583"/>
                </a:cubicBezTo>
                <a:cubicBezTo>
                  <a:pt x="1567" y="583"/>
                  <a:pt x="1568" y="584"/>
                  <a:pt x="1568" y="584"/>
                </a:cubicBezTo>
                <a:close/>
                <a:moveTo>
                  <a:pt x="1445" y="707"/>
                </a:moveTo>
                <a:cubicBezTo>
                  <a:pt x="1446" y="707"/>
                  <a:pt x="1446" y="707"/>
                  <a:pt x="1447" y="707"/>
                </a:cubicBezTo>
                <a:cubicBezTo>
                  <a:pt x="1451" y="702"/>
                  <a:pt x="1451" y="702"/>
                  <a:pt x="1451" y="702"/>
                </a:cubicBezTo>
                <a:cubicBezTo>
                  <a:pt x="1451" y="702"/>
                  <a:pt x="1452" y="702"/>
                  <a:pt x="1452" y="701"/>
                </a:cubicBezTo>
                <a:cubicBezTo>
                  <a:pt x="1452" y="701"/>
                  <a:pt x="1453" y="701"/>
                  <a:pt x="1453" y="700"/>
                </a:cubicBezTo>
                <a:cubicBezTo>
                  <a:pt x="1491" y="662"/>
                  <a:pt x="1491" y="662"/>
                  <a:pt x="1491" y="662"/>
                </a:cubicBezTo>
                <a:cubicBezTo>
                  <a:pt x="1492" y="661"/>
                  <a:pt x="1492" y="659"/>
                  <a:pt x="1491" y="658"/>
                </a:cubicBezTo>
                <a:cubicBezTo>
                  <a:pt x="1490" y="657"/>
                  <a:pt x="1488" y="657"/>
                  <a:pt x="1487" y="658"/>
                </a:cubicBezTo>
                <a:cubicBezTo>
                  <a:pt x="1449" y="696"/>
                  <a:pt x="1449" y="696"/>
                  <a:pt x="1449" y="696"/>
                </a:cubicBezTo>
                <a:cubicBezTo>
                  <a:pt x="1448" y="696"/>
                  <a:pt x="1448" y="697"/>
                  <a:pt x="1448" y="697"/>
                </a:cubicBezTo>
                <a:cubicBezTo>
                  <a:pt x="1447" y="697"/>
                  <a:pt x="1447" y="698"/>
                  <a:pt x="1447" y="698"/>
                </a:cubicBezTo>
                <a:cubicBezTo>
                  <a:pt x="1443" y="702"/>
                  <a:pt x="1443" y="702"/>
                  <a:pt x="1443" y="702"/>
                </a:cubicBezTo>
                <a:cubicBezTo>
                  <a:pt x="1441" y="703"/>
                  <a:pt x="1441" y="705"/>
                  <a:pt x="1443" y="707"/>
                </a:cubicBezTo>
                <a:cubicBezTo>
                  <a:pt x="1443" y="707"/>
                  <a:pt x="1444" y="707"/>
                  <a:pt x="1445" y="707"/>
                </a:cubicBezTo>
                <a:close/>
                <a:moveTo>
                  <a:pt x="1560" y="606"/>
                </a:moveTo>
                <a:cubicBezTo>
                  <a:pt x="1561" y="606"/>
                  <a:pt x="1562" y="606"/>
                  <a:pt x="1562" y="605"/>
                </a:cubicBezTo>
                <a:cubicBezTo>
                  <a:pt x="1565" y="603"/>
                  <a:pt x="1565" y="603"/>
                  <a:pt x="1565" y="603"/>
                </a:cubicBezTo>
                <a:cubicBezTo>
                  <a:pt x="1566" y="601"/>
                  <a:pt x="1566" y="599"/>
                  <a:pt x="1565" y="598"/>
                </a:cubicBezTo>
                <a:cubicBezTo>
                  <a:pt x="1564" y="597"/>
                  <a:pt x="1562" y="597"/>
                  <a:pt x="1560" y="598"/>
                </a:cubicBezTo>
                <a:cubicBezTo>
                  <a:pt x="1558" y="601"/>
                  <a:pt x="1558" y="601"/>
                  <a:pt x="1558" y="601"/>
                </a:cubicBezTo>
                <a:cubicBezTo>
                  <a:pt x="1557" y="602"/>
                  <a:pt x="1557" y="604"/>
                  <a:pt x="1558" y="605"/>
                </a:cubicBezTo>
                <a:cubicBezTo>
                  <a:pt x="1559" y="606"/>
                  <a:pt x="1560" y="606"/>
                  <a:pt x="1560" y="606"/>
                </a:cubicBezTo>
                <a:close/>
                <a:moveTo>
                  <a:pt x="1445" y="718"/>
                </a:moveTo>
                <a:cubicBezTo>
                  <a:pt x="1446" y="718"/>
                  <a:pt x="1447" y="719"/>
                  <a:pt x="1447" y="719"/>
                </a:cubicBezTo>
                <a:cubicBezTo>
                  <a:pt x="1448" y="719"/>
                  <a:pt x="1449" y="718"/>
                  <a:pt x="1450" y="718"/>
                </a:cubicBezTo>
                <a:cubicBezTo>
                  <a:pt x="1545" y="622"/>
                  <a:pt x="1545" y="622"/>
                  <a:pt x="1545" y="622"/>
                </a:cubicBezTo>
                <a:cubicBezTo>
                  <a:pt x="1546" y="621"/>
                  <a:pt x="1546" y="619"/>
                  <a:pt x="1545" y="618"/>
                </a:cubicBezTo>
                <a:cubicBezTo>
                  <a:pt x="1544" y="617"/>
                  <a:pt x="1542" y="617"/>
                  <a:pt x="1541" y="618"/>
                </a:cubicBezTo>
                <a:cubicBezTo>
                  <a:pt x="1445" y="713"/>
                  <a:pt x="1445" y="713"/>
                  <a:pt x="1445" y="713"/>
                </a:cubicBezTo>
                <a:cubicBezTo>
                  <a:pt x="1444" y="715"/>
                  <a:pt x="1444" y="717"/>
                  <a:pt x="1445" y="718"/>
                </a:cubicBezTo>
                <a:close/>
                <a:moveTo>
                  <a:pt x="1620" y="538"/>
                </a:moveTo>
                <a:cubicBezTo>
                  <a:pt x="1603" y="556"/>
                  <a:pt x="1603" y="556"/>
                  <a:pt x="1603" y="556"/>
                </a:cubicBezTo>
                <a:cubicBezTo>
                  <a:pt x="1601" y="557"/>
                  <a:pt x="1601" y="559"/>
                  <a:pt x="1603" y="560"/>
                </a:cubicBezTo>
                <a:cubicBezTo>
                  <a:pt x="1603" y="561"/>
                  <a:pt x="1604" y="561"/>
                  <a:pt x="1605" y="561"/>
                </a:cubicBezTo>
                <a:cubicBezTo>
                  <a:pt x="1606" y="561"/>
                  <a:pt x="1606" y="561"/>
                  <a:pt x="1607" y="560"/>
                </a:cubicBezTo>
                <a:cubicBezTo>
                  <a:pt x="1625" y="543"/>
                  <a:pt x="1625" y="543"/>
                  <a:pt x="1625" y="543"/>
                </a:cubicBezTo>
                <a:cubicBezTo>
                  <a:pt x="1626" y="542"/>
                  <a:pt x="1626" y="540"/>
                  <a:pt x="1625" y="538"/>
                </a:cubicBezTo>
                <a:cubicBezTo>
                  <a:pt x="1623" y="537"/>
                  <a:pt x="1622" y="537"/>
                  <a:pt x="1620" y="538"/>
                </a:cubicBezTo>
                <a:close/>
                <a:moveTo>
                  <a:pt x="1447" y="733"/>
                </a:moveTo>
                <a:cubicBezTo>
                  <a:pt x="1447" y="733"/>
                  <a:pt x="1448" y="733"/>
                  <a:pt x="1449" y="733"/>
                </a:cubicBezTo>
                <a:cubicBezTo>
                  <a:pt x="1553" y="628"/>
                  <a:pt x="1553" y="628"/>
                  <a:pt x="1553" y="628"/>
                </a:cubicBezTo>
                <a:cubicBezTo>
                  <a:pt x="1575" y="607"/>
                  <a:pt x="1575" y="607"/>
                  <a:pt x="1575" y="607"/>
                </a:cubicBezTo>
                <a:cubicBezTo>
                  <a:pt x="1578" y="604"/>
                  <a:pt x="1578" y="604"/>
                  <a:pt x="1578" y="604"/>
                </a:cubicBezTo>
                <a:cubicBezTo>
                  <a:pt x="1579" y="602"/>
                  <a:pt x="1579" y="601"/>
                  <a:pt x="1578" y="599"/>
                </a:cubicBezTo>
                <a:cubicBezTo>
                  <a:pt x="1577" y="598"/>
                  <a:pt x="1575" y="598"/>
                  <a:pt x="1573" y="599"/>
                </a:cubicBezTo>
                <a:cubicBezTo>
                  <a:pt x="1445" y="728"/>
                  <a:pt x="1445" y="728"/>
                  <a:pt x="1445" y="728"/>
                </a:cubicBezTo>
                <a:cubicBezTo>
                  <a:pt x="1443" y="729"/>
                  <a:pt x="1443" y="731"/>
                  <a:pt x="1445" y="733"/>
                </a:cubicBezTo>
                <a:cubicBezTo>
                  <a:pt x="1445" y="733"/>
                  <a:pt x="1446" y="733"/>
                  <a:pt x="1447" y="733"/>
                </a:cubicBezTo>
                <a:close/>
                <a:moveTo>
                  <a:pt x="1609" y="568"/>
                </a:moveTo>
                <a:cubicBezTo>
                  <a:pt x="1610" y="568"/>
                  <a:pt x="1611" y="569"/>
                  <a:pt x="1612" y="569"/>
                </a:cubicBezTo>
                <a:cubicBezTo>
                  <a:pt x="1612" y="569"/>
                  <a:pt x="1613" y="568"/>
                  <a:pt x="1614" y="568"/>
                </a:cubicBezTo>
                <a:cubicBezTo>
                  <a:pt x="1634" y="547"/>
                  <a:pt x="1634" y="547"/>
                  <a:pt x="1634" y="547"/>
                </a:cubicBezTo>
                <a:cubicBezTo>
                  <a:pt x="1635" y="546"/>
                  <a:pt x="1635" y="544"/>
                  <a:pt x="1634" y="543"/>
                </a:cubicBezTo>
                <a:cubicBezTo>
                  <a:pt x="1633" y="542"/>
                  <a:pt x="1631" y="542"/>
                  <a:pt x="1630" y="543"/>
                </a:cubicBezTo>
                <a:cubicBezTo>
                  <a:pt x="1609" y="563"/>
                  <a:pt x="1609" y="563"/>
                  <a:pt x="1609" y="563"/>
                </a:cubicBezTo>
                <a:cubicBezTo>
                  <a:pt x="1608" y="565"/>
                  <a:pt x="1608" y="567"/>
                  <a:pt x="1609" y="568"/>
                </a:cubicBezTo>
                <a:close/>
                <a:moveTo>
                  <a:pt x="1612" y="574"/>
                </a:moveTo>
                <a:cubicBezTo>
                  <a:pt x="1612" y="574"/>
                  <a:pt x="1612" y="574"/>
                  <a:pt x="1612" y="575"/>
                </a:cubicBezTo>
                <a:cubicBezTo>
                  <a:pt x="1608" y="579"/>
                  <a:pt x="1608" y="579"/>
                  <a:pt x="1608" y="579"/>
                </a:cubicBezTo>
                <a:cubicBezTo>
                  <a:pt x="1607" y="580"/>
                  <a:pt x="1607" y="582"/>
                  <a:pt x="1608" y="583"/>
                </a:cubicBezTo>
                <a:cubicBezTo>
                  <a:pt x="1609" y="584"/>
                  <a:pt x="1609" y="584"/>
                  <a:pt x="1610" y="584"/>
                </a:cubicBezTo>
                <a:cubicBezTo>
                  <a:pt x="1611" y="584"/>
                  <a:pt x="1612" y="584"/>
                  <a:pt x="1612" y="583"/>
                </a:cubicBezTo>
                <a:cubicBezTo>
                  <a:pt x="1616" y="579"/>
                  <a:pt x="1616" y="579"/>
                  <a:pt x="1616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46" y="550"/>
                  <a:pt x="1646" y="550"/>
                  <a:pt x="1646" y="550"/>
                </a:cubicBezTo>
                <a:cubicBezTo>
                  <a:pt x="1647" y="548"/>
                  <a:pt x="1647" y="546"/>
                  <a:pt x="1646" y="545"/>
                </a:cubicBezTo>
                <a:cubicBezTo>
                  <a:pt x="1645" y="544"/>
                  <a:pt x="1643" y="544"/>
                  <a:pt x="1642" y="545"/>
                </a:cubicBezTo>
                <a:cubicBezTo>
                  <a:pt x="1613" y="574"/>
                  <a:pt x="1613" y="574"/>
                  <a:pt x="1613" y="574"/>
                </a:cubicBezTo>
                <a:cubicBezTo>
                  <a:pt x="1612" y="574"/>
                  <a:pt x="1612" y="574"/>
                  <a:pt x="1612" y="574"/>
                </a:cubicBezTo>
                <a:close/>
                <a:moveTo>
                  <a:pt x="1446" y="749"/>
                </a:moveTo>
                <a:cubicBezTo>
                  <a:pt x="1587" y="608"/>
                  <a:pt x="1587" y="608"/>
                  <a:pt x="1587" y="608"/>
                </a:cubicBezTo>
                <a:cubicBezTo>
                  <a:pt x="1589" y="607"/>
                  <a:pt x="1589" y="605"/>
                  <a:pt x="1587" y="604"/>
                </a:cubicBezTo>
                <a:cubicBezTo>
                  <a:pt x="1586" y="602"/>
                  <a:pt x="1584" y="602"/>
                  <a:pt x="1583" y="604"/>
                </a:cubicBezTo>
                <a:cubicBezTo>
                  <a:pt x="1442" y="745"/>
                  <a:pt x="1442" y="745"/>
                  <a:pt x="1442" y="745"/>
                </a:cubicBezTo>
                <a:cubicBezTo>
                  <a:pt x="1441" y="745"/>
                  <a:pt x="1441" y="746"/>
                  <a:pt x="1441" y="747"/>
                </a:cubicBezTo>
                <a:cubicBezTo>
                  <a:pt x="1440" y="747"/>
                  <a:pt x="1439" y="747"/>
                  <a:pt x="1439" y="748"/>
                </a:cubicBezTo>
                <a:cubicBezTo>
                  <a:pt x="1436" y="751"/>
                  <a:pt x="1436" y="751"/>
                  <a:pt x="1436" y="751"/>
                </a:cubicBezTo>
                <a:cubicBezTo>
                  <a:pt x="1434" y="752"/>
                  <a:pt x="1434" y="754"/>
                  <a:pt x="1436" y="755"/>
                </a:cubicBezTo>
                <a:cubicBezTo>
                  <a:pt x="1436" y="756"/>
                  <a:pt x="1437" y="756"/>
                  <a:pt x="1438" y="756"/>
                </a:cubicBezTo>
                <a:cubicBezTo>
                  <a:pt x="1439" y="756"/>
                  <a:pt x="1439" y="756"/>
                  <a:pt x="1440" y="755"/>
                </a:cubicBezTo>
                <a:cubicBezTo>
                  <a:pt x="1443" y="752"/>
                  <a:pt x="1443" y="752"/>
                  <a:pt x="1443" y="752"/>
                </a:cubicBezTo>
                <a:cubicBezTo>
                  <a:pt x="1444" y="752"/>
                  <a:pt x="1444" y="751"/>
                  <a:pt x="1444" y="750"/>
                </a:cubicBezTo>
                <a:cubicBezTo>
                  <a:pt x="1445" y="750"/>
                  <a:pt x="1446" y="750"/>
                  <a:pt x="1446" y="749"/>
                </a:cubicBezTo>
                <a:close/>
                <a:moveTo>
                  <a:pt x="1600" y="605"/>
                </a:moveTo>
                <a:cubicBezTo>
                  <a:pt x="1599" y="603"/>
                  <a:pt x="1597" y="603"/>
                  <a:pt x="1596" y="605"/>
                </a:cubicBezTo>
                <a:cubicBezTo>
                  <a:pt x="1445" y="756"/>
                  <a:pt x="1445" y="756"/>
                  <a:pt x="1445" y="756"/>
                </a:cubicBezTo>
                <a:cubicBezTo>
                  <a:pt x="1443" y="757"/>
                  <a:pt x="1443" y="759"/>
                  <a:pt x="1445" y="760"/>
                </a:cubicBezTo>
                <a:cubicBezTo>
                  <a:pt x="1445" y="761"/>
                  <a:pt x="1446" y="761"/>
                  <a:pt x="1447" y="761"/>
                </a:cubicBezTo>
                <a:cubicBezTo>
                  <a:pt x="1447" y="761"/>
                  <a:pt x="1448" y="761"/>
                  <a:pt x="1449" y="760"/>
                </a:cubicBezTo>
                <a:cubicBezTo>
                  <a:pt x="1600" y="609"/>
                  <a:pt x="1600" y="609"/>
                  <a:pt x="1600" y="609"/>
                </a:cubicBezTo>
                <a:cubicBezTo>
                  <a:pt x="1602" y="608"/>
                  <a:pt x="1602" y="606"/>
                  <a:pt x="1600" y="605"/>
                </a:cubicBezTo>
                <a:close/>
                <a:moveTo>
                  <a:pt x="1621" y="584"/>
                </a:moveTo>
                <a:cubicBezTo>
                  <a:pt x="1621" y="585"/>
                  <a:pt x="1622" y="585"/>
                  <a:pt x="1623" y="585"/>
                </a:cubicBezTo>
                <a:cubicBezTo>
                  <a:pt x="1624" y="585"/>
                  <a:pt x="1624" y="585"/>
                  <a:pt x="1625" y="584"/>
                </a:cubicBezTo>
                <a:cubicBezTo>
                  <a:pt x="1653" y="556"/>
                  <a:pt x="1653" y="556"/>
                  <a:pt x="1653" y="556"/>
                </a:cubicBezTo>
                <a:cubicBezTo>
                  <a:pt x="1654" y="555"/>
                  <a:pt x="1654" y="553"/>
                  <a:pt x="1653" y="552"/>
                </a:cubicBezTo>
                <a:cubicBezTo>
                  <a:pt x="1652" y="551"/>
                  <a:pt x="1650" y="551"/>
                  <a:pt x="1649" y="552"/>
                </a:cubicBezTo>
                <a:cubicBezTo>
                  <a:pt x="1621" y="580"/>
                  <a:pt x="1621" y="580"/>
                  <a:pt x="1621" y="580"/>
                </a:cubicBezTo>
                <a:cubicBezTo>
                  <a:pt x="1619" y="581"/>
                  <a:pt x="1619" y="583"/>
                  <a:pt x="1621" y="584"/>
                </a:cubicBezTo>
                <a:close/>
                <a:moveTo>
                  <a:pt x="1664" y="545"/>
                </a:moveTo>
                <a:cubicBezTo>
                  <a:pt x="1664" y="545"/>
                  <a:pt x="1665" y="544"/>
                  <a:pt x="1666" y="544"/>
                </a:cubicBezTo>
                <a:cubicBezTo>
                  <a:pt x="1669" y="540"/>
                  <a:pt x="1669" y="540"/>
                  <a:pt x="1669" y="540"/>
                </a:cubicBezTo>
                <a:cubicBezTo>
                  <a:pt x="1671" y="539"/>
                  <a:pt x="1671" y="537"/>
                  <a:pt x="1669" y="536"/>
                </a:cubicBezTo>
                <a:cubicBezTo>
                  <a:pt x="1668" y="534"/>
                  <a:pt x="1666" y="534"/>
                  <a:pt x="1665" y="536"/>
                </a:cubicBezTo>
                <a:cubicBezTo>
                  <a:pt x="1661" y="539"/>
                  <a:pt x="1661" y="539"/>
                  <a:pt x="1661" y="539"/>
                </a:cubicBezTo>
                <a:cubicBezTo>
                  <a:pt x="1660" y="540"/>
                  <a:pt x="1660" y="542"/>
                  <a:pt x="1661" y="544"/>
                </a:cubicBezTo>
                <a:cubicBezTo>
                  <a:pt x="1662" y="544"/>
                  <a:pt x="1663" y="545"/>
                  <a:pt x="1664" y="545"/>
                </a:cubicBezTo>
                <a:close/>
                <a:moveTo>
                  <a:pt x="1629" y="590"/>
                </a:moveTo>
                <a:cubicBezTo>
                  <a:pt x="1630" y="591"/>
                  <a:pt x="1630" y="591"/>
                  <a:pt x="1631" y="591"/>
                </a:cubicBezTo>
                <a:cubicBezTo>
                  <a:pt x="1632" y="591"/>
                  <a:pt x="1633" y="591"/>
                  <a:pt x="1633" y="590"/>
                </a:cubicBezTo>
                <a:cubicBezTo>
                  <a:pt x="1660" y="564"/>
                  <a:pt x="1660" y="564"/>
                  <a:pt x="1660" y="564"/>
                </a:cubicBezTo>
                <a:cubicBezTo>
                  <a:pt x="1661" y="562"/>
                  <a:pt x="1661" y="560"/>
                  <a:pt x="1660" y="559"/>
                </a:cubicBezTo>
                <a:cubicBezTo>
                  <a:pt x="1659" y="558"/>
                  <a:pt x="1657" y="558"/>
                  <a:pt x="1655" y="559"/>
                </a:cubicBezTo>
                <a:cubicBezTo>
                  <a:pt x="1629" y="586"/>
                  <a:pt x="1629" y="586"/>
                  <a:pt x="1629" y="586"/>
                </a:cubicBezTo>
                <a:cubicBezTo>
                  <a:pt x="1628" y="587"/>
                  <a:pt x="1628" y="589"/>
                  <a:pt x="1629" y="590"/>
                </a:cubicBezTo>
                <a:close/>
                <a:moveTo>
                  <a:pt x="1594" y="625"/>
                </a:moveTo>
                <a:cubicBezTo>
                  <a:pt x="1593" y="624"/>
                  <a:pt x="1591" y="624"/>
                  <a:pt x="1590" y="625"/>
                </a:cubicBezTo>
                <a:cubicBezTo>
                  <a:pt x="1465" y="750"/>
                  <a:pt x="1465" y="750"/>
                  <a:pt x="1465" y="750"/>
                </a:cubicBezTo>
                <a:cubicBezTo>
                  <a:pt x="1463" y="751"/>
                  <a:pt x="1463" y="753"/>
                  <a:pt x="1465" y="754"/>
                </a:cubicBezTo>
                <a:cubicBezTo>
                  <a:pt x="1465" y="755"/>
                  <a:pt x="1466" y="755"/>
                  <a:pt x="1467" y="755"/>
                </a:cubicBezTo>
                <a:cubicBezTo>
                  <a:pt x="1468" y="755"/>
                  <a:pt x="1468" y="755"/>
                  <a:pt x="1469" y="754"/>
                </a:cubicBezTo>
                <a:cubicBezTo>
                  <a:pt x="1594" y="629"/>
                  <a:pt x="1594" y="629"/>
                  <a:pt x="1594" y="629"/>
                </a:cubicBezTo>
                <a:cubicBezTo>
                  <a:pt x="1595" y="628"/>
                  <a:pt x="1595" y="626"/>
                  <a:pt x="1594" y="625"/>
                </a:cubicBezTo>
                <a:close/>
                <a:moveTo>
                  <a:pt x="1630" y="607"/>
                </a:moveTo>
                <a:cubicBezTo>
                  <a:pt x="1637" y="601"/>
                  <a:pt x="1637" y="601"/>
                  <a:pt x="1637" y="601"/>
                </a:cubicBezTo>
                <a:cubicBezTo>
                  <a:pt x="1638" y="600"/>
                  <a:pt x="1638" y="598"/>
                  <a:pt x="1637" y="596"/>
                </a:cubicBezTo>
                <a:cubicBezTo>
                  <a:pt x="1635" y="595"/>
                  <a:pt x="1633" y="595"/>
                  <a:pt x="1632" y="596"/>
                </a:cubicBezTo>
                <a:cubicBezTo>
                  <a:pt x="1626" y="603"/>
                  <a:pt x="1626" y="603"/>
                  <a:pt x="1626" y="603"/>
                </a:cubicBezTo>
                <a:cubicBezTo>
                  <a:pt x="1625" y="604"/>
                  <a:pt x="1625" y="606"/>
                  <a:pt x="1626" y="607"/>
                </a:cubicBezTo>
                <a:cubicBezTo>
                  <a:pt x="1626" y="608"/>
                  <a:pt x="1627" y="608"/>
                  <a:pt x="1628" y="608"/>
                </a:cubicBezTo>
                <a:cubicBezTo>
                  <a:pt x="1629" y="608"/>
                  <a:pt x="1630" y="608"/>
                  <a:pt x="1630" y="607"/>
                </a:cubicBezTo>
                <a:close/>
                <a:moveTo>
                  <a:pt x="1601" y="632"/>
                </a:moveTo>
                <a:cubicBezTo>
                  <a:pt x="1600" y="631"/>
                  <a:pt x="1598" y="631"/>
                  <a:pt x="1597" y="632"/>
                </a:cubicBezTo>
                <a:cubicBezTo>
                  <a:pt x="1479" y="749"/>
                  <a:pt x="1479" y="749"/>
                  <a:pt x="1479" y="749"/>
                </a:cubicBezTo>
                <a:cubicBezTo>
                  <a:pt x="1478" y="751"/>
                  <a:pt x="1478" y="752"/>
                  <a:pt x="1479" y="754"/>
                </a:cubicBezTo>
                <a:cubicBezTo>
                  <a:pt x="1480" y="754"/>
                  <a:pt x="1481" y="755"/>
                  <a:pt x="1481" y="755"/>
                </a:cubicBezTo>
                <a:cubicBezTo>
                  <a:pt x="1482" y="755"/>
                  <a:pt x="1483" y="754"/>
                  <a:pt x="1484" y="754"/>
                </a:cubicBezTo>
                <a:cubicBezTo>
                  <a:pt x="1601" y="636"/>
                  <a:pt x="1601" y="636"/>
                  <a:pt x="1601" y="636"/>
                </a:cubicBezTo>
                <a:cubicBezTo>
                  <a:pt x="1602" y="635"/>
                  <a:pt x="1602" y="633"/>
                  <a:pt x="1601" y="632"/>
                </a:cubicBezTo>
                <a:close/>
                <a:moveTo>
                  <a:pt x="1687" y="549"/>
                </a:moveTo>
                <a:cubicBezTo>
                  <a:pt x="1688" y="549"/>
                  <a:pt x="1689" y="548"/>
                  <a:pt x="1690" y="548"/>
                </a:cubicBezTo>
                <a:cubicBezTo>
                  <a:pt x="1691" y="546"/>
                  <a:pt x="1691" y="546"/>
                  <a:pt x="1691" y="546"/>
                </a:cubicBezTo>
                <a:cubicBezTo>
                  <a:pt x="1692" y="545"/>
                  <a:pt x="1692" y="543"/>
                  <a:pt x="1691" y="542"/>
                </a:cubicBezTo>
                <a:cubicBezTo>
                  <a:pt x="1690" y="541"/>
                  <a:pt x="1688" y="541"/>
                  <a:pt x="1687" y="542"/>
                </a:cubicBezTo>
                <a:cubicBezTo>
                  <a:pt x="1685" y="543"/>
                  <a:pt x="1685" y="543"/>
                  <a:pt x="1685" y="543"/>
                </a:cubicBezTo>
                <a:cubicBezTo>
                  <a:pt x="1684" y="545"/>
                  <a:pt x="1684" y="547"/>
                  <a:pt x="1685" y="548"/>
                </a:cubicBezTo>
                <a:cubicBezTo>
                  <a:pt x="1686" y="548"/>
                  <a:pt x="1687" y="549"/>
                  <a:pt x="1687" y="549"/>
                </a:cubicBezTo>
                <a:close/>
                <a:moveTo>
                  <a:pt x="1654" y="582"/>
                </a:moveTo>
                <a:cubicBezTo>
                  <a:pt x="1655" y="582"/>
                  <a:pt x="1655" y="582"/>
                  <a:pt x="1656" y="581"/>
                </a:cubicBezTo>
                <a:cubicBezTo>
                  <a:pt x="1668" y="570"/>
                  <a:pt x="1668" y="570"/>
                  <a:pt x="1668" y="570"/>
                </a:cubicBezTo>
                <a:cubicBezTo>
                  <a:pt x="1669" y="568"/>
                  <a:pt x="1669" y="566"/>
                  <a:pt x="1668" y="565"/>
                </a:cubicBezTo>
                <a:cubicBezTo>
                  <a:pt x="1666" y="564"/>
                  <a:pt x="1665" y="564"/>
                  <a:pt x="1663" y="565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0" y="578"/>
                  <a:pt x="1650" y="580"/>
                  <a:pt x="1652" y="581"/>
                </a:cubicBezTo>
                <a:cubicBezTo>
                  <a:pt x="1652" y="582"/>
                  <a:pt x="1653" y="582"/>
                  <a:pt x="1654" y="582"/>
                </a:cubicBezTo>
                <a:close/>
                <a:moveTo>
                  <a:pt x="1622" y="625"/>
                </a:moveTo>
                <a:cubicBezTo>
                  <a:pt x="1622" y="626"/>
                  <a:pt x="1623" y="626"/>
                  <a:pt x="1624" y="626"/>
                </a:cubicBezTo>
                <a:cubicBezTo>
                  <a:pt x="1625" y="626"/>
                  <a:pt x="1626" y="626"/>
                  <a:pt x="1626" y="625"/>
                </a:cubicBezTo>
                <a:cubicBezTo>
                  <a:pt x="1639" y="613"/>
                  <a:pt x="1639" y="613"/>
                  <a:pt x="1639" y="613"/>
                </a:cubicBezTo>
                <a:cubicBezTo>
                  <a:pt x="1640" y="611"/>
                  <a:pt x="1640" y="609"/>
                  <a:pt x="1639" y="608"/>
                </a:cubicBezTo>
                <a:cubicBezTo>
                  <a:pt x="1638" y="607"/>
                  <a:pt x="1636" y="607"/>
                  <a:pt x="1634" y="608"/>
                </a:cubicBezTo>
                <a:cubicBezTo>
                  <a:pt x="1622" y="621"/>
                  <a:pt x="1622" y="621"/>
                  <a:pt x="1622" y="621"/>
                </a:cubicBezTo>
                <a:cubicBezTo>
                  <a:pt x="1621" y="622"/>
                  <a:pt x="1621" y="624"/>
                  <a:pt x="1622" y="625"/>
                </a:cubicBezTo>
                <a:close/>
                <a:moveTo>
                  <a:pt x="1665" y="577"/>
                </a:moveTo>
                <a:cubicBezTo>
                  <a:pt x="1658" y="584"/>
                  <a:pt x="1658" y="584"/>
                  <a:pt x="1658" y="584"/>
                </a:cubicBezTo>
                <a:cubicBezTo>
                  <a:pt x="1657" y="585"/>
                  <a:pt x="1657" y="587"/>
                  <a:pt x="1658" y="589"/>
                </a:cubicBezTo>
                <a:cubicBezTo>
                  <a:pt x="1659" y="589"/>
                  <a:pt x="1660" y="589"/>
                  <a:pt x="1661" y="589"/>
                </a:cubicBezTo>
                <a:cubicBezTo>
                  <a:pt x="1661" y="589"/>
                  <a:pt x="1662" y="589"/>
                  <a:pt x="1663" y="589"/>
                </a:cubicBezTo>
                <a:cubicBezTo>
                  <a:pt x="1670" y="582"/>
                  <a:pt x="1670" y="582"/>
                  <a:pt x="1670" y="582"/>
                </a:cubicBezTo>
                <a:cubicBezTo>
                  <a:pt x="1671" y="581"/>
                  <a:pt x="1671" y="579"/>
                  <a:pt x="1670" y="577"/>
                </a:cubicBezTo>
                <a:cubicBezTo>
                  <a:pt x="1668" y="576"/>
                  <a:pt x="1666" y="576"/>
                  <a:pt x="1665" y="577"/>
                </a:cubicBezTo>
                <a:close/>
                <a:moveTo>
                  <a:pt x="1609" y="638"/>
                </a:moveTo>
                <a:cubicBezTo>
                  <a:pt x="1608" y="637"/>
                  <a:pt x="1606" y="637"/>
                  <a:pt x="1605" y="638"/>
                </a:cubicBezTo>
                <a:cubicBezTo>
                  <a:pt x="1504" y="738"/>
                  <a:pt x="1504" y="738"/>
                  <a:pt x="1504" y="738"/>
                </a:cubicBezTo>
                <a:cubicBezTo>
                  <a:pt x="1503" y="739"/>
                  <a:pt x="1503" y="741"/>
                  <a:pt x="1504" y="743"/>
                </a:cubicBezTo>
                <a:cubicBezTo>
                  <a:pt x="1505" y="743"/>
                  <a:pt x="1506" y="743"/>
                  <a:pt x="1507" y="743"/>
                </a:cubicBezTo>
                <a:cubicBezTo>
                  <a:pt x="1507" y="743"/>
                  <a:pt x="1508" y="743"/>
                  <a:pt x="1509" y="743"/>
                </a:cubicBezTo>
                <a:cubicBezTo>
                  <a:pt x="1609" y="642"/>
                  <a:pt x="1609" y="642"/>
                  <a:pt x="1609" y="642"/>
                </a:cubicBezTo>
                <a:cubicBezTo>
                  <a:pt x="1610" y="641"/>
                  <a:pt x="1610" y="639"/>
                  <a:pt x="1609" y="638"/>
                </a:cubicBezTo>
                <a:close/>
                <a:moveTo>
                  <a:pt x="1680" y="571"/>
                </a:moveTo>
                <a:cubicBezTo>
                  <a:pt x="1680" y="571"/>
                  <a:pt x="1681" y="570"/>
                  <a:pt x="1682" y="570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91" y="561"/>
                  <a:pt x="1691" y="561"/>
                  <a:pt x="1691" y="561"/>
                </a:cubicBezTo>
                <a:cubicBezTo>
                  <a:pt x="1695" y="556"/>
                  <a:pt x="1695" y="556"/>
                  <a:pt x="1695" y="556"/>
                </a:cubicBezTo>
                <a:cubicBezTo>
                  <a:pt x="1696" y="555"/>
                  <a:pt x="1696" y="553"/>
                  <a:pt x="1695" y="552"/>
                </a:cubicBezTo>
                <a:cubicBezTo>
                  <a:pt x="1694" y="551"/>
                  <a:pt x="1692" y="551"/>
                  <a:pt x="1691" y="552"/>
                </a:cubicBezTo>
                <a:cubicBezTo>
                  <a:pt x="1677" y="565"/>
                  <a:pt x="1677" y="565"/>
                  <a:pt x="1677" y="565"/>
                </a:cubicBezTo>
                <a:cubicBezTo>
                  <a:pt x="1676" y="566"/>
                  <a:pt x="1676" y="568"/>
                  <a:pt x="1677" y="570"/>
                </a:cubicBezTo>
                <a:cubicBezTo>
                  <a:pt x="1678" y="570"/>
                  <a:pt x="1679" y="571"/>
                  <a:pt x="1680" y="571"/>
                </a:cubicBezTo>
                <a:close/>
                <a:moveTo>
                  <a:pt x="1643" y="618"/>
                </a:moveTo>
                <a:cubicBezTo>
                  <a:pt x="1642" y="617"/>
                  <a:pt x="1640" y="617"/>
                  <a:pt x="1639" y="618"/>
                </a:cubicBezTo>
                <a:cubicBezTo>
                  <a:pt x="1522" y="735"/>
                  <a:pt x="1522" y="735"/>
                  <a:pt x="1522" y="735"/>
                </a:cubicBezTo>
                <a:cubicBezTo>
                  <a:pt x="1521" y="736"/>
                  <a:pt x="1521" y="738"/>
                  <a:pt x="1522" y="739"/>
                </a:cubicBezTo>
                <a:cubicBezTo>
                  <a:pt x="1522" y="740"/>
                  <a:pt x="1523" y="740"/>
                  <a:pt x="1524" y="740"/>
                </a:cubicBezTo>
                <a:cubicBezTo>
                  <a:pt x="1525" y="740"/>
                  <a:pt x="1526" y="740"/>
                  <a:pt x="1526" y="739"/>
                </a:cubicBezTo>
                <a:cubicBezTo>
                  <a:pt x="1643" y="622"/>
                  <a:pt x="1643" y="622"/>
                  <a:pt x="1643" y="622"/>
                </a:cubicBezTo>
                <a:cubicBezTo>
                  <a:pt x="1644" y="621"/>
                  <a:pt x="1644" y="619"/>
                  <a:pt x="1643" y="618"/>
                </a:cubicBezTo>
                <a:close/>
                <a:moveTo>
                  <a:pt x="1666" y="595"/>
                </a:moveTo>
                <a:cubicBezTo>
                  <a:pt x="1666" y="596"/>
                  <a:pt x="1667" y="596"/>
                  <a:pt x="1668" y="596"/>
                </a:cubicBezTo>
                <a:cubicBezTo>
                  <a:pt x="1669" y="596"/>
                  <a:pt x="1669" y="596"/>
                  <a:pt x="1670" y="595"/>
                </a:cubicBezTo>
                <a:cubicBezTo>
                  <a:pt x="1676" y="589"/>
                  <a:pt x="1676" y="589"/>
                  <a:pt x="1676" y="589"/>
                </a:cubicBezTo>
                <a:cubicBezTo>
                  <a:pt x="1677" y="588"/>
                  <a:pt x="1677" y="586"/>
                  <a:pt x="1676" y="585"/>
                </a:cubicBezTo>
                <a:cubicBezTo>
                  <a:pt x="1675" y="584"/>
                  <a:pt x="1673" y="584"/>
                  <a:pt x="1672" y="585"/>
                </a:cubicBezTo>
                <a:cubicBezTo>
                  <a:pt x="1666" y="591"/>
                  <a:pt x="1666" y="591"/>
                  <a:pt x="1666" y="591"/>
                </a:cubicBezTo>
                <a:cubicBezTo>
                  <a:pt x="1665" y="592"/>
                  <a:pt x="1665" y="594"/>
                  <a:pt x="1666" y="595"/>
                </a:cubicBezTo>
                <a:close/>
                <a:moveTo>
                  <a:pt x="1647" y="628"/>
                </a:moveTo>
                <a:cubicBezTo>
                  <a:pt x="1646" y="627"/>
                  <a:pt x="1644" y="627"/>
                  <a:pt x="1643" y="628"/>
                </a:cubicBezTo>
                <a:cubicBezTo>
                  <a:pt x="1536" y="735"/>
                  <a:pt x="1536" y="735"/>
                  <a:pt x="1536" y="735"/>
                </a:cubicBezTo>
                <a:cubicBezTo>
                  <a:pt x="1534" y="736"/>
                  <a:pt x="1534" y="738"/>
                  <a:pt x="1536" y="739"/>
                </a:cubicBezTo>
                <a:cubicBezTo>
                  <a:pt x="1536" y="740"/>
                  <a:pt x="1537" y="740"/>
                  <a:pt x="1538" y="740"/>
                </a:cubicBezTo>
                <a:cubicBezTo>
                  <a:pt x="1538" y="740"/>
                  <a:pt x="1539" y="740"/>
                  <a:pt x="1540" y="739"/>
                </a:cubicBezTo>
                <a:cubicBezTo>
                  <a:pt x="1647" y="632"/>
                  <a:pt x="1647" y="632"/>
                  <a:pt x="1647" y="632"/>
                </a:cubicBezTo>
                <a:cubicBezTo>
                  <a:pt x="1648" y="631"/>
                  <a:pt x="1648" y="629"/>
                  <a:pt x="1647" y="628"/>
                </a:cubicBezTo>
                <a:close/>
                <a:moveTo>
                  <a:pt x="1682" y="589"/>
                </a:moveTo>
                <a:cubicBezTo>
                  <a:pt x="1681" y="589"/>
                  <a:pt x="1681" y="589"/>
                  <a:pt x="1681" y="589"/>
                </a:cubicBezTo>
                <a:cubicBezTo>
                  <a:pt x="1681" y="589"/>
                  <a:pt x="1681" y="589"/>
                  <a:pt x="1681" y="589"/>
                </a:cubicBezTo>
                <a:cubicBezTo>
                  <a:pt x="1676" y="595"/>
                  <a:pt x="1676" y="595"/>
                  <a:pt x="1676" y="595"/>
                </a:cubicBezTo>
                <a:cubicBezTo>
                  <a:pt x="1675" y="596"/>
                  <a:pt x="1675" y="598"/>
                  <a:pt x="1676" y="599"/>
                </a:cubicBezTo>
                <a:cubicBezTo>
                  <a:pt x="1676" y="600"/>
                  <a:pt x="1677" y="600"/>
                  <a:pt x="1678" y="600"/>
                </a:cubicBezTo>
                <a:cubicBezTo>
                  <a:pt x="1679" y="600"/>
                  <a:pt x="1679" y="600"/>
                  <a:pt x="1680" y="599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3"/>
                  <a:pt x="1686" y="593"/>
                  <a:pt x="1686" y="593"/>
                </a:cubicBezTo>
                <a:cubicBezTo>
                  <a:pt x="1688" y="592"/>
                  <a:pt x="1688" y="590"/>
                  <a:pt x="1686" y="589"/>
                </a:cubicBezTo>
                <a:cubicBezTo>
                  <a:pt x="1685" y="587"/>
                  <a:pt x="1683" y="587"/>
                  <a:pt x="1682" y="589"/>
                </a:cubicBezTo>
                <a:close/>
                <a:moveTo>
                  <a:pt x="1708" y="570"/>
                </a:moveTo>
                <a:cubicBezTo>
                  <a:pt x="1709" y="570"/>
                  <a:pt x="1710" y="570"/>
                  <a:pt x="1710" y="569"/>
                </a:cubicBezTo>
                <a:cubicBezTo>
                  <a:pt x="1714" y="565"/>
                  <a:pt x="1714" y="565"/>
                  <a:pt x="1714" y="565"/>
                </a:cubicBezTo>
                <a:cubicBezTo>
                  <a:pt x="1715" y="564"/>
                  <a:pt x="1715" y="562"/>
                  <a:pt x="1714" y="561"/>
                </a:cubicBezTo>
                <a:cubicBezTo>
                  <a:pt x="1713" y="560"/>
                  <a:pt x="1711" y="560"/>
                  <a:pt x="1710" y="561"/>
                </a:cubicBezTo>
                <a:cubicBezTo>
                  <a:pt x="1706" y="565"/>
                  <a:pt x="1706" y="565"/>
                  <a:pt x="1706" y="565"/>
                </a:cubicBezTo>
                <a:cubicBezTo>
                  <a:pt x="1705" y="566"/>
                  <a:pt x="1705" y="568"/>
                  <a:pt x="1706" y="569"/>
                </a:cubicBezTo>
                <a:cubicBezTo>
                  <a:pt x="1706" y="570"/>
                  <a:pt x="1707" y="570"/>
                  <a:pt x="1708" y="570"/>
                </a:cubicBezTo>
                <a:close/>
                <a:moveTo>
                  <a:pt x="1690" y="602"/>
                </a:moveTo>
                <a:cubicBezTo>
                  <a:pt x="1690" y="602"/>
                  <a:pt x="1691" y="602"/>
                  <a:pt x="1692" y="602"/>
                </a:cubicBezTo>
                <a:cubicBezTo>
                  <a:pt x="1694" y="600"/>
                  <a:pt x="1694" y="600"/>
                  <a:pt x="1694" y="600"/>
                </a:cubicBezTo>
                <a:cubicBezTo>
                  <a:pt x="1695" y="598"/>
                  <a:pt x="1695" y="596"/>
                  <a:pt x="1694" y="595"/>
                </a:cubicBezTo>
                <a:cubicBezTo>
                  <a:pt x="1692" y="594"/>
                  <a:pt x="1691" y="594"/>
                  <a:pt x="1689" y="595"/>
                </a:cubicBezTo>
                <a:cubicBezTo>
                  <a:pt x="1687" y="597"/>
                  <a:pt x="1687" y="597"/>
                  <a:pt x="1687" y="597"/>
                </a:cubicBezTo>
                <a:cubicBezTo>
                  <a:pt x="1686" y="598"/>
                  <a:pt x="1686" y="600"/>
                  <a:pt x="1687" y="602"/>
                </a:cubicBezTo>
                <a:cubicBezTo>
                  <a:pt x="1688" y="602"/>
                  <a:pt x="1689" y="602"/>
                  <a:pt x="1690" y="602"/>
                </a:cubicBezTo>
                <a:close/>
                <a:moveTo>
                  <a:pt x="1551" y="743"/>
                </a:moveTo>
                <a:cubicBezTo>
                  <a:pt x="1648" y="645"/>
                  <a:pt x="1648" y="645"/>
                  <a:pt x="1648" y="645"/>
                </a:cubicBezTo>
                <a:cubicBezTo>
                  <a:pt x="1649" y="644"/>
                  <a:pt x="1649" y="642"/>
                  <a:pt x="1648" y="641"/>
                </a:cubicBezTo>
                <a:cubicBezTo>
                  <a:pt x="1647" y="639"/>
                  <a:pt x="1645" y="639"/>
                  <a:pt x="1644" y="641"/>
                </a:cubicBezTo>
                <a:cubicBezTo>
                  <a:pt x="1546" y="738"/>
                  <a:pt x="1546" y="738"/>
                  <a:pt x="1546" y="738"/>
                </a:cubicBezTo>
                <a:cubicBezTo>
                  <a:pt x="1545" y="740"/>
                  <a:pt x="1545" y="742"/>
                  <a:pt x="1546" y="743"/>
                </a:cubicBezTo>
                <a:cubicBezTo>
                  <a:pt x="1547" y="743"/>
                  <a:pt x="1548" y="744"/>
                  <a:pt x="1548" y="744"/>
                </a:cubicBezTo>
                <a:cubicBezTo>
                  <a:pt x="1549" y="744"/>
                  <a:pt x="1550" y="743"/>
                  <a:pt x="1551" y="743"/>
                </a:cubicBezTo>
                <a:close/>
                <a:moveTo>
                  <a:pt x="1722" y="584"/>
                </a:moveTo>
                <a:cubicBezTo>
                  <a:pt x="1723" y="584"/>
                  <a:pt x="1723" y="584"/>
                  <a:pt x="1724" y="583"/>
                </a:cubicBezTo>
                <a:cubicBezTo>
                  <a:pt x="1725" y="582"/>
                  <a:pt x="1725" y="582"/>
                  <a:pt x="1725" y="582"/>
                </a:cubicBezTo>
                <a:cubicBezTo>
                  <a:pt x="1726" y="581"/>
                  <a:pt x="1726" y="579"/>
                  <a:pt x="1725" y="578"/>
                </a:cubicBezTo>
                <a:cubicBezTo>
                  <a:pt x="1724" y="577"/>
                  <a:pt x="1722" y="577"/>
                  <a:pt x="1721" y="578"/>
                </a:cubicBezTo>
                <a:cubicBezTo>
                  <a:pt x="1720" y="579"/>
                  <a:pt x="1720" y="579"/>
                  <a:pt x="1720" y="579"/>
                </a:cubicBezTo>
                <a:cubicBezTo>
                  <a:pt x="1718" y="580"/>
                  <a:pt x="1718" y="582"/>
                  <a:pt x="1720" y="583"/>
                </a:cubicBezTo>
                <a:cubicBezTo>
                  <a:pt x="1720" y="584"/>
                  <a:pt x="1721" y="584"/>
                  <a:pt x="1722" y="584"/>
                </a:cubicBezTo>
                <a:close/>
                <a:moveTo>
                  <a:pt x="1647" y="652"/>
                </a:moveTo>
                <a:cubicBezTo>
                  <a:pt x="1549" y="750"/>
                  <a:pt x="1549" y="750"/>
                  <a:pt x="1549" y="750"/>
                </a:cubicBezTo>
                <a:cubicBezTo>
                  <a:pt x="1548" y="751"/>
                  <a:pt x="1548" y="753"/>
                  <a:pt x="1549" y="754"/>
                </a:cubicBezTo>
                <a:cubicBezTo>
                  <a:pt x="1550" y="755"/>
                  <a:pt x="1550" y="755"/>
                  <a:pt x="1551" y="755"/>
                </a:cubicBezTo>
                <a:cubicBezTo>
                  <a:pt x="1552" y="755"/>
                  <a:pt x="1553" y="755"/>
                  <a:pt x="1553" y="754"/>
                </a:cubicBezTo>
                <a:cubicBezTo>
                  <a:pt x="1651" y="656"/>
                  <a:pt x="1651" y="656"/>
                  <a:pt x="1651" y="656"/>
                </a:cubicBezTo>
                <a:cubicBezTo>
                  <a:pt x="1652" y="655"/>
                  <a:pt x="1652" y="653"/>
                  <a:pt x="1651" y="652"/>
                </a:cubicBezTo>
                <a:cubicBezTo>
                  <a:pt x="1650" y="651"/>
                  <a:pt x="1648" y="651"/>
                  <a:pt x="1647" y="652"/>
                </a:cubicBezTo>
                <a:close/>
                <a:moveTo>
                  <a:pt x="1551" y="762"/>
                </a:moveTo>
                <a:cubicBezTo>
                  <a:pt x="1549" y="764"/>
                  <a:pt x="1549" y="764"/>
                  <a:pt x="1549" y="764"/>
                </a:cubicBezTo>
                <a:cubicBezTo>
                  <a:pt x="1548" y="765"/>
                  <a:pt x="1548" y="767"/>
                  <a:pt x="1549" y="768"/>
                </a:cubicBezTo>
                <a:cubicBezTo>
                  <a:pt x="1549" y="769"/>
                  <a:pt x="1550" y="769"/>
                  <a:pt x="1551" y="769"/>
                </a:cubicBezTo>
                <a:cubicBezTo>
                  <a:pt x="1552" y="769"/>
                  <a:pt x="1553" y="769"/>
                  <a:pt x="1553" y="768"/>
                </a:cubicBezTo>
                <a:cubicBezTo>
                  <a:pt x="1555" y="766"/>
                  <a:pt x="1555" y="766"/>
                  <a:pt x="1555" y="766"/>
                </a:cubicBezTo>
                <a:cubicBezTo>
                  <a:pt x="1556" y="765"/>
                  <a:pt x="1556" y="763"/>
                  <a:pt x="1555" y="762"/>
                </a:cubicBezTo>
                <a:cubicBezTo>
                  <a:pt x="1554" y="760"/>
                  <a:pt x="1552" y="760"/>
                  <a:pt x="1551" y="762"/>
                </a:cubicBezTo>
                <a:close/>
                <a:moveTo>
                  <a:pt x="1734" y="586"/>
                </a:moveTo>
                <a:cubicBezTo>
                  <a:pt x="1735" y="586"/>
                  <a:pt x="1735" y="586"/>
                  <a:pt x="1736" y="585"/>
                </a:cubicBezTo>
                <a:cubicBezTo>
                  <a:pt x="1738" y="583"/>
                  <a:pt x="1738" y="583"/>
                  <a:pt x="1738" y="583"/>
                </a:cubicBezTo>
                <a:cubicBezTo>
                  <a:pt x="1739" y="582"/>
                  <a:pt x="1739" y="580"/>
                  <a:pt x="1738" y="579"/>
                </a:cubicBezTo>
                <a:cubicBezTo>
                  <a:pt x="1737" y="577"/>
                  <a:pt x="1735" y="577"/>
                  <a:pt x="1734" y="579"/>
                </a:cubicBezTo>
                <a:cubicBezTo>
                  <a:pt x="1732" y="581"/>
                  <a:pt x="1732" y="581"/>
                  <a:pt x="1732" y="581"/>
                </a:cubicBezTo>
                <a:cubicBezTo>
                  <a:pt x="1730" y="582"/>
                  <a:pt x="1730" y="584"/>
                  <a:pt x="1732" y="585"/>
                </a:cubicBezTo>
                <a:cubicBezTo>
                  <a:pt x="1732" y="586"/>
                  <a:pt x="1733" y="586"/>
                  <a:pt x="1734" y="586"/>
                </a:cubicBezTo>
                <a:close/>
                <a:moveTo>
                  <a:pt x="1568" y="752"/>
                </a:moveTo>
                <a:cubicBezTo>
                  <a:pt x="1569" y="752"/>
                  <a:pt x="1570" y="752"/>
                  <a:pt x="1570" y="751"/>
                </a:cubicBezTo>
                <a:cubicBezTo>
                  <a:pt x="1659" y="662"/>
                  <a:pt x="1659" y="662"/>
                  <a:pt x="1659" y="662"/>
                </a:cubicBezTo>
                <a:cubicBezTo>
                  <a:pt x="1660" y="661"/>
                  <a:pt x="1660" y="659"/>
                  <a:pt x="1659" y="658"/>
                </a:cubicBezTo>
                <a:cubicBezTo>
                  <a:pt x="1658" y="657"/>
                  <a:pt x="1656" y="657"/>
                  <a:pt x="1655" y="658"/>
                </a:cubicBezTo>
                <a:cubicBezTo>
                  <a:pt x="1566" y="747"/>
                  <a:pt x="1566" y="747"/>
                  <a:pt x="1566" y="747"/>
                </a:cubicBezTo>
                <a:cubicBezTo>
                  <a:pt x="1565" y="748"/>
                  <a:pt x="1565" y="750"/>
                  <a:pt x="1566" y="751"/>
                </a:cubicBezTo>
                <a:cubicBezTo>
                  <a:pt x="1567" y="752"/>
                  <a:pt x="1567" y="752"/>
                  <a:pt x="1568" y="752"/>
                </a:cubicBezTo>
                <a:close/>
                <a:moveTo>
                  <a:pt x="1566" y="768"/>
                </a:moveTo>
                <a:cubicBezTo>
                  <a:pt x="1567" y="768"/>
                  <a:pt x="1568" y="767"/>
                  <a:pt x="1568" y="767"/>
                </a:cubicBezTo>
                <a:cubicBezTo>
                  <a:pt x="1661" y="674"/>
                  <a:pt x="1661" y="674"/>
                  <a:pt x="1661" y="674"/>
                </a:cubicBezTo>
                <a:cubicBezTo>
                  <a:pt x="1662" y="673"/>
                  <a:pt x="1662" y="671"/>
                  <a:pt x="1661" y="670"/>
                </a:cubicBezTo>
                <a:cubicBezTo>
                  <a:pt x="1660" y="668"/>
                  <a:pt x="1658" y="668"/>
                  <a:pt x="1657" y="670"/>
                </a:cubicBezTo>
                <a:cubicBezTo>
                  <a:pt x="1564" y="762"/>
                  <a:pt x="1564" y="762"/>
                  <a:pt x="1564" y="762"/>
                </a:cubicBezTo>
                <a:cubicBezTo>
                  <a:pt x="1563" y="764"/>
                  <a:pt x="1563" y="766"/>
                  <a:pt x="1564" y="767"/>
                </a:cubicBezTo>
                <a:cubicBezTo>
                  <a:pt x="1565" y="767"/>
                  <a:pt x="1565" y="768"/>
                  <a:pt x="1566" y="768"/>
                </a:cubicBezTo>
                <a:close/>
                <a:moveTo>
                  <a:pt x="1738" y="588"/>
                </a:moveTo>
                <a:cubicBezTo>
                  <a:pt x="1736" y="591"/>
                  <a:pt x="1736" y="591"/>
                  <a:pt x="1736" y="591"/>
                </a:cubicBezTo>
                <a:cubicBezTo>
                  <a:pt x="1735" y="592"/>
                  <a:pt x="1735" y="594"/>
                  <a:pt x="1736" y="595"/>
                </a:cubicBezTo>
                <a:cubicBezTo>
                  <a:pt x="1736" y="596"/>
                  <a:pt x="1737" y="596"/>
                  <a:pt x="1738" y="596"/>
                </a:cubicBezTo>
                <a:cubicBezTo>
                  <a:pt x="1739" y="596"/>
                  <a:pt x="1739" y="596"/>
                  <a:pt x="1740" y="595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4" y="592"/>
                  <a:pt x="1744" y="591"/>
                </a:cubicBezTo>
                <a:cubicBezTo>
                  <a:pt x="1746" y="589"/>
                  <a:pt x="1746" y="589"/>
                  <a:pt x="1746" y="589"/>
                </a:cubicBezTo>
                <a:cubicBezTo>
                  <a:pt x="1747" y="588"/>
                  <a:pt x="1747" y="586"/>
                  <a:pt x="1746" y="585"/>
                </a:cubicBezTo>
                <a:cubicBezTo>
                  <a:pt x="1745" y="584"/>
                  <a:pt x="1743" y="584"/>
                  <a:pt x="1742" y="585"/>
                </a:cubicBezTo>
                <a:cubicBezTo>
                  <a:pt x="1739" y="587"/>
                  <a:pt x="1739" y="587"/>
                  <a:pt x="1739" y="587"/>
                </a:cubicBezTo>
                <a:cubicBezTo>
                  <a:pt x="1739" y="587"/>
                  <a:pt x="1739" y="587"/>
                  <a:pt x="1739" y="588"/>
                </a:cubicBezTo>
                <a:cubicBezTo>
                  <a:pt x="1739" y="588"/>
                  <a:pt x="1739" y="588"/>
                  <a:pt x="1738" y="588"/>
                </a:cubicBezTo>
                <a:close/>
                <a:moveTo>
                  <a:pt x="1667" y="677"/>
                </a:moveTo>
                <a:cubicBezTo>
                  <a:pt x="1666" y="676"/>
                  <a:pt x="1664" y="676"/>
                  <a:pt x="1663" y="677"/>
                </a:cubicBezTo>
                <a:cubicBezTo>
                  <a:pt x="1565" y="776"/>
                  <a:pt x="1565" y="776"/>
                  <a:pt x="1565" y="776"/>
                </a:cubicBezTo>
                <a:cubicBezTo>
                  <a:pt x="1563" y="777"/>
                  <a:pt x="1563" y="779"/>
                  <a:pt x="1565" y="780"/>
                </a:cubicBezTo>
                <a:cubicBezTo>
                  <a:pt x="1565" y="781"/>
                  <a:pt x="1566" y="781"/>
                  <a:pt x="1567" y="781"/>
                </a:cubicBezTo>
                <a:cubicBezTo>
                  <a:pt x="1567" y="781"/>
                  <a:pt x="1568" y="781"/>
                  <a:pt x="1569" y="780"/>
                </a:cubicBezTo>
                <a:cubicBezTo>
                  <a:pt x="1667" y="682"/>
                  <a:pt x="1667" y="682"/>
                  <a:pt x="1667" y="682"/>
                </a:cubicBezTo>
                <a:cubicBezTo>
                  <a:pt x="1669" y="681"/>
                  <a:pt x="1669" y="679"/>
                  <a:pt x="1667" y="677"/>
                </a:cubicBezTo>
                <a:close/>
                <a:moveTo>
                  <a:pt x="1737" y="612"/>
                </a:moveTo>
                <a:cubicBezTo>
                  <a:pt x="1738" y="611"/>
                  <a:pt x="1738" y="609"/>
                  <a:pt x="1737" y="608"/>
                </a:cubicBezTo>
                <a:cubicBezTo>
                  <a:pt x="1736" y="607"/>
                  <a:pt x="1734" y="607"/>
                  <a:pt x="1733" y="608"/>
                </a:cubicBezTo>
                <a:cubicBezTo>
                  <a:pt x="1732" y="609"/>
                  <a:pt x="1732" y="609"/>
                  <a:pt x="1732" y="609"/>
                </a:cubicBezTo>
                <a:cubicBezTo>
                  <a:pt x="1731" y="610"/>
                  <a:pt x="1731" y="612"/>
                  <a:pt x="1732" y="613"/>
                </a:cubicBezTo>
                <a:cubicBezTo>
                  <a:pt x="1732" y="614"/>
                  <a:pt x="1733" y="614"/>
                  <a:pt x="1734" y="614"/>
                </a:cubicBezTo>
                <a:cubicBezTo>
                  <a:pt x="1735" y="614"/>
                  <a:pt x="1736" y="614"/>
                  <a:pt x="1736" y="613"/>
                </a:cubicBezTo>
                <a:lnTo>
                  <a:pt x="1737" y="612"/>
                </a:lnTo>
                <a:close/>
                <a:moveTo>
                  <a:pt x="1743" y="597"/>
                </a:moveTo>
                <a:cubicBezTo>
                  <a:pt x="1742" y="598"/>
                  <a:pt x="1742" y="600"/>
                  <a:pt x="1743" y="602"/>
                </a:cubicBezTo>
                <a:cubicBezTo>
                  <a:pt x="1744" y="602"/>
                  <a:pt x="1745" y="602"/>
                  <a:pt x="1745" y="602"/>
                </a:cubicBezTo>
                <a:cubicBezTo>
                  <a:pt x="1746" y="602"/>
                  <a:pt x="1747" y="602"/>
                  <a:pt x="1748" y="602"/>
                </a:cubicBezTo>
                <a:cubicBezTo>
                  <a:pt x="1750" y="599"/>
                  <a:pt x="1750" y="599"/>
                  <a:pt x="1750" y="599"/>
                </a:cubicBezTo>
                <a:cubicBezTo>
                  <a:pt x="1751" y="598"/>
                  <a:pt x="1751" y="596"/>
                  <a:pt x="1750" y="595"/>
                </a:cubicBezTo>
                <a:cubicBezTo>
                  <a:pt x="1749" y="593"/>
                  <a:pt x="1747" y="593"/>
                  <a:pt x="1746" y="595"/>
                </a:cubicBezTo>
                <a:lnTo>
                  <a:pt x="1743" y="597"/>
                </a:lnTo>
                <a:close/>
                <a:moveTo>
                  <a:pt x="1668" y="687"/>
                </a:moveTo>
                <a:cubicBezTo>
                  <a:pt x="1574" y="780"/>
                  <a:pt x="1574" y="780"/>
                  <a:pt x="1574" y="780"/>
                </a:cubicBezTo>
                <a:cubicBezTo>
                  <a:pt x="1573" y="782"/>
                  <a:pt x="1573" y="784"/>
                  <a:pt x="1574" y="785"/>
                </a:cubicBezTo>
                <a:cubicBezTo>
                  <a:pt x="1575" y="785"/>
                  <a:pt x="1575" y="786"/>
                  <a:pt x="1576" y="786"/>
                </a:cubicBezTo>
                <a:cubicBezTo>
                  <a:pt x="1577" y="786"/>
                  <a:pt x="1578" y="785"/>
                  <a:pt x="1578" y="785"/>
                </a:cubicBezTo>
                <a:cubicBezTo>
                  <a:pt x="1672" y="691"/>
                  <a:pt x="1672" y="691"/>
                  <a:pt x="1672" y="691"/>
                </a:cubicBezTo>
                <a:cubicBezTo>
                  <a:pt x="1673" y="690"/>
                  <a:pt x="1673" y="688"/>
                  <a:pt x="1672" y="687"/>
                </a:cubicBezTo>
                <a:cubicBezTo>
                  <a:pt x="1671" y="686"/>
                  <a:pt x="1669" y="686"/>
                  <a:pt x="1668" y="687"/>
                </a:cubicBezTo>
                <a:close/>
                <a:moveTo>
                  <a:pt x="1674" y="699"/>
                </a:moveTo>
                <a:cubicBezTo>
                  <a:pt x="1673" y="697"/>
                  <a:pt x="1671" y="697"/>
                  <a:pt x="1670" y="699"/>
                </a:cubicBezTo>
                <a:cubicBezTo>
                  <a:pt x="1590" y="778"/>
                  <a:pt x="1590" y="778"/>
                  <a:pt x="1590" y="778"/>
                </a:cubicBezTo>
                <a:cubicBezTo>
                  <a:pt x="1589" y="779"/>
                  <a:pt x="1589" y="781"/>
                  <a:pt x="1590" y="782"/>
                </a:cubicBezTo>
                <a:cubicBezTo>
                  <a:pt x="1591" y="783"/>
                  <a:pt x="1592" y="783"/>
                  <a:pt x="1593" y="783"/>
                </a:cubicBezTo>
                <a:cubicBezTo>
                  <a:pt x="1593" y="783"/>
                  <a:pt x="1594" y="783"/>
                  <a:pt x="1595" y="782"/>
                </a:cubicBezTo>
                <a:cubicBezTo>
                  <a:pt x="1674" y="703"/>
                  <a:pt x="1674" y="703"/>
                  <a:pt x="1674" y="703"/>
                </a:cubicBezTo>
                <a:cubicBezTo>
                  <a:pt x="1675" y="702"/>
                  <a:pt x="1675" y="700"/>
                  <a:pt x="1674" y="699"/>
                </a:cubicBezTo>
                <a:close/>
                <a:moveTo>
                  <a:pt x="1584" y="798"/>
                </a:moveTo>
                <a:cubicBezTo>
                  <a:pt x="1572" y="810"/>
                  <a:pt x="1572" y="810"/>
                  <a:pt x="1572" y="810"/>
                </a:cubicBezTo>
                <a:cubicBezTo>
                  <a:pt x="1571" y="812"/>
                  <a:pt x="1571" y="814"/>
                  <a:pt x="1572" y="815"/>
                </a:cubicBezTo>
                <a:cubicBezTo>
                  <a:pt x="1573" y="815"/>
                  <a:pt x="1573" y="816"/>
                  <a:pt x="1574" y="816"/>
                </a:cubicBezTo>
                <a:cubicBezTo>
                  <a:pt x="1575" y="816"/>
                  <a:pt x="1576" y="815"/>
                  <a:pt x="1576" y="815"/>
                </a:cubicBezTo>
                <a:cubicBezTo>
                  <a:pt x="1589" y="803"/>
                  <a:pt x="1589" y="803"/>
                  <a:pt x="1589" y="803"/>
                </a:cubicBezTo>
                <a:cubicBezTo>
                  <a:pt x="1590" y="801"/>
                  <a:pt x="1590" y="799"/>
                  <a:pt x="1589" y="798"/>
                </a:cubicBezTo>
                <a:cubicBezTo>
                  <a:pt x="1587" y="797"/>
                  <a:pt x="1585" y="797"/>
                  <a:pt x="1584" y="798"/>
                </a:cubicBezTo>
                <a:close/>
                <a:moveTo>
                  <a:pt x="1668" y="715"/>
                </a:moveTo>
                <a:cubicBezTo>
                  <a:pt x="1606" y="776"/>
                  <a:pt x="1606" y="776"/>
                  <a:pt x="1606" y="776"/>
                </a:cubicBezTo>
                <a:cubicBezTo>
                  <a:pt x="1605" y="777"/>
                  <a:pt x="1605" y="779"/>
                  <a:pt x="1606" y="780"/>
                </a:cubicBezTo>
                <a:cubicBezTo>
                  <a:pt x="1607" y="781"/>
                  <a:pt x="1608" y="781"/>
                  <a:pt x="1609" y="781"/>
                </a:cubicBezTo>
                <a:cubicBezTo>
                  <a:pt x="1609" y="781"/>
                  <a:pt x="1610" y="781"/>
                  <a:pt x="1611" y="780"/>
                </a:cubicBezTo>
                <a:cubicBezTo>
                  <a:pt x="1672" y="719"/>
                  <a:pt x="1672" y="719"/>
                  <a:pt x="1672" y="719"/>
                </a:cubicBezTo>
                <a:cubicBezTo>
                  <a:pt x="1673" y="718"/>
                  <a:pt x="1673" y="716"/>
                  <a:pt x="1672" y="715"/>
                </a:cubicBezTo>
                <a:cubicBezTo>
                  <a:pt x="1671" y="714"/>
                  <a:pt x="1669" y="714"/>
                  <a:pt x="1668" y="715"/>
                </a:cubicBezTo>
                <a:close/>
                <a:moveTo>
                  <a:pt x="1746" y="655"/>
                </a:moveTo>
                <a:cubicBezTo>
                  <a:pt x="1745" y="654"/>
                  <a:pt x="1743" y="654"/>
                  <a:pt x="1742" y="655"/>
                </a:cubicBezTo>
                <a:cubicBezTo>
                  <a:pt x="1740" y="656"/>
                  <a:pt x="1740" y="656"/>
                  <a:pt x="1740" y="656"/>
                </a:cubicBezTo>
                <a:cubicBezTo>
                  <a:pt x="1739" y="657"/>
                  <a:pt x="1739" y="659"/>
                  <a:pt x="1740" y="660"/>
                </a:cubicBezTo>
                <a:cubicBezTo>
                  <a:pt x="1741" y="661"/>
                  <a:pt x="1742" y="661"/>
                  <a:pt x="1743" y="661"/>
                </a:cubicBezTo>
                <a:cubicBezTo>
                  <a:pt x="1743" y="661"/>
                  <a:pt x="1744" y="661"/>
                  <a:pt x="1745" y="660"/>
                </a:cubicBezTo>
                <a:cubicBezTo>
                  <a:pt x="1746" y="659"/>
                  <a:pt x="1746" y="659"/>
                  <a:pt x="1746" y="659"/>
                </a:cubicBezTo>
                <a:cubicBezTo>
                  <a:pt x="1747" y="658"/>
                  <a:pt x="1747" y="656"/>
                  <a:pt x="1746" y="655"/>
                </a:cubicBezTo>
                <a:close/>
                <a:moveTo>
                  <a:pt x="1769" y="635"/>
                </a:moveTo>
                <a:cubicBezTo>
                  <a:pt x="1770" y="635"/>
                  <a:pt x="1771" y="634"/>
                  <a:pt x="1771" y="634"/>
                </a:cubicBezTo>
                <a:cubicBezTo>
                  <a:pt x="1775" y="630"/>
                  <a:pt x="1775" y="630"/>
                  <a:pt x="1775" y="630"/>
                </a:cubicBezTo>
                <a:cubicBezTo>
                  <a:pt x="1777" y="629"/>
                  <a:pt x="1777" y="627"/>
                  <a:pt x="1775" y="625"/>
                </a:cubicBezTo>
                <a:cubicBezTo>
                  <a:pt x="1774" y="624"/>
                  <a:pt x="1772" y="624"/>
                  <a:pt x="1771" y="625"/>
                </a:cubicBezTo>
                <a:cubicBezTo>
                  <a:pt x="1767" y="629"/>
                  <a:pt x="1767" y="629"/>
                  <a:pt x="1767" y="629"/>
                </a:cubicBezTo>
                <a:cubicBezTo>
                  <a:pt x="1766" y="631"/>
                  <a:pt x="1766" y="633"/>
                  <a:pt x="1767" y="634"/>
                </a:cubicBezTo>
                <a:cubicBezTo>
                  <a:pt x="1768" y="634"/>
                  <a:pt x="1768" y="635"/>
                  <a:pt x="1769" y="635"/>
                </a:cubicBezTo>
                <a:close/>
                <a:moveTo>
                  <a:pt x="1745" y="665"/>
                </a:moveTo>
                <a:cubicBezTo>
                  <a:pt x="1744" y="666"/>
                  <a:pt x="1744" y="668"/>
                  <a:pt x="1745" y="670"/>
                </a:cubicBezTo>
                <a:cubicBezTo>
                  <a:pt x="1746" y="670"/>
                  <a:pt x="1747" y="671"/>
                  <a:pt x="1747" y="671"/>
                </a:cubicBezTo>
                <a:cubicBezTo>
                  <a:pt x="1748" y="671"/>
                  <a:pt x="1749" y="670"/>
                  <a:pt x="1750" y="670"/>
                </a:cubicBezTo>
                <a:cubicBezTo>
                  <a:pt x="1754" y="665"/>
                  <a:pt x="1754" y="665"/>
                  <a:pt x="1754" y="665"/>
                </a:cubicBezTo>
                <a:cubicBezTo>
                  <a:pt x="1755" y="664"/>
                  <a:pt x="1755" y="662"/>
                  <a:pt x="1754" y="661"/>
                </a:cubicBezTo>
                <a:cubicBezTo>
                  <a:pt x="1752" y="660"/>
                  <a:pt x="1750" y="660"/>
                  <a:pt x="1749" y="661"/>
                </a:cubicBezTo>
                <a:lnTo>
                  <a:pt x="1745" y="665"/>
                </a:lnTo>
                <a:close/>
                <a:moveTo>
                  <a:pt x="1751" y="677"/>
                </a:moveTo>
                <a:cubicBezTo>
                  <a:pt x="1752" y="678"/>
                  <a:pt x="1753" y="678"/>
                  <a:pt x="1754" y="678"/>
                </a:cubicBezTo>
                <a:cubicBezTo>
                  <a:pt x="1754" y="678"/>
                  <a:pt x="1755" y="678"/>
                  <a:pt x="1756" y="677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72"/>
                  <a:pt x="1761" y="670"/>
                  <a:pt x="1760" y="669"/>
                </a:cubicBezTo>
                <a:cubicBezTo>
                  <a:pt x="1759" y="667"/>
                  <a:pt x="1757" y="667"/>
                  <a:pt x="1756" y="669"/>
                </a:cubicBezTo>
                <a:cubicBezTo>
                  <a:pt x="1751" y="673"/>
                  <a:pt x="1751" y="673"/>
                  <a:pt x="1751" y="673"/>
                </a:cubicBezTo>
                <a:cubicBezTo>
                  <a:pt x="1750" y="674"/>
                  <a:pt x="1750" y="676"/>
                  <a:pt x="1751" y="677"/>
                </a:cubicBezTo>
                <a:close/>
                <a:moveTo>
                  <a:pt x="1692" y="817"/>
                </a:moveTo>
                <a:cubicBezTo>
                  <a:pt x="1674" y="834"/>
                  <a:pt x="1674" y="834"/>
                  <a:pt x="1674" y="834"/>
                </a:cubicBezTo>
                <a:cubicBezTo>
                  <a:pt x="1673" y="835"/>
                  <a:pt x="1673" y="837"/>
                  <a:pt x="1674" y="839"/>
                </a:cubicBezTo>
                <a:cubicBezTo>
                  <a:pt x="1675" y="839"/>
                  <a:pt x="1675" y="839"/>
                  <a:pt x="1676" y="839"/>
                </a:cubicBezTo>
                <a:cubicBezTo>
                  <a:pt x="1677" y="839"/>
                  <a:pt x="1678" y="839"/>
                  <a:pt x="1678" y="839"/>
                </a:cubicBezTo>
                <a:cubicBezTo>
                  <a:pt x="1696" y="821"/>
                  <a:pt x="1696" y="821"/>
                  <a:pt x="1696" y="821"/>
                </a:cubicBezTo>
                <a:cubicBezTo>
                  <a:pt x="1697" y="820"/>
                  <a:pt x="1697" y="818"/>
                  <a:pt x="1696" y="817"/>
                </a:cubicBezTo>
                <a:cubicBezTo>
                  <a:pt x="1695" y="815"/>
                  <a:pt x="1693" y="815"/>
                  <a:pt x="1692" y="817"/>
                </a:cubicBezTo>
                <a:close/>
                <a:moveTo>
                  <a:pt x="1756" y="766"/>
                </a:moveTo>
                <a:cubicBezTo>
                  <a:pt x="1756" y="766"/>
                  <a:pt x="1756" y="766"/>
                  <a:pt x="1756" y="766"/>
                </a:cubicBezTo>
                <a:cubicBezTo>
                  <a:pt x="1755" y="768"/>
                  <a:pt x="1755" y="768"/>
                  <a:pt x="1755" y="768"/>
                </a:cubicBezTo>
                <a:cubicBezTo>
                  <a:pt x="1753" y="769"/>
                  <a:pt x="1753" y="771"/>
                  <a:pt x="1755" y="772"/>
                </a:cubicBezTo>
                <a:cubicBezTo>
                  <a:pt x="1755" y="773"/>
                  <a:pt x="1756" y="773"/>
                  <a:pt x="1757" y="773"/>
                </a:cubicBezTo>
                <a:cubicBezTo>
                  <a:pt x="1758" y="773"/>
                  <a:pt x="1758" y="773"/>
                  <a:pt x="1759" y="772"/>
                </a:cubicBezTo>
                <a:cubicBezTo>
                  <a:pt x="1760" y="771"/>
                  <a:pt x="1760" y="771"/>
                  <a:pt x="1760" y="771"/>
                </a:cubicBezTo>
                <a:cubicBezTo>
                  <a:pt x="1760" y="771"/>
                  <a:pt x="1761" y="770"/>
                  <a:pt x="1761" y="770"/>
                </a:cubicBezTo>
                <a:cubicBezTo>
                  <a:pt x="1761" y="770"/>
                  <a:pt x="1761" y="770"/>
                  <a:pt x="1761" y="770"/>
                </a:cubicBezTo>
                <a:cubicBezTo>
                  <a:pt x="1766" y="765"/>
                  <a:pt x="1766" y="765"/>
                  <a:pt x="1766" y="765"/>
                </a:cubicBezTo>
                <a:cubicBezTo>
                  <a:pt x="1767" y="764"/>
                  <a:pt x="1767" y="762"/>
                  <a:pt x="1766" y="761"/>
                </a:cubicBezTo>
                <a:cubicBezTo>
                  <a:pt x="1765" y="760"/>
                  <a:pt x="1763" y="760"/>
                  <a:pt x="1762" y="761"/>
                </a:cubicBezTo>
                <a:cubicBezTo>
                  <a:pt x="1757" y="765"/>
                  <a:pt x="1757" y="765"/>
                  <a:pt x="1757" y="765"/>
                </a:cubicBezTo>
                <a:cubicBezTo>
                  <a:pt x="1757" y="766"/>
                  <a:pt x="1757" y="766"/>
                  <a:pt x="1756" y="766"/>
                </a:cubicBezTo>
                <a:close/>
                <a:moveTo>
                  <a:pt x="1728" y="794"/>
                </a:moveTo>
                <a:cubicBezTo>
                  <a:pt x="1703" y="820"/>
                  <a:pt x="1703" y="820"/>
                  <a:pt x="1703" y="820"/>
                </a:cubicBezTo>
                <a:cubicBezTo>
                  <a:pt x="1701" y="821"/>
                  <a:pt x="1701" y="823"/>
                  <a:pt x="1703" y="824"/>
                </a:cubicBezTo>
                <a:cubicBezTo>
                  <a:pt x="1703" y="825"/>
                  <a:pt x="1704" y="825"/>
                  <a:pt x="1705" y="825"/>
                </a:cubicBezTo>
                <a:cubicBezTo>
                  <a:pt x="1706" y="825"/>
                  <a:pt x="1706" y="825"/>
                  <a:pt x="1707" y="824"/>
                </a:cubicBezTo>
                <a:cubicBezTo>
                  <a:pt x="1732" y="799"/>
                  <a:pt x="1732" y="799"/>
                  <a:pt x="1732" y="799"/>
                </a:cubicBezTo>
                <a:cubicBezTo>
                  <a:pt x="1733" y="798"/>
                  <a:pt x="1733" y="796"/>
                  <a:pt x="1732" y="794"/>
                </a:cubicBezTo>
                <a:cubicBezTo>
                  <a:pt x="1731" y="793"/>
                  <a:pt x="1729" y="793"/>
                  <a:pt x="1728" y="794"/>
                </a:cubicBezTo>
                <a:close/>
                <a:moveTo>
                  <a:pt x="1769" y="771"/>
                </a:moveTo>
                <a:cubicBezTo>
                  <a:pt x="1768" y="770"/>
                  <a:pt x="1766" y="770"/>
                  <a:pt x="1765" y="771"/>
                </a:cubicBezTo>
                <a:cubicBezTo>
                  <a:pt x="1744" y="792"/>
                  <a:pt x="1744" y="792"/>
                  <a:pt x="1744" y="792"/>
                </a:cubicBezTo>
                <a:cubicBezTo>
                  <a:pt x="1743" y="794"/>
                  <a:pt x="1743" y="795"/>
                  <a:pt x="1744" y="797"/>
                </a:cubicBezTo>
                <a:cubicBezTo>
                  <a:pt x="1745" y="797"/>
                  <a:pt x="1745" y="798"/>
                  <a:pt x="1746" y="798"/>
                </a:cubicBezTo>
                <a:cubicBezTo>
                  <a:pt x="1747" y="798"/>
                  <a:pt x="1748" y="797"/>
                  <a:pt x="1748" y="797"/>
                </a:cubicBezTo>
                <a:cubicBezTo>
                  <a:pt x="1769" y="776"/>
                  <a:pt x="1769" y="776"/>
                  <a:pt x="1769" y="776"/>
                </a:cubicBezTo>
                <a:cubicBezTo>
                  <a:pt x="1771" y="774"/>
                  <a:pt x="1771" y="773"/>
                  <a:pt x="1769" y="771"/>
                </a:cubicBezTo>
                <a:close/>
                <a:moveTo>
                  <a:pt x="1739" y="797"/>
                </a:moveTo>
                <a:cubicBezTo>
                  <a:pt x="1737" y="799"/>
                  <a:pt x="1737" y="799"/>
                  <a:pt x="1737" y="799"/>
                </a:cubicBezTo>
                <a:cubicBezTo>
                  <a:pt x="1736" y="800"/>
                  <a:pt x="1736" y="802"/>
                  <a:pt x="1737" y="804"/>
                </a:cubicBezTo>
                <a:cubicBezTo>
                  <a:pt x="1738" y="804"/>
                  <a:pt x="1738" y="804"/>
                  <a:pt x="1739" y="804"/>
                </a:cubicBezTo>
                <a:cubicBezTo>
                  <a:pt x="1740" y="804"/>
                  <a:pt x="1741" y="804"/>
                  <a:pt x="1741" y="804"/>
                </a:cubicBezTo>
                <a:cubicBezTo>
                  <a:pt x="1743" y="802"/>
                  <a:pt x="1743" y="802"/>
                  <a:pt x="1743" y="802"/>
                </a:cubicBezTo>
                <a:cubicBezTo>
                  <a:pt x="1744" y="801"/>
                  <a:pt x="1744" y="799"/>
                  <a:pt x="1743" y="797"/>
                </a:cubicBezTo>
                <a:cubicBezTo>
                  <a:pt x="1742" y="796"/>
                  <a:pt x="1740" y="796"/>
                  <a:pt x="1739" y="797"/>
                </a:cubicBezTo>
                <a:close/>
                <a:moveTo>
                  <a:pt x="1778" y="776"/>
                </a:moveTo>
                <a:cubicBezTo>
                  <a:pt x="1777" y="775"/>
                  <a:pt x="1775" y="775"/>
                  <a:pt x="1774" y="776"/>
                </a:cubicBezTo>
                <a:cubicBezTo>
                  <a:pt x="1765" y="785"/>
                  <a:pt x="1765" y="785"/>
                  <a:pt x="1765" y="785"/>
                </a:cubicBezTo>
                <a:cubicBezTo>
                  <a:pt x="1764" y="787"/>
                  <a:pt x="1764" y="789"/>
                  <a:pt x="1765" y="790"/>
                </a:cubicBezTo>
                <a:cubicBezTo>
                  <a:pt x="1765" y="790"/>
                  <a:pt x="1766" y="791"/>
                  <a:pt x="1767" y="791"/>
                </a:cubicBezTo>
                <a:cubicBezTo>
                  <a:pt x="1768" y="791"/>
                  <a:pt x="1769" y="790"/>
                  <a:pt x="1769" y="790"/>
                </a:cubicBezTo>
                <a:cubicBezTo>
                  <a:pt x="1778" y="781"/>
                  <a:pt x="1778" y="781"/>
                  <a:pt x="1778" y="781"/>
                </a:cubicBezTo>
                <a:cubicBezTo>
                  <a:pt x="1779" y="779"/>
                  <a:pt x="1779" y="778"/>
                  <a:pt x="1778" y="776"/>
                </a:cubicBezTo>
                <a:close/>
                <a:moveTo>
                  <a:pt x="465" y="877"/>
                </a:moveTo>
                <a:cubicBezTo>
                  <a:pt x="466" y="876"/>
                  <a:pt x="466" y="874"/>
                  <a:pt x="465" y="873"/>
                </a:cubicBezTo>
                <a:cubicBezTo>
                  <a:pt x="464" y="872"/>
                  <a:pt x="462" y="872"/>
                  <a:pt x="461" y="873"/>
                </a:cubicBezTo>
                <a:cubicBezTo>
                  <a:pt x="456" y="878"/>
                  <a:pt x="456" y="878"/>
                  <a:pt x="456" y="878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4" y="880"/>
                  <a:pt x="454" y="880"/>
                  <a:pt x="454" y="880"/>
                </a:cubicBezTo>
                <a:cubicBezTo>
                  <a:pt x="454" y="879"/>
                  <a:pt x="454" y="879"/>
                  <a:pt x="454" y="879"/>
                </a:cubicBezTo>
                <a:cubicBezTo>
                  <a:pt x="450" y="884"/>
                  <a:pt x="450" y="884"/>
                  <a:pt x="450" y="884"/>
                </a:cubicBezTo>
                <a:cubicBezTo>
                  <a:pt x="448" y="885"/>
                  <a:pt x="448" y="887"/>
                  <a:pt x="450" y="889"/>
                </a:cubicBezTo>
                <a:cubicBezTo>
                  <a:pt x="450" y="889"/>
                  <a:pt x="451" y="889"/>
                  <a:pt x="452" y="889"/>
                </a:cubicBezTo>
                <a:cubicBezTo>
                  <a:pt x="453" y="889"/>
                  <a:pt x="453" y="889"/>
                  <a:pt x="454" y="889"/>
                </a:cubicBezTo>
                <a:cubicBezTo>
                  <a:pt x="460" y="883"/>
                  <a:pt x="460" y="883"/>
                  <a:pt x="460" y="883"/>
                </a:cubicBezTo>
                <a:cubicBezTo>
                  <a:pt x="460" y="882"/>
                  <a:pt x="460" y="882"/>
                  <a:pt x="461" y="882"/>
                </a:cubicBezTo>
                <a:lnTo>
                  <a:pt x="465" y="877"/>
                </a:lnTo>
                <a:close/>
                <a:moveTo>
                  <a:pt x="1004" y="685"/>
                </a:moveTo>
                <a:cubicBezTo>
                  <a:pt x="1004" y="685"/>
                  <a:pt x="1003" y="685"/>
                  <a:pt x="1003" y="685"/>
                </a:cubicBezTo>
                <a:cubicBezTo>
                  <a:pt x="1003" y="685"/>
                  <a:pt x="1003" y="685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2" y="684"/>
                </a:cubicBezTo>
                <a:cubicBezTo>
                  <a:pt x="1002" y="684"/>
                  <a:pt x="1002" y="684"/>
                  <a:pt x="1002" y="684"/>
                </a:cubicBezTo>
                <a:cubicBezTo>
                  <a:pt x="1002" y="684"/>
                  <a:pt x="1001" y="684"/>
                  <a:pt x="1001" y="684"/>
                </a:cubicBezTo>
                <a:cubicBezTo>
                  <a:pt x="1001" y="684"/>
                  <a:pt x="1001" y="684"/>
                  <a:pt x="1001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7" y="686"/>
                  <a:pt x="997" y="686"/>
                  <a:pt x="997" y="686"/>
                </a:cubicBezTo>
                <a:cubicBezTo>
                  <a:pt x="997" y="686"/>
                  <a:pt x="997" y="686"/>
                  <a:pt x="997" y="687"/>
                </a:cubicBezTo>
                <a:cubicBezTo>
                  <a:pt x="997" y="687"/>
                  <a:pt x="997" y="687"/>
                  <a:pt x="997" y="687"/>
                </a:cubicBezTo>
                <a:cubicBezTo>
                  <a:pt x="997" y="687"/>
                  <a:pt x="997" y="688"/>
                  <a:pt x="997" y="688"/>
                </a:cubicBezTo>
                <a:cubicBezTo>
                  <a:pt x="997" y="688"/>
                  <a:pt x="997" y="688"/>
                  <a:pt x="997" y="689"/>
                </a:cubicBezTo>
                <a:cubicBezTo>
                  <a:pt x="997" y="689"/>
                  <a:pt x="997" y="689"/>
                  <a:pt x="997" y="689"/>
                </a:cubicBezTo>
                <a:cubicBezTo>
                  <a:pt x="997" y="689"/>
                  <a:pt x="997" y="689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8" y="690"/>
                  <a:pt x="998" y="691"/>
                  <a:pt x="998" y="691"/>
                </a:cubicBezTo>
                <a:cubicBezTo>
                  <a:pt x="998" y="691"/>
                  <a:pt x="998" y="691"/>
                  <a:pt x="998" y="691"/>
                </a:cubicBezTo>
                <a:cubicBezTo>
                  <a:pt x="999" y="691"/>
                  <a:pt x="999" y="691"/>
                  <a:pt x="1000" y="691"/>
                </a:cubicBezTo>
                <a:cubicBezTo>
                  <a:pt x="1000" y="691"/>
                  <a:pt x="1000" y="691"/>
                  <a:pt x="1000" y="691"/>
                </a:cubicBezTo>
                <a:cubicBezTo>
                  <a:pt x="1000" y="691"/>
                  <a:pt x="1001" y="691"/>
                  <a:pt x="1001" y="691"/>
                </a:cubicBezTo>
                <a:cubicBezTo>
                  <a:pt x="1001" y="691"/>
                  <a:pt x="1001" y="691"/>
                  <a:pt x="1001" y="691"/>
                </a:cubicBezTo>
                <a:cubicBezTo>
                  <a:pt x="1001" y="690"/>
                  <a:pt x="1002" y="690"/>
                  <a:pt x="1002" y="690"/>
                </a:cubicBezTo>
                <a:cubicBezTo>
                  <a:pt x="1002" y="690"/>
                  <a:pt x="1002" y="690"/>
                  <a:pt x="1002" y="690"/>
                </a:cubicBezTo>
                <a:cubicBezTo>
                  <a:pt x="1003" y="690"/>
                  <a:pt x="1003" y="689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7"/>
                  <a:pt x="1004" y="687"/>
                  <a:pt x="1004" y="687"/>
                </a:cubicBezTo>
                <a:cubicBezTo>
                  <a:pt x="1004" y="687"/>
                  <a:pt x="1004" y="687"/>
                  <a:pt x="1004" y="686"/>
                </a:cubicBezTo>
                <a:cubicBezTo>
                  <a:pt x="1004" y="686"/>
                  <a:pt x="1004" y="686"/>
                  <a:pt x="1004" y="686"/>
                </a:cubicBezTo>
                <a:cubicBezTo>
                  <a:pt x="1004" y="686"/>
                  <a:pt x="1004" y="685"/>
                  <a:pt x="1004" y="685"/>
                </a:cubicBezTo>
                <a:close/>
                <a:moveTo>
                  <a:pt x="1471" y="579"/>
                </a:moveTo>
                <a:cubicBezTo>
                  <a:pt x="1469" y="578"/>
                  <a:pt x="1468" y="579"/>
                  <a:pt x="1467" y="580"/>
                </a:cubicBezTo>
                <a:cubicBezTo>
                  <a:pt x="1467" y="580"/>
                  <a:pt x="1467" y="580"/>
                  <a:pt x="1467" y="580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2"/>
                  <a:pt x="1466" y="582"/>
                  <a:pt x="1465" y="582"/>
                </a:cubicBezTo>
                <a:cubicBezTo>
                  <a:pt x="1465" y="582"/>
                  <a:pt x="1465" y="582"/>
                  <a:pt x="1465" y="583"/>
                </a:cubicBezTo>
                <a:cubicBezTo>
                  <a:pt x="1465" y="583"/>
                  <a:pt x="1465" y="583"/>
                  <a:pt x="1465" y="583"/>
                </a:cubicBezTo>
                <a:cubicBezTo>
                  <a:pt x="1465" y="583"/>
                  <a:pt x="1465" y="583"/>
                  <a:pt x="1465" y="584"/>
                </a:cubicBezTo>
                <a:cubicBezTo>
                  <a:pt x="1465" y="584"/>
                  <a:pt x="1464" y="584"/>
                  <a:pt x="1464" y="584"/>
                </a:cubicBezTo>
                <a:cubicBezTo>
                  <a:pt x="1464" y="584"/>
                  <a:pt x="1464" y="584"/>
                  <a:pt x="1464" y="584"/>
                </a:cubicBezTo>
                <a:cubicBezTo>
                  <a:pt x="1464" y="584"/>
                  <a:pt x="1465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7" y="585"/>
                  <a:pt x="1467" y="586"/>
                </a:cubicBezTo>
                <a:cubicBezTo>
                  <a:pt x="1467" y="586"/>
                  <a:pt x="1467" y="586"/>
                  <a:pt x="1467" y="586"/>
                </a:cubicBezTo>
                <a:cubicBezTo>
                  <a:pt x="1468" y="586"/>
                  <a:pt x="1468" y="586"/>
                  <a:pt x="1468" y="586"/>
                </a:cubicBezTo>
                <a:cubicBezTo>
                  <a:pt x="1469" y="586"/>
                  <a:pt x="1469" y="586"/>
                  <a:pt x="1470" y="586"/>
                </a:cubicBezTo>
                <a:cubicBezTo>
                  <a:pt x="1470" y="586"/>
                  <a:pt x="1470" y="586"/>
                  <a:pt x="1470" y="586"/>
                </a:cubicBezTo>
                <a:cubicBezTo>
                  <a:pt x="1470" y="586"/>
                  <a:pt x="1471" y="585"/>
                  <a:pt x="1472" y="584"/>
                </a:cubicBezTo>
                <a:cubicBezTo>
                  <a:pt x="1472" y="584"/>
                  <a:pt x="1472" y="583"/>
                  <a:pt x="1472" y="583"/>
                </a:cubicBezTo>
                <a:cubicBezTo>
                  <a:pt x="1472" y="583"/>
                  <a:pt x="1472" y="583"/>
                  <a:pt x="1472" y="583"/>
                </a:cubicBezTo>
                <a:cubicBezTo>
                  <a:pt x="1472" y="583"/>
                  <a:pt x="1472" y="582"/>
                  <a:pt x="1472" y="582"/>
                </a:cubicBezTo>
                <a:cubicBezTo>
                  <a:pt x="1473" y="581"/>
                  <a:pt x="1472" y="579"/>
                  <a:pt x="1471" y="579"/>
                </a:cubicBezTo>
                <a:close/>
                <a:moveTo>
                  <a:pt x="1438" y="528"/>
                </a:moveTo>
                <a:cubicBezTo>
                  <a:pt x="1438" y="528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9" y="529"/>
                </a:cubicBezTo>
                <a:cubicBezTo>
                  <a:pt x="1439" y="529"/>
                  <a:pt x="1439" y="529"/>
                  <a:pt x="1439" y="530"/>
                </a:cubicBezTo>
                <a:cubicBezTo>
                  <a:pt x="1439" y="530"/>
                  <a:pt x="1439" y="530"/>
                  <a:pt x="1439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1" y="530"/>
                  <a:pt x="1441" y="530"/>
                  <a:pt x="1442" y="530"/>
                </a:cubicBezTo>
                <a:cubicBezTo>
                  <a:pt x="1442" y="530"/>
                  <a:pt x="1442" y="530"/>
                  <a:pt x="1442" y="530"/>
                </a:cubicBezTo>
                <a:cubicBezTo>
                  <a:pt x="1442" y="529"/>
                  <a:pt x="1442" y="529"/>
                  <a:pt x="1443" y="529"/>
                </a:cubicBezTo>
                <a:cubicBezTo>
                  <a:pt x="1443" y="529"/>
                  <a:pt x="1443" y="529"/>
                  <a:pt x="1444" y="528"/>
                </a:cubicBezTo>
                <a:cubicBezTo>
                  <a:pt x="1478" y="494"/>
                  <a:pt x="1478" y="494"/>
                  <a:pt x="1478" y="494"/>
                </a:cubicBezTo>
                <a:cubicBezTo>
                  <a:pt x="1478" y="494"/>
                  <a:pt x="1478" y="493"/>
                  <a:pt x="1478" y="493"/>
                </a:cubicBezTo>
                <a:cubicBezTo>
                  <a:pt x="1479" y="493"/>
                  <a:pt x="1479" y="493"/>
                  <a:pt x="1479" y="493"/>
                </a:cubicBezTo>
                <a:cubicBezTo>
                  <a:pt x="1490" y="481"/>
                  <a:pt x="1490" y="481"/>
                  <a:pt x="1490" y="481"/>
                </a:cubicBezTo>
                <a:cubicBezTo>
                  <a:pt x="1491" y="480"/>
                  <a:pt x="1491" y="478"/>
                  <a:pt x="1490" y="477"/>
                </a:cubicBezTo>
                <a:cubicBezTo>
                  <a:pt x="1489" y="476"/>
                  <a:pt x="1487" y="476"/>
                  <a:pt x="1486" y="477"/>
                </a:cubicBezTo>
                <a:cubicBezTo>
                  <a:pt x="1475" y="488"/>
                  <a:pt x="1475" y="488"/>
                  <a:pt x="1475" y="488"/>
                </a:cubicBezTo>
                <a:cubicBezTo>
                  <a:pt x="1474" y="488"/>
                  <a:pt x="1474" y="489"/>
                  <a:pt x="1474" y="489"/>
                </a:cubicBezTo>
                <a:cubicBezTo>
                  <a:pt x="1474" y="489"/>
                  <a:pt x="1474" y="489"/>
                  <a:pt x="1473" y="490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6"/>
                  <a:pt x="1438" y="526"/>
                  <a:pt x="1438" y="526"/>
                </a:cubicBezTo>
                <a:cubicBezTo>
                  <a:pt x="1437" y="526"/>
                  <a:pt x="1437" y="526"/>
                  <a:pt x="1437" y="526"/>
                </a:cubicBezTo>
                <a:cubicBezTo>
                  <a:pt x="1437" y="527"/>
                  <a:pt x="1437" y="527"/>
                  <a:pt x="1437" y="527"/>
                </a:cubicBezTo>
                <a:cubicBezTo>
                  <a:pt x="1437" y="527"/>
                  <a:pt x="1437" y="527"/>
                  <a:pt x="1438" y="528"/>
                </a:cubicBezTo>
                <a:cubicBezTo>
                  <a:pt x="1438" y="528"/>
                  <a:pt x="1438" y="528"/>
                  <a:pt x="1438" y="5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12"/>
          <p:cNvSpPr>
            <a:spLocks/>
          </p:cNvSpPr>
          <p:nvPr/>
        </p:nvSpPr>
        <p:spPr bwMode="auto">
          <a:xfrm>
            <a:off x="1597819" y="315548"/>
            <a:ext cx="59483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数据库实体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ER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图</a:t>
            </a:r>
            <a:endParaRPr 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23" name="Rectangle 43"/>
          <p:cNvSpPr>
            <a:spLocks/>
          </p:cNvSpPr>
          <p:nvPr/>
        </p:nvSpPr>
        <p:spPr bwMode="auto">
          <a:xfrm>
            <a:off x="1443447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24" name="Rectangle 43"/>
          <p:cNvSpPr>
            <a:spLocks/>
          </p:cNvSpPr>
          <p:nvPr/>
        </p:nvSpPr>
        <p:spPr bwMode="auto">
          <a:xfrm>
            <a:off x="3330216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25" name="Rectangle 43"/>
          <p:cNvSpPr>
            <a:spLocks/>
          </p:cNvSpPr>
          <p:nvPr/>
        </p:nvSpPr>
        <p:spPr bwMode="auto">
          <a:xfrm>
            <a:off x="5216985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26" name="Rectangle 43"/>
          <p:cNvSpPr>
            <a:spLocks/>
          </p:cNvSpPr>
          <p:nvPr/>
        </p:nvSpPr>
        <p:spPr bwMode="auto">
          <a:xfrm>
            <a:off x="7103753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4950" y="4029717"/>
            <a:ext cx="382700" cy="382700"/>
            <a:chOff x="944950" y="4029717"/>
            <a:chExt cx="382700" cy="382700"/>
          </a:xfrm>
        </p:grpSpPr>
        <p:sp>
          <p:nvSpPr>
            <p:cNvPr id="215" name="Oval 214"/>
            <p:cNvSpPr/>
            <p:nvPr/>
          </p:nvSpPr>
          <p:spPr bwMode="auto">
            <a:xfrm>
              <a:off x="944950" y="4029717"/>
              <a:ext cx="382700" cy="3827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0" name="Freeform 8"/>
            <p:cNvSpPr>
              <a:spLocks noEditPoints="1"/>
            </p:cNvSpPr>
            <p:nvPr/>
          </p:nvSpPr>
          <p:spPr bwMode="auto">
            <a:xfrm>
              <a:off x="1014178" y="4107508"/>
              <a:ext cx="223229" cy="228082"/>
            </a:xfrm>
            <a:custGeom>
              <a:avLst/>
              <a:gdLst>
                <a:gd name="T0" fmla="*/ 104 w 156"/>
                <a:gd name="T1" fmla="*/ 53 h 159"/>
                <a:gd name="T2" fmla="*/ 104 w 156"/>
                <a:gd name="T3" fmla="*/ 34 h 159"/>
                <a:gd name="T4" fmla="*/ 123 w 156"/>
                <a:gd name="T5" fmla="*/ 34 h 159"/>
                <a:gd name="T6" fmla="*/ 123 w 156"/>
                <a:gd name="T7" fmla="*/ 53 h 159"/>
                <a:gd name="T8" fmla="*/ 104 w 156"/>
                <a:gd name="T9" fmla="*/ 53 h 159"/>
                <a:gd name="T10" fmla="*/ 96 w 156"/>
                <a:gd name="T11" fmla="*/ 104 h 159"/>
                <a:gd name="T12" fmla="*/ 150 w 156"/>
                <a:gd name="T13" fmla="*/ 10 h 159"/>
                <a:gd name="T14" fmla="*/ 149 w 156"/>
                <a:gd name="T15" fmla="*/ 8 h 159"/>
                <a:gd name="T16" fmla="*/ 146 w 156"/>
                <a:gd name="T17" fmla="*/ 7 h 159"/>
                <a:gd name="T18" fmla="*/ 55 w 156"/>
                <a:gd name="T19" fmla="*/ 62 h 159"/>
                <a:gd name="T20" fmla="*/ 4 w 156"/>
                <a:gd name="T21" fmla="*/ 105 h 159"/>
                <a:gd name="T22" fmla="*/ 11 w 156"/>
                <a:gd name="T23" fmla="*/ 113 h 159"/>
                <a:gd name="T24" fmla="*/ 30 w 156"/>
                <a:gd name="T25" fmla="*/ 106 h 159"/>
                <a:gd name="T26" fmla="*/ 52 w 156"/>
                <a:gd name="T27" fmla="*/ 129 h 159"/>
                <a:gd name="T28" fmla="*/ 45 w 156"/>
                <a:gd name="T29" fmla="*/ 148 h 159"/>
                <a:gd name="T30" fmla="*/ 53 w 156"/>
                <a:gd name="T31" fmla="*/ 156 h 159"/>
                <a:gd name="T32" fmla="*/ 96 w 156"/>
                <a:gd name="T33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9">
                  <a:moveTo>
                    <a:pt x="104" y="53"/>
                  </a:moveTo>
                  <a:cubicBezTo>
                    <a:pt x="99" y="48"/>
                    <a:pt x="99" y="39"/>
                    <a:pt x="104" y="34"/>
                  </a:cubicBezTo>
                  <a:cubicBezTo>
                    <a:pt x="110" y="29"/>
                    <a:pt x="118" y="29"/>
                    <a:pt x="123" y="34"/>
                  </a:cubicBezTo>
                  <a:cubicBezTo>
                    <a:pt x="128" y="39"/>
                    <a:pt x="128" y="48"/>
                    <a:pt x="123" y="53"/>
                  </a:cubicBezTo>
                  <a:cubicBezTo>
                    <a:pt x="118" y="58"/>
                    <a:pt x="110" y="58"/>
                    <a:pt x="104" y="53"/>
                  </a:cubicBezTo>
                  <a:close/>
                  <a:moveTo>
                    <a:pt x="96" y="104"/>
                  </a:moveTo>
                  <a:cubicBezTo>
                    <a:pt x="96" y="104"/>
                    <a:pt x="156" y="60"/>
                    <a:pt x="150" y="10"/>
                  </a:cubicBezTo>
                  <a:cubicBezTo>
                    <a:pt x="149" y="9"/>
                    <a:pt x="149" y="8"/>
                    <a:pt x="149" y="8"/>
                  </a:cubicBezTo>
                  <a:cubicBezTo>
                    <a:pt x="148" y="7"/>
                    <a:pt x="147" y="7"/>
                    <a:pt x="146" y="7"/>
                  </a:cubicBezTo>
                  <a:cubicBezTo>
                    <a:pt x="98" y="0"/>
                    <a:pt x="55" y="62"/>
                    <a:pt x="55" y="62"/>
                  </a:cubicBezTo>
                  <a:cubicBezTo>
                    <a:pt x="18" y="57"/>
                    <a:pt x="20" y="65"/>
                    <a:pt x="4" y="105"/>
                  </a:cubicBezTo>
                  <a:cubicBezTo>
                    <a:pt x="0" y="113"/>
                    <a:pt x="6" y="116"/>
                    <a:pt x="11" y="113"/>
                  </a:cubicBezTo>
                  <a:cubicBezTo>
                    <a:pt x="17" y="111"/>
                    <a:pt x="30" y="106"/>
                    <a:pt x="30" y="106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47" y="142"/>
                    <a:pt x="45" y="148"/>
                  </a:cubicBezTo>
                  <a:cubicBezTo>
                    <a:pt x="43" y="154"/>
                    <a:pt x="46" y="159"/>
                    <a:pt x="53" y="156"/>
                  </a:cubicBezTo>
                  <a:cubicBezTo>
                    <a:pt x="93" y="139"/>
                    <a:pt x="100" y="141"/>
                    <a:pt x="96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44502" y="4029717"/>
            <a:ext cx="382700" cy="382700"/>
            <a:chOff x="2844502" y="4029717"/>
            <a:chExt cx="382700" cy="382700"/>
          </a:xfrm>
        </p:grpSpPr>
        <p:sp>
          <p:nvSpPr>
            <p:cNvPr id="212" name="Oval 211"/>
            <p:cNvSpPr/>
            <p:nvPr/>
          </p:nvSpPr>
          <p:spPr bwMode="auto">
            <a:xfrm>
              <a:off x="2844502" y="4029717"/>
              <a:ext cx="382700" cy="3827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1" name="Freeform 7"/>
            <p:cNvSpPr>
              <a:spLocks/>
            </p:cNvSpPr>
            <p:nvPr/>
          </p:nvSpPr>
          <p:spPr bwMode="auto">
            <a:xfrm>
              <a:off x="2927761" y="4069053"/>
              <a:ext cx="220945" cy="263458"/>
            </a:xfrm>
            <a:custGeom>
              <a:avLst/>
              <a:gdLst>
                <a:gd name="T0" fmla="*/ 150 w 156"/>
                <a:gd name="T1" fmla="*/ 66 h 186"/>
                <a:gd name="T2" fmla="*/ 16 w 156"/>
                <a:gd name="T3" fmla="*/ 55 h 186"/>
                <a:gd name="T4" fmla="*/ 0 w 156"/>
                <a:gd name="T5" fmla="*/ 61 h 186"/>
                <a:gd name="T6" fmla="*/ 32 w 156"/>
                <a:gd name="T7" fmla="*/ 185 h 186"/>
                <a:gd name="T8" fmla="*/ 49 w 156"/>
                <a:gd name="T9" fmla="*/ 185 h 186"/>
                <a:gd name="T10" fmla="*/ 34 w 156"/>
                <a:gd name="T11" fmla="*/ 124 h 186"/>
                <a:gd name="T12" fmla="*/ 154 w 156"/>
                <a:gd name="T13" fmla="*/ 70 h 186"/>
                <a:gd name="T14" fmla="*/ 150 w 156"/>
                <a:gd name="T15" fmla="*/ 6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86">
                  <a:moveTo>
                    <a:pt x="150" y="66"/>
                  </a:moveTo>
                  <a:cubicBezTo>
                    <a:pt x="52" y="105"/>
                    <a:pt x="92" y="0"/>
                    <a:pt x="16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01" y="67"/>
                    <a:pt x="74" y="186"/>
                    <a:pt x="154" y="70"/>
                  </a:cubicBezTo>
                  <a:cubicBezTo>
                    <a:pt x="156" y="67"/>
                    <a:pt x="153" y="65"/>
                    <a:pt x="150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4054" y="4029717"/>
            <a:ext cx="382700" cy="382700"/>
            <a:chOff x="4744054" y="4029717"/>
            <a:chExt cx="382700" cy="382700"/>
          </a:xfrm>
        </p:grpSpPr>
        <p:sp>
          <p:nvSpPr>
            <p:cNvPr id="218" name="Oval 217"/>
            <p:cNvSpPr/>
            <p:nvPr/>
          </p:nvSpPr>
          <p:spPr bwMode="auto">
            <a:xfrm>
              <a:off x="4744054" y="4029717"/>
              <a:ext cx="382700" cy="3827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2" name="Freeform 6"/>
            <p:cNvSpPr>
              <a:spLocks noEditPoints="1"/>
            </p:cNvSpPr>
            <p:nvPr/>
          </p:nvSpPr>
          <p:spPr bwMode="auto">
            <a:xfrm>
              <a:off x="4813750" y="4119643"/>
              <a:ext cx="204349" cy="204349"/>
            </a:xfrm>
            <a:custGeom>
              <a:avLst/>
              <a:gdLst>
                <a:gd name="T0" fmla="*/ 129 w 150"/>
                <a:gd name="T1" fmla="*/ 22 h 150"/>
                <a:gd name="T2" fmla="*/ 82 w 150"/>
                <a:gd name="T3" fmla="*/ 110 h 150"/>
                <a:gd name="T4" fmla="*/ 77 w 150"/>
                <a:gd name="T5" fmla="*/ 70 h 150"/>
                <a:gd name="T6" fmla="*/ 129 w 150"/>
                <a:gd name="T7" fmla="*/ 22 h 150"/>
                <a:gd name="T8" fmla="*/ 145 w 150"/>
                <a:gd name="T9" fmla="*/ 5 h 150"/>
                <a:gd name="T10" fmla="*/ 119 w 150"/>
                <a:gd name="T11" fmla="*/ 13 h 150"/>
                <a:gd name="T12" fmla="*/ 0 w 150"/>
                <a:gd name="T13" fmla="*/ 76 h 150"/>
                <a:gd name="T14" fmla="*/ 65 w 150"/>
                <a:gd name="T15" fmla="*/ 85 h 150"/>
                <a:gd name="T16" fmla="*/ 74 w 150"/>
                <a:gd name="T17" fmla="*/ 150 h 150"/>
                <a:gd name="T18" fmla="*/ 137 w 150"/>
                <a:gd name="T19" fmla="*/ 31 h 150"/>
                <a:gd name="T20" fmla="*/ 145 w 150"/>
                <a:gd name="T21" fmla="*/ 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50">
                  <a:moveTo>
                    <a:pt x="129" y="22"/>
                  </a:moveTo>
                  <a:cubicBezTo>
                    <a:pt x="82" y="110"/>
                    <a:pt x="82" y="110"/>
                    <a:pt x="82" y="11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129" y="22"/>
                    <a:pt x="129" y="22"/>
                    <a:pt x="129" y="22"/>
                  </a:cubicBezTo>
                  <a:close/>
                  <a:moveTo>
                    <a:pt x="145" y="5"/>
                  </a:moveTo>
                  <a:cubicBezTo>
                    <a:pt x="140" y="0"/>
                    <a:pt x="135" y="5"/>
                    <a:pt x="119" y="13"/>
                  </a:cubicBezTo>
                  <a:cubicBezTo>
                    <a:pt x="75" y="33"/>
                    <a:pt x="0" y="76"/>
                    <a:pt x="0" y="76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74" y="150"/>
                    <a:pt x="74" y="150"/>
                    <a:pt x="74" y="150"/>
                  </a:cubicBezTo>
                  <a:cubicBezTo>
                    <a:pt x="74" y="150"/>
                    <a:pt x="116" y="75"/>
                    <a:pt x="137" y="31"/>
                  </a:cubicBezTo>
                  <a:cubicBezTo>
                    <a:pt x="145" y="15"/>
                    <a:pt x="150" y="10"/>
                    <a:pt x="14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43606" y="4029717"/>
            <a:ext cx="382700" cy="382700"/>
            <a:chOff x="6643606" y="4029717"/>
            <a:chExt cx="382700" cy="382700"/>
          </a:xfrm>
        </p:grpSpPr>
        <p:sp>
          <p:nvSpPr>
            <p:cNvPr id="221" name="Oval 220"/>
            <p:cNvSpPr/>
            <p:nvPr/>
          </p:nvSpPr>
          <p:spPr bwMode="auto">
            <a:xfrm>
              <a:off x="6643606" y="4029717"/>
              <a:ext cx="382700" cy="3827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3" name="Freeform 9"/>
            <p:cNvSpPr>
              <a:spLocks noEditPoints="1"/>
            </p:cNvSpPr>
            <p:nvPr/>
          </p:nvSpPr>
          <p:spPr bwMode="auto">
            <a:xfrm>
              <a:off x="6707521" y="4115328"/>
              <a:ext cx="250582" cy="200961"/>
            </a:xfrm>
            <a:custGeom>
              <a:avLst/>
              <a:gdLst>
                <a:gd name="T0" fmla="*/ 144 w 171"/>
                <a:gd name="T1" fmla="*/ 69 h 137"/>
                <a:gd name="T2" fmla="*/ 133 w 171"/>
                <a:gd name="T3" fmla="*/ 79 h 137"/>
                <a:gd name="T4" fmla="*/ 86 w 171"/>
                <a:gd name="T5" fmla="*/ 117 h 137"/>
                <a:gd name="T6" fmla="*/ 52 w 171"/>
                <a:gd name="T7" fmla="*/ 103 h 137"/>
                <a:gd name="T8" fmla="*/ 37 w 171"/>
                <a:gd name="T9" fmla="*/ 103 h 137"/>
                <a:gd name="T10" fmla="*/ 37 w 171"/>
                <a:gd name="T11" fmla="*/ 117 h 137"/>
                <a:gd name="T12" fmla="*/ 86 w 171"/>
                <a:gd name="T13" fmla="*/ 137 h 137"/>
                <a:gd name="T14" fmla="*/ 151 w 171"/>
                <a:gd name="T15" fmla="*/ 89 h 137"/>
                <a:gd name="T16" fmla="*/ 171 w 171"/>
                <a:gd name="T17" fmla="*/ 89 h 137"/>
                <a:gd name="T18" fmla="*/ 171 w 171"/>
                <a:gd name="T19" fmla="*/ 69 h 137"/>
                <a:gd name="T20" fmla="*/ 144 w 171"/>
                <a:gd name="T21" fmla="*/ 69 h 137"/>
                <a:gd name="T22" fmla="*/ 39 w 171"/>
                <a:gd name="T23" fmla="*/ 58 h 137"/>
                <a:gd name="T24" fmla="*/ 86 w 171"/>
                <a:gd name="T25" fmla="*/ 21 h 137"/>
                <a:gd name="T26" fmla="*/ 120 w 171"/>
                <a:gd name="T27" fmla="*/ 35 h 137"/>
                <a:gd name="T28" fmla="*/ 134 w 171"/>
                <a:gd name="T29" fmla="*/ 35 h 137"/>
                <a:gd name="T30" fmla="*/ 134 w 171"/>
                <a:gd name="T31" fmla="*/ 20 h 137"/>
                <a:gd name="T32" fmla="*/ 86 w 171"/>
                <a:gd name="T33" fmla="*/ 0 h 137"/>
                <a:gd name="T34" fmla="*/ 20 w 171"/>
                <a:gd name="T35" fmla="*/ 48 h 137"/>
                <a:gd name="T36" fmla="*/ 0 w 171"/>
                <a:gd name="T37" fmla="*/ 48 h 137"/>
                <a:gd name="T38" fmla="*/ 0 w 171"/>
                <a:gd name="T39" fmla="*/ 69 h 137"/>
                <a:gd name="T40" fmla="*/ 27 w 171"/>
                <a:gd name="T41" fmla="*/ 69 h 137"/>
                <a:gd name="T42" fmla="*/ 39 w 171"/>
                <a:gd name="T43" fmla="*/ 58 h 137"/>
                <a:gd name="T44" fmla="*/ 58 w 171"/>
                <a:gd name="T45" fmla="*/ 69 h 137"/>
                <a:gd name="T46" fmla="*/ 86 w 171"/>
                <a:gd name="T47" fmla="*/ 96 h 137"/>
                <a:gd name="T48" fmla="*/ 113 w 171"/>
                <a:gd name="T49" fmla="*/ 69 h 137"/>
                <a:gd name="T50" fmla="*/ 86 w 171"/>
                <a:gd name="T51" fmla="*/ 41 h 137"/>
                <a:gd name="T52" fmla="*/ 58 w 171"/>
                <a:gd name="T53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137">
                  <a:moveTo>
                    <a:pt x="144" y="69"/>
                  </a:moveTo>
                  <a:cubicBezTo>
                    <a:pt x="135" y="69"/>
                    <a:pt x="133" y="76"/>
                    <a:pt x="133" y="79"/>
                  </a:cubicBezTo>
                  <a:cubicBezTo>
                    <a:pt x="128" y="101"/>
                    <a:pt x="109" y="117"/>
                    <a:pt x="86" y="117"/>
                  </a:cubicBezTo>
                  <a:cubicBezTo>
                    <a:pt x="72" y="117"/>
                    <a:pt x="60" y="111"/>
                    <a:pt x="52" y="103"/>
                  </a:cubicBezTo>
                  <a:cubicBezTo>
                    <a:pt x="48" y="99"/>
                    <a:pt x="41" y="99"/>
                    <a:pt x="37" y="103"/>
                  </a:cubicBezTo>
                  <a:cubicBezTo>
                    <a:pt x="33" y="107"/>
                    <a:pt x="33" y="113"/>
                    <a:pt x="37" y="117"/>
                  </a:cubicBezTo>
                  <a:cubicBezTo>
                    <a:pt x="50" y="130"/>
                    <a:pt x="67" y="137"/>
                    <a:pt x="86" y="137"/>
                  </a:cubicBezTo>
                  <a:cubicBezTo>
                    <a:pt x="116" y="137"/>
                    <a:pt x="142" y="117"/>
                    <a:pt x="15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44" y="69"/>
                    <a:pt x="144" y="69"/>
                    <a:pt x="144" y="69"/>
                  </a:cubicBezTo>
                  <a:close/>
                  <a:moveTo>
                    <a:pt x="39" y="58"/>
                  </a:moveTo>
                  <a:cubicBezTo>
                    <a:pt x="43" y="37"/>
                    <a:pt x="63" y="21"/>
                    <a:pt x="86" y="21"/>
                  </a:cubicBezTo>
                  <a:cubicBezTo>
                    <a:pt x="99" y="21"/>
                    <a:pt x="111" y="26"/>
                    <a:pt x="120" y="35"/>
                  </a:cubicBezTo>
                  <a:cubicBezTo>
                    <a:pt x="124" y="39"/>
                    <a:pt x="130" y="39"/>
                    <a:pt x="134" y="35"/>
                  </a:cubicBezTo>
                  <a:cubicBezTo>
                    <a:pt x="138" y="31"/>
                    <a:pt x="138" y="24"/>
                    <a:pt x="134" y="20"/>
                  </a:cubicBezTo>
                  <a:cubicBezTo>
                    <a:pt x="122" y="8"/>
                    <a:pt x="105" y="0"/>
                    <a:pt x="86" y="0"/>
                  </a:cubicBezTo>
                  <a:cubicBezTo>
                    <a:pt x="55" y="0"/>
                    <a:pt x="29" y="20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36" y="69"/>
                    <a:pt x="38" y="62"/>
                    <a:pt x="39" y="58"/>
                  </a:cubicBezTo>
                  <a:close/>
                  <a:moveTo>
                    <a:pt x="58" y="69"/>
                  </a:moveTo>
                  <a:cubicBezTo>
                    <a:pt x="58" y="84"/>
                    <a:pt x="71" y="96"/>
                    <a:pt x="86" y="96"/>
                  </a:cubicBezTo>
                  <a:cubicBezTo>
                    <a:pt x="101" y="96"/>
                    <a:pt x="113" y="84"/>
                    <a:pt x="113" y="69"/>
                  </a:cubicBezTo>
                  <a:cubicBezTo>
                    <a:pt x="113" y="54"/>
                    <a:pt x="101" y="41"/>
                    <a:pt x="86" y="41"/>
                  </a:cubicBezTo>
                  <a:cubicBezTo>
                    <a:pt x="71" y="41"/>
                    <a:pt x="58" y="54"/>
                    <a:pt x="58" y="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sp>
        <p:nvSpPr>
          <p:cNvPr id="144" name="Line 14"/>
          <p:cNvSpPr>
            <a:spLocks noChangeShapeType="1"/>
          </p:cNvSpPr>
          <p:nvPr/>
        </p:nvSpPr>
        <p:spPr bwMode="auto">
          <a:xfrm>
            <a:off x="899593" y="807740"/>
            <a:ext cx="7344816" cy="0"/>
          </a:xfrm>
          <a:prstGeom prst="line">
            <a:avLst/>
          </a:prstGeom>
          <a:noFill/>
          <a:ln w="3175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19" name="Group 718"/>
          <p:cNvGrpSpPr/>
          <p:nvPr/>
        </p:nvGrpSpPr>
        <p:grpSpPr>
          <a:xfrm>
            <a:off x="-1" y="4781550"/>
            <a:ext cx="9144001" cy="361950"/>
            <a:chOff x="-1" y="4781550"/>
            <a:chExt cx="9144001" cy="361950"/>
          </a:xfrm>
        </p:grpSpPr>
        <p:sp>
          <p:nvSpPr>
            <p:cNvPr id="720" name="Rectangle 17"/>
            <p:cNvSpPr>
              <a:spLocks/>
            </p:cNvSpPr>
            <p:nvPr/>
          </p:nvSpPr>
          <p:spPr bwMode="auto">
            <a:xfrm rot="10800000" flipH="1">
              <a:off x="-1" y="4781550"/>
              <a:ext cx="9144001" cy="361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721" name="Group 3"/>
            <p:cNvGrpSpPr>
              <a:grpSpLocks/>
            </p:cNvGrpSpPr>
            <p:nvPr/>
          </p:nvGrpSpPr>
          <p:grpSpPr bwMode="auto">
            <a:xfrm>
              <a:off x="244670" y="4899221"/>
              <a:ext cx="443508" cy="185738"/>
              <a:chOff x="0" y="0"/>
              <a:chExt cx="744" cy="312"/>
            </a:xfrm>
          </p:grpSpPr>
          <p:grpSp>
            <p:nvGrpSpPr>
              <p:cNvPr id="747" name="Group 4"/>
              <p:cNvGrpSpPr>
                <a:grpSpLocks/>
              </p:cNvGrpSpPr>
              <p:nvPr/>
            </p:nvGrpSpPr>
            <p:grpSpPr bwMode="auto">
              <a:xfrm>
                <a:off x="536" y="44"/>
                <a:ext cx="208" cy="208"/>
                <a:chOff x="0" y="0"/>
                <a:chExt cx="208" cy="208"/>
              </a:xfrm>
            </p:grpSpPr>
            <p:sp>
              <p:nvSpPr>
                <p:cNvPr id="752" name="Oval 5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53" name="AutoShape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748" name="Group 7"/>
              <p:cNvGrpSpPr>
                <a:grpSpLocks/>
              </p:cNvGrpSpPr>
              <p:nvPr/>
            </p:nvGrpSpPr>
            <p:grpSpPr bwMode="auto">
              <a:xfrm rot="10800000">
                <a:off x="0" y="43"/>
                <a:ext cx="208" cy="209"/>
                <a:chOff x="0" y="0"/>
                <a:chExt cx="208" cy="208"/>
              </a:xfrm>
            </p:grpSpPr>
            <p:sp>
              <p:nvSpPr>
                <p:cNvPr id="750" name="Oval 8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51" name="AutoShape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749" name="Rectangle 10"/>
              <p:cNvSpPr>
                <a:spLocks/>
              </p:cNvSpPr>
              <p:nvPr/>
            </p:nvSpPr>
            <p:spPr bwMode="auto">
              <a:xfrm>
                <a:off x="216" y="0"/>
                <a:ext cx="31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chemeClr val="bg2"/>
                    </a:solidFill>
                    <a:latin typeface="Agency FB" pitchFamily="34" charset="0"/>
                    <a:ea typeface="ＭＳ Ｐゴシック" charset="0"/>
                    <a:cs typeface="Bebas Neue" charset="0"/>
                    <a:sym typeface="Bebas Neue" charset="0"/>
                  </a:rPr>
                  <a:t>85</a:t>
                </a:r>
                <a:endParaRPr lang="en-US" sz="900" dirty="0">
                  <a:solidFill>
                    <a:schemeClr val="bg2"/>
                  </a:solidFill>
                  <a:latin typeface="Agency FB" pitchFamily="34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>
              <a:off x="1951501" y="4920410"/>
              <a:ext cx="4176021" cy="137704"/>
              <a:chOff x="1794544" y="4182026"/>
              <a:chExt cx="4593623" cy="151475"/>
            </a:xfrm>
          </p:grpSpPr>
          <p:pic>
            <p:nvPicPr>
              <p:cNvPr id="746" name="Picture 4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544" y="4197899"/>
                <a:ext cx="37768" cy="82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2" name="Picture 4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8400" y="4195080"/>
                <a:ext cx="52708" cy="81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" name="Picture 5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2614" y="4217094"/>
                <a:ext cx="64631" cy="69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45"/>
              <p:cNvSpPr>
                <a:spLocks/>
              </p:cNvSpPr>
              <p:nvPr/>
            </p:nvSpPr>
            <p:spPr bwMode="auto">
              <a:xfrm>
                <a:off x="6236789" y="4182026"/>
                <a:ext cx="151378" cy="151475"/>
              </a:xfrm>
              <a:prstGeom prst="ellipse">
                <a:avLst/>
              </a:prstGeom>
              <a:solidFill>
                <a:schemeClr val="bg2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800"/>
              </a:p>
            </p:txBody>
          </p:sp>
        </p:grpSp>
        <p:sp>
          <p:nvSpPr>
            <p:cNvPr id="726" name="Freeform 18"/>
            <p:cNvSpPr>
              <a:spLocks noEditPoints="1"/>
            </p:cNvSpPr>
            <p:nvPr/>
          </p:nvSpPr>
          <p:spPr bwMode="auto">
            <a:xfrm>
              <a:off x="8474864" y="4855824"/>
              <a:ext cx="120169" cy="119839"/>
            </a:xfrm>
            <a:custGeom>
              <a:avLst/>
              <a:gdLst>
                <a:gd name="T0" fmla="*/ 1090 w 2222"/>
                <a:gd name="T1" fmla="*/ 1677 h 2222"/>
                <a:gd name="T2" fmla="*/ 758 w 2222"/>
                <a:gd name="T3" fmla="*/ 2127 h 2222"/>
                <a:gd name="T4" fmla="*/ 719 w 2222"/>
                <a:gd name="T5" fmla="*/ 2148 h 2222"/>
                <a:gd name="T6" fmla="*/ 688 w 2222"/>
                <a:gd name="T7" fmla="*/ 2123 h 2222"/>
                <a:gd name="T8" fmla="*/ 686 w 2222"/>
                <a:gd name="T9" fmla="*/ 2087 h 2222"/>
                <a:gd name="T10" fmla="*/ 143 w 2222"/>
                <a:gd name="T11" fmla="*/ 1306 h 2222"/>
                <a:gd name="T12" fmla="*/ 47 w 2222"/>
                <a:gd name="T13" fmla="*/ 1194 h 2222"/>
                <a:gd name="T14" fmla="*/ 0 w 2222"/>
                <a:gd name="T15" fmla="*/ 1266 h 2222"/>
                <a:gd name="T16" fmla="*/ 62 w 2222"/>
                <a:gd name="T17" fmla="*/ 1357 h 2222"/>
                <a:gd name="T18" fmla="*/ 624 w 2222"/>
                <a:gd name="T19" fmla="*/ 2124 h 2222"/>
                <a:gd name="T20" fmla="*/ 722 w 2222"/>
                <a:gd name="T21" fmla="*/ 2222 h 2222"/>
                <a:gd name="T22" fmla="*/ 794 w 2222"/>
                <a:gd name="T23" fmla="*/ 2189 h 2222"/>
                <a:gd name="T24" fmla="*/ 1104 w 2222"/>
                <a:gd name="T25" fmla="*/ 1771 h 2222"/>
                <a:gd name="T26" fmla="*/ 1776 w 2222"/>
                <a:gd name="T27" fmla="*/ 2059 h 2222"/>
                <a:gd name="T28" fmla="*/ 1860 w 2222"/>
                <a:gd name="T29" fmla="*/ 2054 h 2222"/>
                <a:gd name="T30" fmla="*/ 1912 w 2222"/>
                <a:gd name="T31" fmla="*/ 1967 h 2222"/>
                <a:gd name="T32" fmla="*/ 1717 w 2222"/>
                <a:gd name="T33" fmla="*/ 1951 h 2222"/>
                <a:gd name="T34" fmla="*/ 2180 w 2222"/>
                <a:gd name="T35" fmla="*/ 17 h 2222"/>
                <a:gd name="T36" fmla="*/ 2075 w 2222"/>
                <a:gd name="T37" fmla="*/ 14 h 2222"/>
                <a:gd name="T38" fmla="*/ 115 w 2222"/>
                <a:gd name="T39" fmla="*/ 1149 h 2222"/>
                <a:gd name="T40" fmla="*/ 107 w 2222"/>
                <a:gd name="T41" fmla="*/ 1224 h 2222"/>
                <a:gd name="T42" fmla="*/ 506 w 2222"/>
                <a:gd name="T43" fmla="*/ 1405 h 2222"/>
                <a:gd name="T44" fmla="*/ 744 w 2222"/>
                <a:gd name="T45" fmla="*/ 1498 h 2222"/>
                <a:gd name="T46" fmla="*/ 758 w 2222"/>
                <a:gd name="T47" fmla="*/ 2049 h 2222"/>
                <a:gd name="T48" fmla="*/ 1074 w 2222"/>
                <a:gd name="T49" fmla="*/ 1618 h 2222"/>
                <a:gd name="T50" fmla="*/ 1738 w 2222"/>
                <a:gd name="T51" fmla="*/ 1908 h 2222"/>
                <a:gd name="T52" fmla="*/ 1746 w 2222"/>
                <a:gd name="T53" fmla="*/ 1912 h 2222"/>
                <a:gd name="T54" fmla="*/ 1842 w 2222"/>
                <a:gd name="T55" fmla="*/ 1936 h 2222"/>
                <a:gd name="T56" fmla="*/ 1925 w 2222"/>
                <a:gd name="T57" fmla="*/ 1888 h 2222"/>
                <a:gd name="T58" fmla="*/ 2201 w 2222"/>
                <a:gd name="T59" fmla="*/ 111 h 2222"/>
                <a:gd name="T60" fmla="*/ 2222 w 2222"/>
                <a:gd name="T61" fmla="*/ 98 h 2222"/>
                <a:gd name="T62" fmla="*/ 1723 w 2222"/>
                <a:gd name="T63" fmla="*/ 1664 h 2222"/>
                <a:gd name="T64" fmla="*/ 1256 w 2222"/>
                <a:gd name="T65" fmla="*/ 1552 h 2222"/>
                <a:gd name="T66" fmla="*/ 1737 w 2222"/>
                <a:gd name="T67" fmla="*/ 602 h 2222"/>
                <a:gd name="T68" fmla="*/ 833 w 2222"/>
                <a:gd name="T69" fmla="*/ 1307 h 2222"/>
                <a:gd name="T70" fmla="*/ 486 w 2222"/>
                <a:gd name="T71" fmla="*/ 1237 h 2222"/>
                <a:gd name="T72" fmla="*/ 1882 w 2222"/>
                <a:gd name="T73" fmla="*/ 364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22" h="2222">
                  <a:moveTo>
                    <a:pt x="1717" y="1951"/>
                  </a:moveTo>
                  <a:cubicBezTo>
                    <a:pt x="1090" y="1677"/>
                    <a:pt x="1090" y="1677"/>
                    <a:pt x="1090" y="1677"/>
                  </a:cubicBezTo>
                  <a:cubicBezTo>
                    <a:pt x="797" y="2076"/>
                    <a:pt x="797" y="2076"/>
                    <a:pt x="797" y="2076"/>
                  </a:cubicBezTo>
                  <a:cubicBezTo>
                    <a:pt x="781" y="2100"/>
                    <a:pt x="769" y="2116"/>
                    <a:pt x="758" y="2127"/>
                  </a:cubicBezTo>
                  <a:cubicBezTo>
                    <a:pt x="746" y="2138"/>
                    <a:pt x="737" y="2147"/>
                    <a:pt x="720" y="2148"/>
                  </a:cubicBezTo>
                  <a:cubicBezTo>
                    <a:pt x="720" y="2148"/>
                    <a:pt x="719" y="2148"/>
                    <a:pt x="719" y="2148"/>
                  </a:cubicBezTo>
                  <a:cubicBezTo>
                    <a:pt x="711" y="2148"/>
                    <a:pt x="702" y="2144"/>
                    <a:pt x="697" y="2138"/>
                  </a:cubicBezTo>
                  <a:cubicBezTo>
                    <a:pt x="692" y="2133"/>
                    <a:pt x="690" y="2128"/>
                    <a:pt x="688" y="2123"/>
                  </a:cubicBezTo>
                  <a:cubicBezTo>
                    <a:pt x="685" y="2114"/>
                    <a:pt x="685" y="2106"/>
                    <a:pt x="685" y="2100"/>
                  </a:cubicBezTo>
                  <a:cubicBezTo>
                    <a:pt x="685" y="2094"/>
                    <a:pt x="685" y="2089"/>
                    <a:pt x="686" y="2087"/>
                  </a:cubicBezTo>
                  <a:cubicBezTo>
                    <a:pt x="696" y="1531"/>
                    <a:pt x="696" y="1531"/>
                    <a:pt x="696" y="1531"/>
                  </a:cubicBezTo>
                  <a:cubicBezTo>
                    <a:pt x="620" y="1502"/>
                    <a:pt x="288" y="1373"/>
                    <a:pt x="143" y="1306"/>
                  </a:cubicBezTo>
                  <a:cubicBezTo>
                    <a:pt x="109" y="1291"/>
                    <a:pt x="86" y="1274"/>
                    <a:pt x="70" y="1255"/>
                  </a:cubicBezTo>
                  <a:cubicBezTo>
                    <a:pt x="55" y="1236"/>
                    <a:pt x="47" y="1214"/>
                    <a:pt x="47" y="1194"/>
                  </a:cubicBezTo>
                  <a:cubicBezTo>
                    <a:pt x="48" y="1190"/>
                    <a:pt x="48" y="1187"/>
                    <a:pt x="48" y="1183"/>
                  </a:cubicBezTo>
                  <a:cubicBezTo>
                    <a:pt x="19" y="1200"/>
                    <a:pt x="0" y="1231"/>
                    <a:pt x="0" y="1266"/>
                  </a:cubicBezTo>
                  <a:cubicBezTo>
                    <a:pt x="0" y="1268"/>
                    <a:pt x="0" y="1271"/>
                    <a:pt x="0" y="1273"/>
                  </a:cubicBezTo>
                  <a:cubicBezTo>
                    <a:pt x="3" y="1311"/>
                    <a:pt x="26" y="1343"/>
                    <a:pt x="62" y="1357"/>
                  </a:cubicBezTo>
                  <a:cubicBezTo>
                    <a:pt x="624" y="1587"/>
                    <a:pt x="624" y="1587"/>
                    <a:pt x="624" y="1587"/>
                  </a:cubicBezTo>
                  <a:cubicBezTo>
                    <a:pt x="624" y="2124"/>
                    <a:pt x="624" y="2124"/>
                    <a:pt x="624" y="2124"/>
                  </a:cubicBezTo>
                  <a:cubicBezTo>
                    <a:pt x="624" y="2164"/>
                    <a:pt x="648" y="2200"/>
                    <a:pt x="686" y="2215"/>
                  </a:cubicBezTo>
                  <a:cubicBezTo>
                    <a:pt x="698" y="2220"/>
                    <a:pt x="710" y="2222"/>
                    <a:pt x="722" y="2222"/>
                  </a:cubicBezTo>
                  <a:cubicBezTo>
                    <a:pt x="722" y="2222"/>
                    <a:pt x="722" y="2222"/>
                    <a:pt x="722" y="2222"/>
                  </a:cubicBezTo>
                  <a:cubicBezTo>
                    <a:pt x="749" y="2222"/>
                    <a:pt x="775" y="2211"/>
                    <a:pt x="794" y="2189"/>
                  </a:cubicBezTo>
                  <a:cubicBezTo>
                    <a:pt x="795" y="2188"/>
                    <a:pt x="795" y="2188"/>
                    <a:pt x="795" y="2188"/>
                  </a:cubicBezTo>
                  <a:cubicBezTo>
                    <a:pt x="1104" y="1771"/>
                    <a:pt x="1104" y="1771"/>
                    <a:pt x="1104" y="1771"/>
                  </a:cubicBezTo>
                  <a:cubicBezTo>
                    <a:pt x="1776" y="2058"/>
                    <a:pt x="1776" y="2058"/>
                    <a:pt x="1776" y="2058"/>
                  </a:cubicBezTo>
                  <a:cubicBezTo>
                    <a:pt x="1776" y="2059"/>
                    <a:pt x="1776" y="2059"/>
                    <a:pt x="1776" y="2059"/>
                  </a:cubicBezTo>
                  <a:cubicBezTo>
                    <a:pt x="1787" y="2063"/>
                    <a:pt x="1799" y="2066"/>
                    <a:pt x="1812" y="2066"/>
                  </a:cubicBezTo>
                  <a:cubicBezTo>
                    <a:pt x="1830" y="2066"/>
                    <a:pt x="1846" y="2061"/>
                    <a:pt x="1860" y="2054"/>
                  </a:cubicBezTo>
                  <a:cubicBezTo>
                    <a:pt x="1885" y="2039"/>
                    <a:pt x="1904" y="2014"/>
                    <a:pt x="1909" y="1984"/>
                  </a:cubicBezTo>
                  <a:cubicBezTo>
                    <a:pt x="1912" y="1967"/>
                    <a:pt x="1912" y="1967"/>
                    <a:pt x="1912" y="1967"/>
                  </a:cubicBezTo>
                  <a:cubicBezTo>
                    <a:pt x="1889" y="1979"/>
                    <a:pt x="1865" y="1983"/>
                    <a:pt x="1842" y="1983"/>
                  </a:cubicBezTo>
                  <a:cubicBezTo>
                    <a:pt x="1781" y="1983"/>
                    <a:pt x="1727" y="1956"/>
                    <a:pt x="1717" y="1951"/>
                  </a:cubicBezTo>
                  <a:close/>
                  <a:moveTo>
                    <a:pt x="2222" y="98"/>
                  </a:moveTo>
                  <a:cubicBezTo>
                    <a:pt x="2222" y="66"/>
                    <a:pt x="2206" y="36"/>
                    <a:pt x="2180" y="17"/>
                  </a:cubicBezTo>
                  <a:cubicBezTo>
                    <a:pt x="2163" y="6"/>
                    <a:pt x="2144" y="0"/>
                    <a:pt x="2125" y="0"/>
                  </a:cubicBezTo>
                  <a:cubicBezTo>
                    <a:pt x="2108" y="0"/>
                    <a:pt x="2090" y="4"/>
                    <a:pt x="2075" y="14"/>
                  </a:cubicBezTo>
                  <a:cubicBezTo>
                    <a:pt x="123" y="1140"/>
                    <a:pt x="123" y="1140"/>
                    <a:pt x="123" y="1140"/>
                  </a:cubicBezTo>
                  <a:cubicBezTo>
                    <a:pt x="120" y="1143"/>
                    <a:pt x="117" y="1146"/>
                    <a:pt x="115" y="1149"/>
                  </a:cubicBezTo>
                  <a:cubicBezTo>
                    <a:pt x="104" y="1162"/>
                    <a:pt x="95" y="1179"/>
                    <a:pt x="95" y="1194"/>
                  </a:cubicBezTo>
                  <a:cubicBezTo>
                    <a:pt x="95" y="1203"/>
                    <a:pt x="98" y="1213"/>
                    <a:pt x="107" y="1224"/>
                  </a:cubicBezTo>
                  <a:cubicBezTo>
                    <a:pt x="117" y="1236"/>
                    <a:pt x="134" y="1249"/>
                    <a:pt x="163" y="1263"/>
                  </a:cubicBezTo>
                  <a:cubicBezTo>
                    <a:pt x="243" y="1300"/>
                    <a:pt x="385" y="1357"/>
                    <a:pt x="506" y="1405"/>
                  </a:cubicBezTo>
                  <a:cubicBezTo>
                    <a:pt x="627" y="1454"/>
                    <a:pt x="728" y="1492"/>
                    <a:pt x="729" y="1492"/>
                  </a:cubicBezTo>
                  <a:cubicBezTo>
                    <a:pt x="744" y="1498"/>
                    <a:pt x="744" y="1498"/>
                    <a:pt x="744" y="1498"/>
                  </a:cubicBezTo>
                  <a:cubicBezTo>
                    <a:pt x="733" y="2083"/>
                    <a:pt x="733" y="2083"/>
                    <a:pt x="733" y="2083"/>
                  </a:cubicBezTo>
                  <a:cubicBezTo>
                    <a:pt x="740" y="2075"/>
                    <a:pt x="748" y="2063"/>
                    <a:pt x="758" y="2049"/>
                  </a:cubicBezTo>
                  <a:cubicBezTo>
                    <a:pt x="758" y="2048"/>
                    <a:pt x="758" y="2048"/>
                    <a:pt x="758" y="2048"/>
                  </a:cubicBezTo>
                  <a:cubicBezTo>
                    <a:pt x="1074" y="1618"/>
                    <a:pt x="1074" y="1618"/>
                    <a:pt x="1074" y="1618"/>
                  </a:cubicBezTo>
                  <a:cubicBezTo>
                    <a:pt x="1737" y="1908"/>
                    <a:pt x="1737" y="1908"/>
                    <a:pt x="1737" y="1908"/>
                  </a:cubicBezTo>
                  <a:cubicBezTo>
                    <a:pt x="1738" y="1908"/>
                    <a:pt x="1738" y="1908"/>
                    <a:pt x="1738" y="1908"/>
                  </a:cubicBezTo>
                  <a:cubicBezTo>
                    <a:pt x="1738" y="1908"/>
                    <a:pt x="1738" y="1908"/>
                    <a:pt x="1740" y="1909"/>
                  </a:cubicBezTo>
                  <a:cubicBezTo>
                    <a:pt x="1741" y="1910"/>
                    <a:pt x="1743" y="1911"/>
                    <a:pt x="1746" y="1912"/>
                  </a:cubicBezTo>
                  <a:cubicBezTo>
                    <a:pt x="1752" y="1915"/>
                    <a:pt x="1760" y="1918"/>
                    <a:pt x="1770" y="1922"/>
                  </a:cubicBezTo>
                  <a:cubicBezTo>
                    <a:pt x="1790" y="1929"/>
                    <a:pt x="1817" y="1936"/>
                    <a:pt x="1842" y="1936"/>
                  </a:cubicBezTo>
                  <a:cubicBezTo>
                    <a:pt x="1864" y="1936"/>
                    <a:pt x="1884" y="1931"/>
                    <a:pt x="1900" y="1918"/>
                  </a:cubicBezTo>
                  <a:cubicBezTo>
                    <a:pt x="1909" y="1911"/>
                    <a:pt x="1918" y="1902"/>
                    <a:pt x="1925" y="1888"/>
                  </a:cubicBezTo>
                  <a:cubicBezTo>
                    <a:pt x="2221" y="114"/>
                    <a:pt x="2221" y="114"/>
                    <a:pt x="2221" y="114"/>
                  </a:cubicBezTo>
                  <a:cubicBezTo>
                    <a:pt x="2201" y="111"/>
                    <a:pt x="2201" y="111"/>
                    <a:pt x="2201" y="111"/>
                  </a:cubicBezTo>
                  <a:cubicBezTo>
                    <a:pt x="2221" y="114"/>
                    <a:pt x="2221" y="114"/>
                    <a:pt x="2221" y="114"/>
                  </a:cubicBezTo>
                  <a:cubicBezTo>
                    <a:pt x="2221" y="109"/>
                    <a:pt x="2222" y="103"/>
                    <a:pt x="2222" y="98"/>
                  </a:cubicBezTo>
                  <a:close/>
                  <a:moveTo>
                    <a:pt x="1935" y="400"/>
                  </a:moveTo>
                  <a:cubicBezTo>
                    <a:pt x="1723" y="1664"/>
                    <a:pt x="1723" y="1664"/>
                    <a:pt x="1723" y="1664"/>
                  </a:cubicBezTo>
                  <a:cubicBezTo>
                    <a:pt x="1717" y="1705"/>
                    <a:pt x="1680" y="1726"/>
                    <a:pt x="1641" y="1710"/>
                  </a:cubicBezTo>
                  <a:cubicBezTo>
                    <a:pt x="1256" y="1552"/>
                    <a:pt x="1256" y="1552"/>
                    <a:pt x="1256" y="1552"/>
                  </a:cubicBezTo>
                  <a:cubicBezTo>
                    <a:pt x="1217" y="1537"/>
                    <a:pt x="1204" y="1495"/>
                    <a:pt x="1225" y="1460"/>
                  </a:cubicBezTo>
                  <a:cubicBezTo>
                    <a:pt x="1737" y="602"/>
                    <a:pt x="1737" y="602"/>
                    <a:pt x="1737" y="602"/>
                  </a:cubicBezTo>
                  <a:cubicBezTo>
                    <a:pt x="1759" y="567"/>
                    <a:pt x="1750" y="560"/>
                    <a:pt x="1719" y="586"/>
                  </a:cubicBezTo>
                  <a:cubicBezTo>
                    <a:pt x="833" y="1307"/>
                    <a:pt x="833" y="1307"/>
                    <a:pt x="833" y="1307"/>
                  </a:cubicBezTo>
                  <a:cubicBezTo>
                    <a:pt x="801" y="1333"/>
                    <a:pt x="743" y="1342"/>
                    <a:pt x="705" y="1327"/>
                  </a:cubicBezTo>
                  <a:cubicBezTo>
                    <a:pt x="486" y="1237"/>
                    <a:pt x="486" y="1237"/>
                    <a:pt x="486" y="1237"/>
                  </a:cubicBezTo>
                  <a:cubicBezTo>
                    <a:pt x="447" y="1222"/>
                    <a:pt x="445" y="1192"/>
                    <a:pt x="481" y="1171"/>
                  </a:cubicBezTo>
                  <a:cubicBezTo>
                    <a:pt x="1882" y="364"/>
                    <a:pt x="1882" y="364"/>
                    <a:pt x="1882" y="364"/>
                  </a:cubicBezTo>
                  <a:cubicBezTo>
                    <a:pt x="1918" y="343"/>
                    <a:pt x="1941" y="359"/>
                    <a:pt x="1935" y="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90227"/>
            <a:ext cx="3188694" cy="256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5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 animBg="1"/>
      <p:bldP spid="194" grpId="0"/>
      <p:bldP spid="223" grpId="0"/>
      <p:bldP spid="224" grpId="0"/>
      <p:bldP spid="225" grpId="0"/>
      <p:bldP spid="226" grpId="0"/>
      <p:bldP spid="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Freeform 609"/>
          <p:cNvSpPr>
            <a:spLocks noEditPoints="1"/>
          </p:cNvSpPr>
          <p:nvPr/>
        </p:nvSpPr>
        <p:spPr bwMode="auto">
          <a:xfrm>
            <a:off x="1841837" y="1090227"/>
            <a:ext cx="5380852" cy="2707073"/>
          </a:xfrm>
          <a:custGeom>
            <a:avLst/>
            <a:gdLst>
              <a:gd name="T0" fmla="*/ 42 w 1779"/>
              <a:gd name="T1" fmla="*/ 140 h 895"/>
              <a:gd name="T2" fmla="*/ 155 w 1779"/>
              <a:gd name="T3" fmla="*/ 148 h 895"/>
              <a:gd name="T4" fmla="*/ 327 w 1779"/>
              <a:gd name="T5" fmla="*/ 46 h 895"/>
              <a:gd name="T6" fmla="*/ 337 w 1779"/>
              <a:gd name="T7" fmla="*/ 74 h 895"/>
              <a:gd name="T8" fmla="*/ 382 w 1779"/>
              <a:gd name="T9" fmla="*/ 79 h 895"/>
              <a:gd name="T10" fmla="*/ 161 w 1779"/>
              <a:gd name="T11" fmla="*/ 328 h 895"/>
              <a:gd name="T12" fmla="*/ 431 w 1779"/>
              <a:gd name="T13" fmla="*/ 71 h 895"/>
              <a:gd name="T14" fmla="*/ 414 w 1779"/>
              <a:gd name="T15" fmla="*/ 103 h 895"/>
              <a:gd name="T16" fmla="*/ 488 w 1779"/>
              <a:gd name="T17" fmla="*/ 57 h 895"/>
              <a:gd name="T18" fmla="*/ 433 w 1779"/>
              <a:gd name="T19" fmla="*/ 121 h 895"/>
              <a:gd name="T20" fmla="*/ 466 w 1779"/>
              <a:gd name="T21" fmla="*/ 106 h 895"/>
              <a:gd name="T22" fmla="*/ 287 w 1779"/>
              <a:gd name="T23" fmla="*/ 329 h 895"/>
              <a:gd name="T24" fmla="*/ 507 w 1779"/>
              <a:gd name="T25" fmla="*/ 132 h 895"/>
              <a:gd name="T26" fmla="*/ 476 w 1779"/>
              <a:gd name="T27" fmla="*/ 193 h 895"/>
              <a:gd name="T28" fmla="*/ 468 w 1779"/>
              <a:gd name="T29" fmla="*/ 231 h 895"/>
              <a:gd name="T30" fmla="*/ 583 w 1779"/>
              <a:gd name="T31" fmla="*/ 125 h 895"/>
              <a:gd name="T32" fmla="*/ 643 w 1779"/>
              <a:gd name="T33" fmla="*/ 97 h 895"/>
              <a:gd name="T34" fmla="*/ 305 w 1779"/>
              <a:gd name="T35" fmla="*/ 463 h 895"/>
              <a:gd name="T36" fmla="*/ 333 w 1779"/>
              <a:gd name="T37" fmla="*/ 478 h 895"/>
              <a:gd name="T38" fmla="*/ 324 w 1779"/>
              <a:gd name="T39" fmla="*/ 552 h 895"/>
              <a:gd name="T40" fmla="*/ 751 w 1779"/>
              <a:gd name="T41" fmla="*/ 184 h 895"/>
              <a:gd name="T42" fmla="*/ 797 w 1779"/>
              <a:gd name="T43" fmla="*/ 160 h 895"/>
              <a:gd name="T44" fmla="*/ 851 w 1779"/>
              <a:gd name="T45" fmla="*/ 147 h 895"/>
              <a:gd name="T46" fmla="*/ 380 w 1779"/>
              <a:gd name="T47" fmla="*/ 639 h 895"/>
              <a:gd name="T48" fmla="*/ 911 w 1779"/>
              <a:gd name="T49" fmla="*/ 138 h 895"/>
              <a:gd name="T50" fmla="*/ 941 w 1779"/>
              <a:gd name="T51" fmla="*/ 127 h 895"/>
              <a:gd name="T52" fmla="*/ 1002 w 1779"/>
              <a:gd name="T53" fmla="*/ 80 h 895"/>
              <a:gd name="T54" fmla="*/ 708 w 1779"/>
              <a:gd name="T55" fmla="*/ 410 h 895"/>
              <a:gd name="T56" fmla="*/ 399 w 1779"/>
              <a:gd name="T57" fmla="*/ 743 h 895"/>
              <a:gd name="T58" fmla="*/ 1157 w 1779"/>
              <a:gd name="T59" fmla="*/ 18 h 895"/>
              <a:gd name="T60" fmla="*/ 591 w 1779"/>
              <a:gd name="T61" fmla="*/ 592 h 895"/>
              <a:gd name="T62" fmla="*/ 1152 w 1779"/>
              <a:gd name="T63" fmla="*/ 50 h 895"/>
              <a:gd name="T64" fmla="*/ 980 w 1779"/>
              <a:gd name="T65" fmla="*/ 242 h 895"/>
              <a:gd name="T66" fmla="*/ 928 w 1779"/>
              <a:gd name="T67" fmla="*/ 308 h 895"/>
              <a:gd name="T68" fmla="*/ 1246 w 1779"/>
              <a:gd name="T69" fmla="*/ 41 h 895"/>
              <a:gd name="T70" fmla="*/ 1065 w 1779"/>
              <a:gd name="T71" fmla="*/ 245 h 895"/>
              <a:gd name="T72" fmla="*/ 1087 w 1779"/>
              <a:gd name="T73" fmla="*/ 265 h 895"/>
              <a:gd name="T74" fmla="*/ 1337 w 1779"/>
              <a:gd name="T75" fmla="*/ 38 h 895"/>
              <a:gd name="T76" fmla="*/ 865 w 1779"/>
              <a:gd name="T77" fmla="*/ 557 h 895"/>
              <a:gd name="T78" fmla="*/ 1027 w 1779"/>
              <a:gd name="T79" fmla="*/ 418 h 895"/>
              <a:gd name="T80" fmla="*/ 1057 w 1779"/>
              <a:gd name="T81" fmla="*/ 449 h 895"/>
              <a:gd name="T82" fmla="*/ 1191 w 1779"/>
              <a:gd name="T83" fmla="*/ 371 h 895"/>
              <a:gd name="T84" fmla="*/ 890 w 1779"/>
              <a:gd name="T85" fmla="*/ 717 h 895"/>
              <a:gd name="T86" fmla="*/ 1001 w 1779"/>
              <a:gd name="T87" fmla="*/ 659 h 895"/>
              <a:gd name="T88" fmla="*/ 1597 w 1779"/>
              <a:gd name="T89" fmla="*/ 91 h 895"/>
              <a:gd name="T90" fmla="*/ 1457 w 1779"/>
              <a:gd name="T91" fmla="*/ 277 h 895"/>
              <a:gd name="T92" fmla="*/ 1342 w 1779"/>
              <a:gd name="T93" fmla="*/ 397 h 895"/>
              <a:gd name="T94" fmla="*/ 1546 w 1779"/>
              <a:gd name="T95" fmla="*/ 221 h 895"/>
              <a:gd name="T96" fmla="*/ 1576 w 1779"/>
              <a:gd name="T97" fmla="*/ 242 h 895"/>
              <a:gd name="T98" fmla="*/ 1348 w 1779"/>
              <a:gd name="T99" fmla="*/ 482 h 895"/>
              <a:gd name="T100" fmla="*/ 1535 w 1779"/>
              <a:gd name="T101" fmla="*/ 317 h 895"/>
              <a:gd name="T102" fmla="*/ 1380 w 1779"/>
              <a:gd name="T103" fmla="*/ 520 h 895"/>
              <a:gd name="T104" fmla="*/ 1393 w 1779"/>
              <a:gd name="T105" fmla="*/ 547 h 895"/>
              <a:gd name="T106" fmla="*/ 1532 w 1779"/>
              <a:gd name="T107" fmla="*/ 459 h 895"/>
              <a:gd name="T108" fmla="*/ 1482 w 1779"/>
              <a:gd name="T109" fmla="*/ 537 h 895"/>
              <a:gd name="T110" fmla="*/ 1500 w 1779"/>
              <a:gd name="T111" fmla="*/ 561 h 895"/>
              <a:gd name="T112" fmla="*/ 1590 w 1779"/>
              <a:gd name="T113" fmla="*/ 535 h 895"/>
              <a:gd name="T114" fmla="*/ 1578 w 1779"/>
              <a:gd name="T115" fmla="*/ 599 h 895"/>
              <a:gd name="T116" fmla="*/ 1597 w 1779"/>
              <a:gd name="T117" fmla="*/ 632 h 895"/>
              <a:gd name="T118" fmla="*/ 1680 w 1779"/>
              <a:gd name="T119" fmla="*/ 599 h 895"/>
              <a:gd name="T120" fmla="*/ 1739 w 1779"/>
              <a:gd name="T121" fmla="*/ 588 h 895"/>
              <a:gd name="T122" fmla="*/ 1692 w 1779"/>
              <a:gd name="T123" fmla="*/ 817 h 895"/>
              <a:gd name="T124" fmla="*/ 997 w 1779"/>
              <a:gd name="T125" fmla="*/ 69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9" h="895">
                <a:moveTo>
                  <a:pt x="33" y="74"/>
                </a:moveTo>
                <a:cubicBezTo>
                  <a:pt x="32" y="73"/>
                  <a:pt x="30" y="73"/>
                  <a:pt x="29" y="74"/>
                </a:cubicBezTo>
                <a:cubicBezTo>
                  <a:pt x="8" y="95"/>
                  <a:pt x="8" y="95"/>
                  <a:pt x="8" y="95"/>
                </a:cubicBezTo>
                <a:cubicBezTo>
                  <a:pt x="7" y="96"/>
                  <a:pt x="7" y="98"/>
                  <a:pt x="8" y="99"/>
                </a:cubicBezTo>
                <a:cubicBezTo>
                  <a:pt x="9" y="100"/>
                  <a:pt x="10" y="100"/>
                  <a:pt x="11" y="100"/>
                </a:cubicBezTo>
                <a:cubicBezTo>
                  <a:pt x="11" y="100"/>
                  <a:pt x="12" y="100"/>
                  <a:pt x="13" y="99"/>
                </a:cubicBezTo>
                <a:cubicBezTo>
                  <a:pt x="33" y="78"/>
                  <a:pt x="33" y="78"/>
                  <a:pt x="33" y="78"/>
                </a:cubicBezTo>
                <a:cubicBezTo>
                  <a:pt x="35" y="77"/>
                  <a:pt x="35" y="75"/>
                  <a:pt x="33" y="74"/>
                </a:cubicBezTo>
                <a:close/>
                <a:moveTo>
                  <a:pt x="55" y="70"/>
                </a:moveTo>
                <a:cubicBezTo>
                  <a:pt x="55" y="70"/>
                  <a:pt x="56" y="70"/>
                  <a:pt x="57" y="69"/>
                </a:cubicBezTo>
                <a:cubicBezTo>
                  <a:pt x="62" y="64"/>
                  <a:pt x="62" y="64"/>
                  <a:pt x="62" y="64"/>
                </a:cubicBezTo>
                <a:cubicBezTo>
                  <a:pt x="63" y="63"/>
                  <a:pt x="63" y="61"/>
                  <a:pt x="62" y="59"/>
                </a:cubicBezTo>
                <a:cubicBezTo>
                  <a:pt x="61" y="58"/>
                  <a:pt x="59" y="58"/>
                  <a:pt x="58" y="59"/>
                </a:cubicBezTo>
                <a:cubicBezTo>
                  <a:pt x="52" y="65"/>
                  <a:pt x="52" y="65"/>
                  <a:pt x="52" y="65"/>
                </a:cubicBezTo>
                <a:cubicBezTo>
                  <a:pt x="51" y="66"/>
                  <a:pt x="51" y="68"/>
                  <a:pt x="52" y="69"/>
                </a:cubicBezTo>
                <a:cubicBezTo>
                  <a:pt x="53" y="70"/>
                  <a:pt x="54" y="70"/>
                  <a:pt x="55" y="70"/>
                </a:cubicBezTo>
                <a:close/>
                <a:moveTo>
                  <a:pt x="20" y="105"/>
                </a:moveTo>
                <a:cubicBezTo>
                  <a:pt x="21" y="105"/>
                  <a:pt x="21" y="104"/>
                  <a:pt x="22" y="104"/>
                </a:cubicBezTo>
                <a:cubicBezTo>
                  <a:pt x="42" y="84"/>
                  <a:pt x="42" y="84"/>
                  <a:pt x="42" y="84"/>
                </a:cubicBezTo>
                <a:cubicBezTo>
                  <a:pt x="43" y="83"/>
                  <a:pt x="43" y="81"/>
                  <a:pt x="42" y="80"/>
                </a:cubicBezTo>
                <a:cubicBezTo>
                  <a:pt x="41" y="78"/>
                  <a:pt x="39" y="78"/>
                  <a:pt x="38" y="8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6" y="101"/>
                  <a:pt x="16" y="103"/>
                  <a:pt x="18" y="104"/>
                </a:cubicBezTo>
                <a:cubicBezTo>
                  <a:pt x="18" y="104"/>
                  <a:pt x="19" y="105"/>
                  <a:pt x="20" y="105"/>
                </a:cubicBezTo>
                <a:close/>
                <a:moveTo>
                  <a:pt x="30" y="106"/>
                </a:moveTo>
                <a:cubicBezTo>
                  <a:pt x="29" y="105"/>
                  <a:pt x="27" y="105"/>
                  <a:pt x="25" y="106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3" y="108"/>
                  <a:pt x="23" y="110"/>
                  <a:pt x="24" y="112"/>
                </a:cubicBezTo>
                <a:cubicBezTo>
                  <a:pt x="24" y="112"/>
                  <a:pt x="25" y="112"/>
                  <a:pt x="26" y="112"/>
                </a:cubicBezTo>
                <a:cubicBezTo>
                  <a:pt x="27" y="112"/>
                  <a:pt x="28" y="112"/>
                  <a:pt x="28" y="112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1" y="109"/>
                  <a:pt x="31" y="107"/>
                  <a:pt x="30" y="106"/>
                </a:cubicBezTo>
                <a:close/>
                <a:moveTo>
                  <a:pt x="37" y="99"/>
                </a:moveTo>
                <a:cubicBezTo>
                  <a:pt x="37" y="99"/>
                  <a:pt x="38" y="100"/>
                  <a:pt x="39" y="100"/>
                </a:cubicBezTo>
                <a:cubicBezTo>
                  <a:pt x="40" y="100"/>
                  <a:pt x="41" y="99"/>
                  <a:pt x="41" y="99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7"/>
                  <a:pt x="50" y="86"/>
                </a:cubicBezTo>
                <a:cubicBezTo>
                  <a:pt x="48" y="85"/>
                  <a:pt x="46" y="85"/>
                  <a:pt x="45" y="86"/>
                </a:cubicBezTo>
                <a:cubicBezTo>
                  <a:pt x="37" y="94"/>
                  <a:pt x="37" y="94"/>
                  <a:pt x="37" y="94"/>
                </a:cubicBezTo>
                <a:cubicBezTo>
                  <a:pt x="36" y="95"/>
                  <a:pt x="36" y="97"/>
                  <a:pt x="37" y="99"/>
                </a:cubicBezTo>
                <a:close/>
                <a:moveTo>
                  <a:pt x="20" y="133"/>
                </a:moveTo>
                <a:cubicBezTo>
                  <a:pt x="21" y="133"/>
                  <a:pt x="21" y="132"/>
                  <a:pt x="22" y="132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26" y="128"/>
                  <a:pt x="26" y="126"/>
                  <a:pt x="25" y="125"/>
                </a:cubicBezTo>
                <a:cubicBezTo>
                  <a:pt x="24" y="123"/>
                  <a:pt x="22" y="123"/>
                  <a:pt x="20" y="125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6" y="129"/>
                  <a:pt x="16" y="131"/>
                  <a:pt x="18" y="132"/>
                </a:cubicBezTo>
                <a:cubicBezTo>
                  <a:pt x="18" y="132"/>
                  <a:pt x="19" y="133"/>
                  <a:pt x="20" y="133"/>
                </a:cubicBezTo>
                <a:close/>
                <a:moveTo>
                  <a:pt x="54" y="110"/>
                </a:moveTo>
                <a:cubicBezTo>
                  <a:pt x="52" y="109"/>
                  <a:pt x="50" y="109"/>
                  <a:pt x="49" y="110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0" y="130"/>
                  <a:pt x="30" y="131"/>
                  <a:pt x="31" y="133"/>
                </a:cubicBezTo>
                <a:cubicBezTo>
                  <a:pt x="31" y="133"/>
                  <a:pt x="32" y="134"/>
                  <a:pt x="33" y="134"/>
                </a:cubicBezTo>
                <a:cubicBezTo>
                  <a:pt x="34" y="134"/>
                  <a:pt x="35" y="133"/>
                  <a:pt x="35" y="133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5" y="113"/>
                  <a:pt x="55" y="111"/>
                  <a:pt x="54" y="110"/>
                </a:cubicBezTo>
                <a:close/>
                <a:moveTo>
                  <a:pt x="59" y="105"/>
                </a:moveTo>
                <a:cubicBezTo>
                  <a:pt x="59" y="105"/>
                  <a:pt x="60" y="106"/>
                  <a:pt x="61" y="106"/>
                </a:cubicBezTo>
                <a:cubicBezTo>
                  <a:pt x="62" y="106"/>
                  <a:pt x="62" y="105"/>
                  <a:pt x="63" y="105"/>
                </a:cubicBezTo>
                <a:cubicBezTo>
                  <a:pt x="72" y="96"/>
                  <a:pt x="72" y="96"/>
                  <a:pt x="72" y="96"/>
                </a:cubicBezTo>
                <a:cubicBezTo>
                  <a:pt x="73" y="94"/>
                  <a:pt x="73" y="92"/>
                  <a:pt x="72" y="91"/>
                </a:cubicBezTo>
                <a:cubicBezTo>
                  <a:pt x="71" y="90"/>
                  <a:pt x="69" y="90"/>
                  <a:pt x="68" y="91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7" y="102"/>
                  <a:pt x="57" y="104"/>
                  <a:pt x="59" y="105"/>
                </a:cubicBezTo>
                <a:close/>
                <a:moveTo>
                  <a:pt x="3" y="156"/>
                </a:moveTo>
                <a:cubicBezTo>
                  <a:pt x="1" y="158"/>
                  <a:pt x="1" y="158"/>
                  <a:pt x="1" y="158"/>
                </a:cubicBezTo>
                <a:cubicBezTo>
                  <a:pt x="0" y="159"/>
                  <a:pt x="0" y="161"/>
                  <a:pt x="1" y="162"/>
                </a:cubicBezTo>
                <a:cubicBezTo>
                  <a:pt x="2" y="163"/>
                  <a:pt x="2" y="163"/>
                  <a:pt x="3" y="163"/>
                </a:cubicBezTo>
                <a:cubicBezTo>
                  <a:pt x="4" y="163"/>
                  <a:pt x="5" y="163"/>
                  <a:pt x="5" y="162"/>
                </a:cubicBezTo>
                <a:cubicBezTo>
                  <a:pt x="8" y="160"/>
                  <a:pt x="8" y="160"/>
                  <a:pt x="8" y="160"/>
                </a:cubicBezTo>
                <a:cubicBezTo>
                  <a:pt x="9" y="159"/>
                  <a:pt x="9" y="157"/>
                  <a:pt x="8" y="156"/>
                </a:cubicBezTo>
                <a:cubicBezTo>
                  <a:pt x="6" y="155"/>
                  <a:pt x="4" y="155"/>
                  <a:pt x="3" y="156"/>
                </a:cubicBezTo>
                <a:close/>
                <a:moveTo>
                  <a:pt x="23" y="150"/>
                </a:moveTo>
                <a:cubicBezTo>
                  <a:pt x="18" y="155"/>
                  <a:pt x="18" y="155"/>
                  <a:pt x="18" y="155"/>
                </a:cubicBezTo>
                <a:cubicBezTo>
                  <a:pt x="16" y="157"/>
                  <a:pt x="16" y="159"/>
                  <a:pt x="18" y="160"/>
                </a:cubicBezTo>
                <a:cubicBezTo>
                  <a:pt x="18" y="160"/>
                  <a:pt x="19" y="161"/>
                  <a:pt x="20" y="161"/>
                </a:cubicBezTo>
                <a:cubicBezTo>
                  <a:pt x="21" y="161"/>
                  <a:pt x="21" y="160"/>
                  <a:pt x="22" y="160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29" y="153"/>
                  <a:pt x="29" y="151"/>
                  <a:pt x="28" y="150"/>
                </a:cubicBezTo>
                <a:cubicBezTo>
                  <a:pt x="27" y="148"/>
                  <a:pt x="25" y="148"/>
                  <a:pt x="23" y="150"/>
                </a:cubicBezTo>
                <a:close/>
                <a:moveTo>
                  <a:pt x="42" y="140"/>
                </a:moveTo>
                <a:cubicBezTo>
                  <a:pt x="79" y="103"/>
                  <a:pt x="79" y="103"/>
                  <a:pt x="79" y="103"/>
                </a:cubicBezTo>
                <a:cubicBezTo>
                  <a:pt x="85" y="96"/>
                  <a:pt x="85" y="96"/>
                  <a:pt x="85" y="96"/>
                </a:cubicBezTo>
                <a:cubicBezTo>
                  <a:pt x="87" y="95"/>
                  <a:pt x="87" y="93"/>
                  <a:pt x="85" y="92"/>
                </a:cubicBezTo>
                <a:cubicBezTo>
                  <a:pt x="84" y="91"/>
                  <a:pt x="82" y="91"/>
                  <a:pt x="81" y="92"/>
                </a:cubicBezTo>
                <a:cubicBezTo>
                  <a:pt x="77" y="96"/>
                  <a:pt x="77" y="96"/>
                  <a:pt x="77" y="96"/>
                </a:cubicBezTo>
                <a:cubicBezTo>
                  <a:pt x="38" y="135"/>
                  <a:pt x="38" y="135"/>
                  <a:pt x="38" y="135"/>
                </a:cubicBezTo>
                <a:cubicBezTo>
                  <a:pt x="37" y="137"/>
                  <a:pt x="37" y="139"/>
                  <a:pt x="38" y="140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1" y="141"/>
                  <a:pt x="41" y="140"/>
                  <a:pt x="42" y="140"/>
                </a:cubicBezTo>
                <a:close/>
                <a:moveTo>
                  <a:pt x="89" y="91"/>
                </a:moveTo>
                <a:cubicBezTo>
                  <a:pt x="90" y="91"/>
                  <a:pt x="91" y="91"/>
                  <a:pt x="92" y="90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4" y="78"/>
                  <a:pt x="104" y="76"/>
                  <a:pt x="102" y="75"/>
                </a:cubicBezTo>
                <a:cubicBezTo>
                  <a:pt x="101" y="74"/>
                  <a:pt x="99" y="74"/>
                  <a:pt x="98" y="75"/>
                </a:cubicBezTo>
                <a:cubicBezTo>
                  <a:pt x="87" y="86"/>
                  <a:pt x="87" y="86"/>
                  <a:pt x="87" y="86"/>
                </a:cubicBezTo>
                <a:cubicBezTo>
                  <a:pt x="86" y="87"/>
                  <a:pt x="86" y="89"/>
                  <a:pt x="87" y="90"/>
                </a:cubicBezTo>
                <a:cubicBezTo>
                  <a:pt x="88" y="91"/>
                  <a:pt x="89" y="91"/>
                  <a:pt x="89" y="91"/>
                </a:cubicBezTo>
                <a:close/>
                <a:moveTo>
                  <a:pt x="125" y="66"/>
                </a:moveTo>
                <a:cubicBezTo>
                  <a:pt x="124" y="65"/>
                  <a:pt x="122" y="65"/>
                  <a:pt x="121" y="66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6" y="141"/>
                  <a:pt x="46" y="141"/>
                  <a:pt x="46" y="141"/>
                </a:cubicBezTo>
                <a:cubicBezTo>
                  <a:pt x="46" y="141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39" y="148"/>
                  <a:pt x="39" y="148"/>
                  <a:pt x="39" y="148"/>
                </a:cubicBezTo>
                <a:cubicBezTo>
                  <a:pt x="38" y="149"/>
                  <a:pt x="38" y="151"/>
                  <a:pt x="39" y="152"/>
                </a:cubicBezTo>
                <a:cubicBezTo>
                  <a:pt x="40" y="153"/>
                  <a:pt x="40" y="153"/>
                  <a:pt x="41" y="153"/>
                </a:cubicBezTo>
                <a:cubicBezTo>
                  <a:pt x="42" y="153"/>
                  <a:pt x="43" y="153"/>
                  <a:pt x="43" y="152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49" y="147"/>
                  <a:pt x="49" y="146"/>
                  <a:pt x="49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6" y="69"/>
                  <a:pt x="126" y="67"/>
                  <a:pt x="125" y="66"/>
                </a:cubicBezTo>
                <a:close/>
                <a:moveTo>
                  <a:pt x="141" y="64"/>
                </a:moveTo>
                <a:cubicBezTo>
                  <a:pt x="140" y="63"/>
                  <a:pt x="138" y="63"/>
                  <a:pt x="137" y="64"/>
                </a:cubicBezTo>
                <a:cubicBezTo>
                  <a:pt x="62" y="139"/>
                  <a:pt x="62" y="139"/>
                  <a:pt x="62" y="139"/>
                </a:cubicBezTo>
                <a:cubicBezTo>
                  <a:pt x="61" y="140"/>
                  <a:pt x="61" y="142"/>
                  <a:pt x="62" y="143"/>
                </a:cubicBezTo>
                <a:cubicBezTo>
                  <a:pt x="63" y="144"/>
                  <a:pt x="63" y="144"/>
                  <a:pt x="64" y="144"/>
                </a:cubicBezTo>
                <a:cubicBezTo>
                  <a:pt x="65" y="144"/>
                  <a:pt x="66" y="144"/>
                  <a:pt x="66" y="143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2" y="67"/>
                  <a:pt x="142" y="65"/>
                  <a:pt x="141" y="64"/>
                </a:cubicBezTo>
                <a:close/>
                <a:moveTo>
                  <a:pt x="157" y="66"/>
                </a:moveTo>
                <a:cubicBezTo>
                  <a:pt x="159" y="65"/>
                  <a:pt x="159" y="63"/>
                  <a:pt x="157" y="62"/>
                </a:cubicBezTo>
                <a:cubicBezTo>
                  <a:pt x="156" y="61"/>
                  <a:pt x="154" y="61"/>
                  <a:pt x="153" y="62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2" y="133"/>
                  <a:pt x="82" y="135"/>
                  <a:pt x="83" y="137"/>
                </a:cubicBezTo>
                <a:cubicBezTo>
                  <a:pt x="83" y="137"/>
                  <a:pt x="84" y="137"/>
                  <a:pt x="85" y="137"/>
                </a:cubicBezTo>
                <a:cubicBezTo>
                  <a:pt x="86" y="137"/>
                  <a:pt x="87" y="137"/>
                  <a:pt x="87" y="137"/>
                </a:cubicBezTo>
                <a:cubicBezTo>
                  <a:pt x="102" y="122"/>
                  <a:pt x="102" y="122"/>
                  <a:pt x="102" y="122"/>
                </a:cubicBezTo>
                <a:lnTo>
                  <a:pt x="157" y="66"/>
                </a:lnTo>
                <a:close/>
                <a:moveTo>
                  <a:pt x="168" y="65"/>
                </a:moveTo>
                <a:cubicBezTo>
                  <a:pt x="167" y="64"/>
                  <a:pt x="165" y="64"/>
                  <a:pt x="164" y="65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0" y="129"/>
                  <a:pt x="100" y="131"/>
                  <a:pt x="101" y="132"/>
                </a:cubicBezTo>
                <a:cubicBezTo>
                  <a:pt x="102" y="132"/>
                  <a:pt x="103" y="133"/>
                  <a:pt x="104" y="133"/>
                </a:cubicBezTo>
                <a:cubicBezTo>
                  <a:pt x="104" y="133"/>
                  <a:pt x="105" y="132"/>
                  <a:pt x="106" y="132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9" y="68"/>
                  <a:pt x="169" y="67"/>
                  <a:pt x="168" y="65"/>
                </a:cubicBezTo>
                <a:close/>
                <a:moveTo>
                  <a:pt x="181" y="66"/>
                </a:moveTo>
                <a:cubicBezTo>
                  <a:pt x="180" y="65"/>
                  <a:pt x="178" y="65"/>
                  <a:pt x="177" y="66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17" y="125"/>
                  <a:pt x="117" y="127"/>
                  <a:pt x="119" y="129"/>
                </a:cubicBezTo>
                <a:cubicBezTo>
                  <a:pt x="119" y="129"/>
                  <a:pt x="120" y="130"/>
                  <a:pt x="121" y="130"/>
                </a:cubicBezTo>
                <a:cubicBezTo>
                  <a:pt x="122" y="130"/>
                  <a:pt x="122" y="129"/>
                  <a:pt x="123" y="129"/>
                </a:cubicBezTo>
                <a:cubicBezTo>
                  <a:pt x="181" y="71"/>
                  <a:pt x="181" y="71"/>
                  <a:pt x="181" y="71"/>
                </a:cubicBezTo>
                <a:cubicBezTo>
                  <a:pt x="182" y="70"/>
                  <a:pt x="182" y="68"/>
                  <a:pt x="181" y="66"/>
                </a:cubicBezTo>
                <a:close/>
                <a:moveTo>
                  <a:pt x="130" y="131"/>
                </a:moveTo>
                <a:cubicBezTo>
                  <a:pt x="131" y="132"/>
                  <a:pt x="132" y="132"/>
                  <a:pt x="132" y="132"/>
                </a:cubicBezTo>
                <a:cubicBezTo>
                  <a:pt x="133" y="132"/>
                  <a:pt x="134" y="132"/>
                  <a:pt x="135" y="131"/>
                </a:cubicBezTo>
                <a:cubicBezTo>
                  <a:pt x="193" y="73"/>
                  <a:pt x="193" y="73"/>
                  <a:pt x="193" y="73"/>
                </a:cubicBezTo>
                <a:cubicBezTo>
                  <a:pt x="194" y="72"/>
                  <a:pt x="194" y="70"/>
                  <a:pt x="193" y="69"/>
                </a:cubicBezTo>
                <a:cubicBezTo>
                  <a:pt x="192" y="67"/>
                  <a:pt x="190" y="67"/>
                  <a:pt x="188" y="69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29" y="128"/>
                  <a:pt x="129" y="130"/>
                  <a:pt x="130" y="131"/>
                </a:cubicBezTo>
                <a:close/>
                <a:moveTo>
                  <a:pt x="141" y="134"/>
                </a:moveTo>
                <a:cubicBezTo>
                  <a:pt x="142" y="135"/>
                  <a:pt x="142" y="135"/>
                  <a:pt x="143" y="135"/>
                </a:cubicBezTo>
                <a:cubicBezTo>
                  <a:pt x="144" y="135"/>
                  <a:pt x="145" y="135"/>
                  <a:pt x="145" y="134"/>
                </a:cubicBezTo>
                <a:cubicBezTo>
                  <a:pt x="205" y="75"/>
                  <a:pt x="205" y="75"/>
                  <a:pt x="205" y="75"/>
                </a:cubicBezTo>
                <a:cubicBezTo>
                  <a:pt x="206" y="73"/>
                  <a:pt x="206" y="71"/>
                  <a:pt x="205" y="70"/>
                </a:cubicBezTo>
                <a:cubicBezTo>
                  <a:pt x="204" y="69"/>
                  <a:pt x="202" y="69"/>
                  <a:pt x="201" y="7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0" y="131"/>
                  <a:pt x="140" y="133"/>
                  <a:pt x="141" y="134"/>
                </a:cubicBezTo>
                <a:close/>
                <a:moveTo>
                  <a:pt x="148" y="141"/>
                </a:moveTo>
                <a:cubicBezTo>
                  <a:pt x="149" y="142"/>
                  <a:pt x="149" y="142"/>
                  <a:pt x="150" y="142"/>
                </a:cubicBezTo>
                <a:cubicBezTo>
                  <a:pt x="151" y="142"/>
                  <a:pt x="152" y="142"/>
                  <a:pt x="152" y="141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217" y="76"/>
                  <a:pt x="217" y="74"/>
                  <a:pt x="216" y="73"/>
                </a:cubicBezTo>
                <a:cubicBezTo>
                  <a:pt x="215" y="72"/>
                  <a:pt x="213" y="72"/>
                  <a:pt x="212" y="73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7" y="138"/>
                  <a:pt x="147" y="140"/>
                  <a:pt x="148" y="141"/>
                </a:cubicBezTo>
                <a:close/>
                <a:moveTo>
                  <a:pt x="164" y="135"/>
                </a:moveTo>
                <a:cubicBezTo>
                  <a:pt x="164" y="135"/>
                  <a:pt x="164" y="135"/>
                  <a:pt x="164" y="135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7" y="141"/>
                  <a:pt x="157" y="142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5"/>
                  <a:pt x="154" y="147"/>
                  <a:pt x="155" y="148"/>
                </a:cubicBezTo>
                <a:cubicBezTo>
                  <a:pt x="156" y="149"/>
                  <a:pt x="156" y="149"/>
                  <a:pt x="157" y="149"/>
                </a:cubicBezTo>
                <a:cubicBezTo>
                  <a:pt x="158" y="149"/>
                  <a:pt x="159" y="149"/>
                  <a:pt x="159" y="148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232" y="75"/>
                  <a:pt x="232" y="75"/>
                  <a:pt x="232" y="75"/>
                </a:cubicBezTo>
                <a:cubicBezTo>
                  <a:pt x="233" y="74"/>
                  <a:pt x="233" y="72"/>
                  <a:pt x="232" y="71"/>
                </a:cubicBezTo>
                <a:cubicBezTo>
                  <a:pt x="231" y="70"/>
                  <a:pt x="229" y="70"/>
                  <a:pt x="228" y="71"/>
                </a:cubicBezTo>
                <a:cubicBezTo>
                  <a:pt x="164" y="135"/>
                  <a:pt x="164" y="135"/>
                  <a:pt x="164" y="135"/>
                </a:cubicBezTo>
                <a:close/>
                <a:moveTo>
                  <a:pt x="153" y="160"/>
                </a:moveTo>
                <a:cubicBezTo>
                  <a:pt x="152" y="161"/>
                  <a:pt x="152" y="161"/>
                  <a:pt x="152" y="161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3" y="170"/>
                  <a:pt x="143" y="170"/>
                  <a:pt x="143" y="170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40" y="173"/>
                  <a:pt x="140" y="175"/>
                  <a:pt x="141" y="176"/>
                </a:cubicBezTo>
                <a:cubicBezTo>
                  <a:pt x="141" y="177"/>
                  <a:pt x="142" y="177"/>
                  <a:pt x="143" y="177"/>
                </a:cubicBezTo>
                <a:cubicBezTo>
                  <a:pt x="144" y="177"/>
                  <a:pt x="145" y="177"/>
                  <a:pt x="145" y="176"/>
                </a:cubicBezTo>
                <a:cubicBezTo>
                  <a:pt x="147" y="174"/>
                  <a:pt x="147" y="174"/>
                  <a:pt x="147" y="174"/>
                </a:cubicBezTo>
                <a:cubicBezTo>
                  <a:pt x="148" y="174"/>
                  <a:pt x="148" y="174"/>
                  <a:pt x="148" y="174"/>
                </a:cubicBezTo>
                <a:cubicBezTo>
                  <a:pt x="148" y="174"/>
                  <a:pt x="148" y="173"/>
                  <a:pt x="148" y="173"/>
                </a:cubicBezTo>
                <a:cubicBezTo>
                  <a:pt x="156" y="165"/>
                  <a:pt x="156" y="165"/>
                  <a:pt x="156" y="165"/>
                </a:cubicBezTo>
                <a:cubicBezTo>
                  <a:pt x="157" y="165"/>
                  <a:pt x="157" y="165"/>
                  <a:pt x="157" y="164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8" y="154"/>
                  <a:pt x="168" y="154"/>
                  <a:pt x="168" y="154"/>
                </a:cubicBezTo>
                <a:cubicBezTo>
                  <a:pt x="169" y="153"/>
                  <a:pt x="169" y="153"/>
                  <a:pt x="169" y="153"/>
                </a:cubicBezTo>
                <a:cubicBezTo>
                  <a:pt x="250" y="72"/>
                  <a:pt x="250" y="72"/>
                  <a:pt x="250" y="72"/>
                </a:cubicBezTo>
                <a:cubicBezTo>
                  <a:pt x="251" y="71"/>
                  <a:pt x="251" y="69"/>
                  <a:pt x="250" y="68"/>
                </a:cubicBezTo>
                <a:cubicBezTo>
                  <a:pt x="248" y="67"/>
                  <a:pt x="246" y="67"/>
                  <a:pt x="245" y="68"/>
                </a:cubicBezTo>
                <a:cubicBezTo>
                  <a:pt x="242" y="71"/>
                  <a:pt x="242" y="71"/>
                  <a:pt x="242" y="71"/>
                </a:cubicBezTo>
                <a:cubicBezTo>
                  <a:pt x="163" y="150"/>
                  <a:pt x="163" y="150"/>
                  <a:pt x="163" y="150"/>
                </a:cubicBezTo>
                <a:lnTo>
                  <a:pt x="153" y="160"/>
                </a:lnTo>
                <a:close/>
                <a:moveTo>
                  <a:pt x="158" y="173"/>
                </a:moveTo>
                <a:cubicBezTo>
                  <a:pt x="159" y="173"/>
                  <a:pt x="160" y="174"/>
                  <a:pt x="161" y="174"/>
                </a:cubicBezTo>
                <a:cubicBezTo>
                  <a:pt x="161" y="174"/>
                  <a:pt x="162" y="173"/>
                  <a:pt x="163" y="173"/>
                </a:cubicBezTo>
                <a:cubicBezTo>
                  <a:pt x="262" y="74"/>
                  <a:pt x="262" y="74"/>
                  <a:pt x="262" y="74"/>
                </a:cubicBezTo>
                <a:cubicBezTo>
                  <a:pt x="263" y="72"/>
                  <a:pt x="263" y="70"/>
                  <a:pt x="262" y="69"/>
                </a:cubicBezTo>
                <a:cubicBezTo>
                  <a:pt x="261" y="68"/>
                  <a:pt x="259" y="68"/>
                  <a:pt x="258" y="69"/>
                </a:cubicBezTo>
                <a:cubicBezTo>
                  <a:pt x="158" y="168"/>
                  <a:pt x="158" y="168"/>
                  <a:pt x="158" y="168"/>
                </a:cubicBezTo>
                <a:cubicBezTo>
                  <a:pt x="157" y="170"/>
                  <a:pt x="157" y="172"/>
                  <a:pt x="158" y="173"/>
                </a:cubicBezTo>
                <a:close/>
                <a:moveTo>
                  <a:pt x="156" y="184"/>
                </a:moveTo>
                <a:cubicBezTo>
                  <a:pt x="151" y="190"/>
                  <a:pt x="151" y="190"/>
                  <a:pt x="151" y="190"/>
                </a:cubicBezTo>
                <a:cubicBezTo>
                  <a:pt x="150" y="191"/>
                  <a:pt x="150" y="193"/>
                  <a:pt x="151" y="194"/>
                </a:cubicBezTo>
                <a:cubicBezTo>
                  <a:pt x="152" y="195"/>
                  <a:pt x="152" y="195"/>
                  <a:pt x="153" y="195"/>
                </a:cubicBezTo>
                <a:cubicBezTo>
                  <a:pt x="154" y="195"/>
                  <a:pt x="155" y="195"/>
                  <a:pt x="155" y="194"/>
                </a:cubicBezTo>
                <a:cubicBezTo>
                  <a:pt x="161" y="189"/>
                  <a:pt x="161" y="189"/>
                  <a:pt x="161" y="189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8" y="71"/>
                  <a:pt x="278" y="69"/>
                  <a:pt x="277" y="68"/>
                </a:cubicBezTo>
                <a:cubicBezTo>
                  <a:pt x="276" y="67"/>
                  <a:pt x="274" y="67"/>
                  <a:pt x="273" y="68"/>
                </a:cubicBezTo>
                <a:cubicBezTo>
                  <a:pt x="161" y="179"/>
                  <a:pt x="161" y="179"/>
                  <a:pt x="161" y="179"/>
                </a:cubicBezTo>
                <a:lnTo>
                  <a:pt x="156" y="184"/>
                </a:lnTo>
                <a:close/>
                <a:moveTo>
                  <a:pt x="295" y="67"/>
                </a:moveTo>
                <a:cubicBezTo>
                  <a:pt x="296" y="67"/>
                  <a:pt x="297" y="67"/>
                  <a:pt x="298" y="66"/>
                </a:cubicBezTo>
                <a:cubicBezTo>
                  <a:pt x="316" y="48"/>
                  <a:pt x="316" y="48"/>
                  <a:pt x="316" y="48"/>
                </a:cubicBezTo>
                <a:cubicBezTo>
                  <a:pt x="317" y="47"/>
                  <a:pt x="317" y="45"/>
                  <a:pt x="316" y="44"/>
                </a:cubicBezTo>
                <a:cubicBezTo>
                  <a:pt x="314" y="42"/>
                  <a:pt x="312" y="42"/>
                  <a:pt x="311" y="44"/>
                </a:cubicBezTo>
                <a:cubicBezTo>
                  <a:pt x="293" y="62"/>
                  <a:pt x="293" y="62"/>
                  <a:pt x="293" y="62"/>
                </a:cubicBezTo>
                <a:cubicBezTo>
                  <a:pt x="292" y="63"/>
                  <a:pt x="292" y="65"/>
                  <a:pt x="293" y="66"/>
                </a:cubicBezTo>
                <a:cubicBezTo>
                  <a:pt x="294" y="67"/>
                  <a:pt x="295" y="67"/>
                  <a:pt x="295" y="67"/>
                </a:cubicBezTo>
                <a:close/>
                <a:moveTo>
                  <a:pt x="166" y="189"/>
                </a:moveTo>
                <a:cubicBezTo>
                  <a:pt x="157" y="198"/>
                  <a:pt x="157" y="198"/>
                  <a:pt x="157" y="198"/>
                </a:cubicBezTo>
                <a:cubicBezTo>
                  <a:pt x="156" y="199"/>
                  <a:pt x="156" y="201"/>
                  <a:pt x="157" y="202"/>
                </a:cubicBezTo>
                <a:cubicBezTo>
                  <a:pt x="158" y="203"/>
                  <a:pt x="158" y="203"/>
                  <a:pt x="159" y="203"/>
                </a:cubicBezTo>
                <a:cubicBezTo>
                  <a:pt x="160" y="203"/>
                  <a:pt x="161" y="203"/>
                  <a:pt x="162" y="202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290" y="74"/>
                  <a:pt x="290" y="74"/>
                  <a:pt x="290" y="74"/>
                </a:cubicBezTo>
                <a:cubicBezTo>
                  <a:pt x="292" y="72"/>
                  <a:pt x="291" y="71"/>
                  <a:pt x="290" y="69"/>
                </a:cubicBezTo>
                <a:cubicBezTo>
                  <a:pt x="289" y="68"/>
                  <a:pt x="287" y="68"/>
                  <a:pt x="286" y="69"/>
                </a:cubicBezTo>
                <a:cubicBezTo>
                  <a:pt x="166" y="189"/>
                  <a:pt x="166" y="189"/>
                  <a:pt x="166" y="189"/>
                </a:cubicBezTo>
                <a:close/>
                <a:moveTo>
                  <a:pt x="296" y="73"/>
                </a:moveTo>
                <a:cubicBezTo>
                  <a:pt x="169" y="199"/>
                  <a:pt x="169" y="199"/>
                  <a:pt x="169" y="199"/>
                </a:cubicBezTo>
                <a:cubicBezTo>
                  <a:pt x="169" y="199"/>
                  <a:pt x="169" y="199"/>
                  <a:pt x="169" y="199"/>
                </a:cubicBezTo>
                <a:cubicBezTo>
                  <a:pt x="151" y="217"/>
                  <a:pt x="151" y="217"/>
                  <a:pt x="151" y="217"/>
                </a:cubicBezTo>
                <a:cubicBezTo>
                  <a:pt x="150" y="219"/>
                  <a:pt x="150" y="221"/>
                  <a:pt x="151" y="222"/>
                </a:cubicBezTo>
                <a:cubicBezTo>
                  <a:pt x="152" y="222"/>
                  <a:pt x="153" y="223"/>
                  <a:pt x="154" y="223"/>
                </a:cubicBezTo>
                <a:cubicBezTo>
                  <a:pt x="154" y="223"/>
                  <a:pt x="155" y="222"/>
                  <a:pt x="155" y="222"/>
                </a:cubicBezTo>
                <a:cubicBezTo>
                  <a:pt x="178" y="198"/>
                  <a:pt x="178" y="198"/>
                  <a:pt x="178" y="198"/>
                </a:cubicBezTo>
                <a:cubicBezTo>
                  <a:pt x="300" y="77"/>
                  <a:pt x="300" y="77"/>
                  <a:pt x="300" y="77"/>
                </a:cubicBezTo>
                <a:cubicBezTo>
                  <a:pt x="301" y="76"/>
                  <a:pt x="301" y="74"/>
                  <a:pt x="300" y="73"/>
                </a:cubicBezTo>
                <a:cubicBezTo>
                  <a:pt x="299" y="72"/>
                  <a:pt x="297" y="72"/>
                  <a:pt x="296" y="73"/>
                </a:cubicBezTo>
                <a:close/>
                <a:moveTo>
                  <a:pt x="316" y="57"/>
                </a:moveTo>
                <a:cubicBezTo>
                  <a:pt x="317" y="58"/>
                  <a:pt x="317" y="58"/>
                  <a:pt x="318" y="58"/>
                </a:cubicBezTo>
                <a:cubicBezTo>
                  <a:pt x="319" y="58"/>
                  <a:pt x="320" y="58"/>
                  <a:pt x="320" y="57"/>
                </a:cubicBezTo>
                <a:cubicBezTo>
                  <a:pt x="327" y="50"/>
                  <a:pt x="327" y="50"/>
                  <a:pt x="327" y="50"/>
                </a:cubicBezTo>
                <a:cubicBezTo>
                  <a:pt x="328" y="49"/>
                  <a:pt x="328" y="47"/>
                  <a:pt x="327" y="46"/>
                </a:cubicBezTo>
                <a:cubicBezTo>
                  <a:pt x="326" y="45"/>
                  <a:pt x="324" y="45"/>
                  <a:pt x="323" y="46"/>
                </a:cubicBezTo>
                <a:cubicBezTo>
                  <a:pt x="316" y="53"/>
                  <a:pt x="316" y="53"/>
                  <a:pt x="316" y="53"/>
                </a:cubicBezTo>
                <a:cubicBezTo>
                  <a:pt x="315" y="54"/>
                  <a:pt x="315" y="56"/>
                  <a:pt x="316" y="57"/>
                </a:cubicBezTo>
                <a:close/>
                <a:moveTo>
                  <a:pt x="334" y="43"/>
                </a:moveTo>
                <a:cubicBezTo>
                  <a:pt x="334" y="43"/>
                  <a:pt x="335" y="42"/>
                  <a:pt x="336" y="42"/>
                </a:cubicBezTo>
                <a:cubicBezTo>
                  <a:pt x="342" y="36"/>
                  <a:pt x="342" y="36"/>
                  <a:pt x="342" y="36"/>
                </a:cubicBezTo>
                <a:cubicBezTo>
                  <a:pt x="343" y="34"/>
                  <a:pt x="343" y="32"/>
                  <a:pt x="342" y="31"/>
                </a:cubicBezTo>
                <a:cubicBezTo>
                  <a:pt x="341" y="30"/>
                  <a:pt x="339" y="30"/>
                  <a:pt x="338" y="31"/>
                </a:cubicBezTo>
                <a:cubicBezTo>
                  <a:pt x="331" y="37"/>
                  <a:pt x="331" y="37"/>
                  <a:pt x="331" y="37"/>
                </a:cubicBezTo>
                <a:cubicBezTo>
                  <a:pt x="330" y="39"/>
                  <a:pt x="330" y="41"/>
                  <a:pt x="331" y="42"/>
                </a:cubicBezTo>
                <a:cubicBezTo>
                  <a:pt x="332" y="42"/>
                  <a:pt x="333" y="43"/>
                  <a:pt x="334" y="43"/>
                </a:cubicBezTo>
                <a:close/>
                <a:moveTo>
                  <a:pt x="130" y="260"/>
                </a:moveTo>
                <a:cubicBezTo>
                  <a:pt x="131" y="260"/>
                  <a:pt x="132" y="260"/>
                  <a:pt x="132" y="259"/>
                </a:cubicBezTo>
                <a:cubicBezTo>
                  <a:pt x="308" y="84"/>
                  <a:pt x="308" y="84"/>
                  <a:pt x="308" y="84"/>
                </a:cubicBezTo>
                <a:cubicBezTo>
                  <a:pt x="308" y="83"/>
                  <a:pt x="308" y="83"/>
                  <a:pt x="308" y="83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5" y="76"/>
                  <a:pt x="315" y="76"/>
                  <a:pt x="315" y="76"/>
                </a:cubicBezTo>
                <a:cubicBezTo>
                  <a:pt x="319" y="72"/>
                  <a:pt x="319" y="72"/>
                  <a:pt x="319" y="72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2"/>
                  <a:pt x="339" y="52"/>
                  <a:pt x="339" y="52"/>
                </a:cubicBezTo>
                <a:cubicBezTo>
                  <a:pt x="341" y="51"/>
                  <a:pt x="341" y="49"/>
                  <a:pt x="339" y="48"/>
                </a:cubicBezTo>
                <a:cubicBezTo>
                  <a:pt x="338" y="47"/>
                  <a:pt x="336" y="47"/>
                  <a:pt x="335" y="48"/>
                </a:cubicBezTo>
                <a:cubicBezTo>
                  <a:pt x="333" y="50"/>
                  <a:pt x="333" y="50"/>
                  <a:pt x="333" y="50"/>
                </a:cubicBezTo>
                <a:cubicBezTo>
                  <a:pt x="330" y="53"/>
                  <a:pt x="330" y="53"/>
                  <a:pt x="330" y="53"/>
                </a:cubicBezTo>
                <a:cubicBezTo>
                  <a:pt x="305" y="78"/>
                  <a:pt x="305" y="78"/>
                  <a:pt x="305" y="78"/>
                </a:cubicBezTo>
                <a:cubicBezTo>
                  <a:pt x="304" y="78"/>
                  <a:pt x="304" y="79"/>
                  <a:pt x="304" y="79"/>
                </a:cubicBezTo>
                <a:cubicBezTo>
                  <a:pt x="304" y="79"/>
                  <a:pt x="304" y="79"/>
                  <a:pt x="303" y="79"/>
                </a:cubicBezTo>
                <a:cubicBezTo>
                  <a:pt x="128" y="255"/>
                  <a:pt x="128" y="255"/>
                  <a:pt x="128" y="255"/>
                </a:cubicBezTo>
                <a:cubicBezTo>
                  <a:pt x="127" y="256"/>
                  <a:pt x="127" y="258"/>
                  <a:pt x="128" y="259"/>
                </a:cubicBezTo>
                <a:cubicBezTo>
                  <a:pt x="129" y="260"/>
                  <a:pt x="129" y="260"/>
                  <a:pt x="130" y="260"/>
                </a:cubicBezTo>
                <a:close/>
                <a:moveTo>
                  <a:pt x="342" y="45"/>
                </a:moveTo>
                <a:cubicBezTo>
                  <a:pt x="342" y="46"/>
                  <a:pt x="343" y="46"/>
                  <a:pt x="344" y="46"/>
                </a:cubicBezTo>
                <a:cubicBezTo>
                  <a:pt x="345" y="46"/>
                  <a:pt x="346" y="46"/>
                  <a:pt x="346" y="45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8" y="33"/>
                  <a:pt x="358" y="33"/>
                  <a:pt x="358" y="33"/>
                </a:cubicBezTo>
                <a:cubicBezTo>
                  <a:pt x="360" y="32"/>
                  <a:pt x="360" y="30"/>
                  <a:pt x="358" y="29"/>
                </a:cubicBezTo>
                <a:cubicBezTo>
                  <a:pt x="357" y="28"/>
                  <a:pt x="355" y="28"/>
                  <a:pt x="354" y="29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2" y="30"/>
                  <a:pt x="352" y="30"/>
                  <a:pt x="352" y="31"/>
                </a:cubicBezTo>
                <a:cubicBezTo>
                  <a:pt x="342" y="41"/>
                  <a:pt x="342" y="41"/>
                  <a:pt x="342" y="41"/>
                </a:cubicBezTo>
                <a:cubicBezTo>
                  <a:pt x="341" y="42"/>
                  <a:pt x="341" y="44"/>
                  <a:pt x="342" y="45"/>
                </a:cubicBezTo>
                <a:close/>
                <a:moveTo>
                  <a:pt x="324" y="82"/>
                </a:moveTo>
                <a:cubicBezTo>
                  <a:pt x="333" y="73"/>
                  <a:pt x="333" y="73"/>
                  <a:pt x="333" y="73"/>
                </a:cubicBezTo>
                <a:cubicBezTo>
                  <a:pt x="333" y="73"/>
                  <a:pt x="333" y="72"/>
                  <a:pt x="333" y="72"/>
                </a:cubicBezTo>
                <a:cubicBezTo>
                  <a:pt x="334" y="72"/>
                  <a:pt x="334" y="72"/>
                  <a:pt x="334" y="71"/>
                </a:cubicBezTo>
                <a:cubicBezTo>
                  <a:pt x="349" y="57"/>
                  <a:pt x="349" y="57"/>
                  <a:pt x="349" y="57"/>
                </a:cubicBezTo>
                <a:cubicBezTo>
                  <a:pt x="350" y="56"/>
                  <a:pt x="350" y="54"/>
                  <a:pt x="349" y="53"/>
                </a:cubicBezTo>
                <a:cubicBezTo>
                  <a:pt x="347" y="51"/>
                  <a:pt x="345" y="51"/>
                  <a:pt x="344" y="53"/>
                </a:cubicBezTo>
                <a:cubicBezTo>
                  <a:pt x="330" y="67"/>
                  <a:pt x="330" y="67"/>
                  <a:pt x="330" y="67"/>
                </a:cubicBezTo>
                <a:cubicBezTo>
                  <a:pt x="329" y="67"/>
                  <a:pt x="329" y="68"/>
                  <a:pt x="329" y="68"/>
                </a:cubicBezTo>
                <a:cubicBezTo>
                  <a:pt x="329" y="68"/>
                  <a:pt x="329" y="68"/>
                  <a:pt x="328" y="68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9" y="78"/>
                  <a:pt x="318" y="79"/>
                  <a:pt x="319" y="81"/>
                </a:cubicBezTo>
                <a:cubicBezTo>
                  <a:pt x="318" y="80"/>
                  <a:pt x="316" y="80"/>
                  <a:pt x="316" y="81"/>
                </a:cubicBezTo>
                <a:cubicBezTo>
                  <a:pt x="130" y="267"/>
                  <a:pt x="130" y="267"/>
                  <a:pt x="130" y="267"/>
                </a:cubicBezTo>
                <a:cubicBezTo>
                  <a:pt x="128" y="268"/>
                  <a:pt x="128" y="270"/>
                  <a:pt x="130" y="272"/>
                </a:cubicBezTo>
                <a:cubicBezTo>
                  <a:pt x="130" y="272"/>
                  <a:pt x="131" y="273"/>
                  <a:pt x="132" y="273"/>
                </a:cubicBezTo>
                <a:cubicBezTo>
                  <a:pt x="133" y="273"/>
                  <a:pt x="133" y="272"/>
                  <a:pt x="134" y="272"/>
                </a:cubicBezTo>
                <a:cubicBezTo>
                  <a:pt x="320" y="86"/>
                  <a:pt x="320" y="86"/>
                  <a:pt x="320" y="86"/>
                </a:cubicBezTo>
                <a:cubicBezTo>
                  <a:pt x="321" y="85"/>
                  <a:pt x="321" y="83"/>
                  <a:pt x="321" y="82"/>
                </a:cubicBezTo>
                <a:cubicBezTo>
                  <a:pt x="321" y="82"/>
                  <a:pt x="321" y="83"/>
                  <a:pt x="322" y="83"/>
                </a:cubicBezTo>
                <a:cubicBezTo>
                  <a:pt x="323" y="83"/>
                  <a:pt x="323" y="82"/>
                  <a:pt x="324" y="82"/>
                </a:cubicBezTo>
                <a:close/>
                <a:moveTo>
                  <a:pt x="352" y="49"/>
                </a:moveTo>
                <a:cubicBezTo>
                  <a:pt x="353" y="50"/>
                  <a:pt x="354" y="50"/>
                  <a:pt x="354" y="50"/>
                </a:cubicBezTo>
                <a:cubicBezTo>
                  <a:pt x="355" y="50"/>
                  <a:pt x="356" y="50"/>
                  <a:pt x="357" y="49"/>
                </a:cubicBezTo>
                <a:cubicBezTo>
                  <a:pt x="367" y="39"/>
                  <a:pt x="367" y="39"/>
                  <a:pt x="367" y="39"/>
                </a:cubicBezTo>
                <a:cubicBezTo>
                  <a:pt x="368" y="38"/>
                  <a:pt x="368" y="36"/>
                  <a:pt x="367" y="35"/>
                </a:cubicBezTo>
                <a:cubicBezTo>
                  <a:pt x="365" y="33"/>
                  <a:pt x="363" y="33"/>
                  <a:pt x="362" y="35"/>
                </a:cubicBezTo>
                <a:cubicBezTo>
                  <a:pt x="352" y="45"/>
                  <a:pt x="352" y="45"/>
                  <a:pt x="352" y="45"/>
                </a:cubicBezTo>
                <a:cubicBezTo>
                  <a:pt x="351" y="46"/>
                  <a:pt x="351" y="48"/>
                  <a:pt x="352" y="49"/>
                </a:cubicBezTo>
                <a:close/>
                <a:moveTo>
                  <a:pt x="333" y="87"/>
                </a:moveTo>
                <a:cubicBezTo>
                  <a:pt x="334" y="86"/>
                  <a:pt x="334" y="84"/>
                  <a:pt x="333" y="82"/>
                </a:cubicBezTo>
                <a:cubicBezTo>
                  <a:pt x="332" y="81"/>
                  <a:pt x="330" y="81"/>
                  <a:pt x="328" y="82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27" y="283"/>
                  <a:pt x="127" y="285"/>
                  <a:pt x="129" y="287"/>
                </a:cubicBezTo>
                <a:cubicBezTo>
                  <a:pt x="129" y="287"/>
                  <a:pt x="130" y="287"/>
                  <a:pt x="131" y="287"/>
                </a:cubicBezTo>
                <a:cubicBezTo>
                  <a:pt x="132" y="287"/>
                  <a:pt x="132" y="287"/>
                  <a:pt x="133" y="287"/>
                </a:cubicBezTo>
                <a:lnTo>
                  <a:pt x="333" y="87"/>
                </a:lnTo>
                <a:close/>
                <a:moveTo>
                  <a:pt x="335" y="83"/>
                </a:moveTo>
                <a:cubicBezTo>
                  <a:pt x="336" y="83"/>
                  <a:pt x="337" y="83"/>
                  <a:pt x="337" y="82"/>
                </a:cubicBezTo>
                <a:cubicBezTo>
                  <a:pt x="341" y="78"/>
                  <a:pt x="341" y="78"/>
                  <a:pt x="341" y="78"/>
                </a:cubicBezTo>
                <a:cubicBezTo>
                  <a:pt x="344" y="76"/>
                  <a:pt x="344" y="76"/>
                  <a:pt x="344" y="76"/>
                </a:cubicBezTo>
                <a:cubicBezTo>
                  <a:pt x="361" y="58"/>
                  <a:pt x="361" y="58"/>
                  <a:pt x="361" y="58"/>
                </a:cubicBezTo>
                <a:cubicBezTo>
                  <a:pt x="362" y="57"/>
                  <a:pt x="362" y="55"/>
                  <a:pt x="361" y="54"/>
                </a:cubicBezTo>
                <a:cubicBezTo>
                  <a:pt x="360" y="53"/>
                  <a:pt x="358" y="53"/>
                  <a:pt x="357" y="5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33" y="78"/>
                  <a:pt x="333" y="78"/>
                  <a:pt x="333" y="78"/>
                </a:cubicBezTo>
                <a:cubicBezTo>
                  <a:pt x="332" y="79"/>
                  <a:pt x="332" y="81"/>
                  <a:pt x="333" y="82"/>
                </a:cubicBezTo>
                <a:cubicBezTo>
                  <a:pt x="333" y="83"/>
                  <a:pt x="334" y="83"/>
                  <a:pt x="335" y="83"/>
                </a:cubicBezTo>
                <a:close/>
                <a:moveTo>
                  <a:pt x="372" y="46"/>
                </a:moveTo>
                <a:cubicBezTo>
                  <a:pt x="373" y="46"/>
                  <a:pt x="374" y="46"/>
                  <a:pt x="374" y="45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8" y="32"/>
                  <a:pt x="388" y="32"/>
                  <a:pt x="388" y="32"/>
                </a:cubicBezTo>
                <a:cubicBezTo>
                  <a:pt x="391" y="29"/>
                  <a:pt x="391" y="29"/>
                  <a:pt x="391" y="29"/>
                </a:cubicBezTo>
                <a:cubicBezTo>
                  <a:pt x="394" y="26"/>
                  <a:pt x="394" y="26"/>
                  <a:pt x="394" y="26"/>
                </a:cubicBezTo>
                <a:cubicBezTo>
                  <a:pt x="395" y="24"/>
                  <a:pt x="395" y="22"/>
                  <a:pt x="394" y="21"/>
                </a:cubicBezTo>
                <a:cubicBezTo>
                  <a:pt x="394" y="21"/>
                  <a:pt x="393" y="21"/>
                  <a:pt x="393" y="20"/>
                </a:cubicBezTo>
                <a:cubicBezTo>
                  <a:pt x="392" y="20"/>
                  <a:pt x="391" y="20"/>
                  <a:pt x="391" y="21"/>
                </a:cubicBezTo>
                <a:cubicBezTo>
                  <a:pt x="390" y="21"/>
                  <a:pt x="390" y="21"/>
                  <a:pt x="390" y="21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2" y="29"/>
                  <a:pt x="382" y="29"/>
                  <a:pt x="382" y="29"/>
                </a:cubicBezTo>
                <a:cubicBezTo>
                  <a:pt x="379" y="32"/>
                  <a:pt x="379" y="32"/>
                  <a:pt x="379" y="32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69" y="42"/>
                  <a:pt x="369" y="44"/>
                  <a:pt x="370" y="45"/>
                </a:cubicBezTo>
                <a:cubicBezTo>
                  <a:pt x="371" y="46"/>
                  <a:pt x="371" y="46"/>
                  <a:pt x="372" y="46"/>
                </a:cubicBezTo>
                <a:close/>
                <a:moveTo>
                  <a:pt x="390" y="44"/>
                </a:moveTo>
                <a:cubicBezTo>
                  <a:pt x="393" y="40"/>
                  <a:pt x="393" y="40"/>
                  <a:pt x="393" y="40"/>
                </a:cubicBezTo>
                <a:cubicBezTo>
                  <a:pt x="394" y="39"/>
                  <a:pt x="394" y="37"/>
                  <a:pt x="393" y="36"/>
                </a:cubicBezTo>
                <a:cubicBezTo>
                  <a:pt x="392" y="35"/>
                  <a:pt x="390" y="35"/>
                  <a:pt x="389" y="36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4" y="41"/>
                  <a:pt x="384" y="43"/>
                  <a:pt x="385" y="44"/>
                </a:cubicBezTo>
                <a:cubicBezTo>
                  <a:pt x="386" y="45"/>
                  <a:pt x="387" y="45"/>
                  <a:pt x="387" y="45"/>
                </a:cubicBezTo>
                <a:cubicBezTo>
                  <a:pt x="388" y="45"/>
                  <a:pt x="389" y="45"/>
                  <a:pt x="390" y="44"/>
                </a:cubicBezTo>
                <a:close/>
                <a:moveTo>
                  <a:pt x="381" y="52"/>
                </a:moveTo>
                <a:cubicBezTo>
                  <a:pt x="383" y="51"/>
                  <a:pt x="383" y="49"/>
                  <a:pt x="381" y="48"/>
                </a:cubicBezTo>
                <a:cubicBezTo>
                  <a:pt x="380" y="46"/>
                  <a:pt x="378" y="46"/>
                  <a:pt x="377" y="48"/>
                </a:cubicBezTo>
                <a:cubicBezTo>
                  <a:pt x="370" y="54"/>
                  <a:pt x="370" y="54"/>
                  <a:pt x="370" y="54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8" y="77"/>
                  <a:pt x="348" y="77"/>
                  <a:pt x="348" y="77"/>
                </a:cubicBezTo>
                <a:cubicBezTo>
                  <a:pt x="132" y="292"/>
                  <a:pt x="132" y="292"/>
                  <a:pt x="132" y="292"/>
                </a:cubicBezTo>
                <a:cubicBezTo>
                  <a:pt x="131" y="294"/>
                  <a:pt x="131" y="295"/>
                  <a:pt x="132" y="297"/>
                </a:cubicBezTo>
                <a:cubicBezTo>
                  <a:pt x="133" y="297"/>
                  <a:pt x="134" y="298"/>
                  <a:pt x="135" y="298"/>
                </a:cubicBezTo>
                <a:cubicBezTo>
                  <a:pt x="135" y="298"/>
                  <a:pt x="136" y="297"/>
                  <a:pt x="137" y="297"/>
                </a:cubicBezTo>
                <a:cubicBezTo>
                  <a:pt x="353" y="81"/>
                  <a:pt x="353" y="81"/>
                  <a:pt x="353" y="81"/>
                </a:cubicBezTo>
                <a:lnTo>
                  <a:pt x="381" y="52"/>
                </a:lnTo>
                <a:close/>
                <a:moveTo>
                  <a:pt x="388" y="59"/>
                </a:moveTo>
                <a:cubicBezTo>
                  <a:pt x="391" y="56"/>
                  <a:pt x="391" y="56"/>
                  <a:pt x="391" y="56"/>
                </a:cubicBezTo>
                <a:cubicBezTo>
                  <a:pt x="392" y="55"/>
                  <a:pt x="392" y="53"/>
                  <a:pt x="391" y="52"/>
                </a:cubicBezTo>
                <a:cubicBezTo>
                  <a:pt x="390" y="51"/>
                  <a:pt x="388" y="51"/>
                  <a:pt x="387" y="52"/>
                </a:cubicBezTo>
                <a:cubicBezTo>
                  <a:pt x="384" y="55"/>
                  <a:pt x="384" y="55"/>
                  <a:pt x="384" y="55"/>
                </a:cubicBezTo>
                <a:cubicBezTo>
                  <a:pt x="383" y="56"/>
                  <a:pt x="383" y="58"/>
                  <a:pt x="384" y="59"/>
                </a:cubicBezTo>
                <a:cubicBezTo>
                  <a:pt x="385" y="60"/>
                  <a:pt x="385" y="60"/>
                  <a:pt x="386" y="60"/>
                </a:cubicBezTo>
                <a:cubicBezTo>
                  <a:pt x="387" y="60"/>
                  <a:pt x="388" y="60"/>
                  <a:pt x="388" y="59"/>
                </a:cubicBezTo>
                <a:close/>
                <a:moveTo>
                  <a:pt x="416" y="30"/>
                </a:moveTo>
                <a:cubicBezTo>
                  <a:pt x="417" y="30"/>
                  <a:pt x="417" y="30"/>
                  <a:pt x="418" y="30"/>
                </a:cubicBezTo>
                <a:cubicBezTo>
                  <a:pt x="424" y="24"/>
                  <a:pt x="424" y="24"/>
                  <a:pt x="424" y="24"/>
                </a:cubicBezTo>
                <a:cubicBezTo>
                  <a:pt x="425" y="23"/>
                  <a:pt x="425" y="21"/>
                  <a:pt x="424" y="20"/>
                </a:cubicBezTo>
                <a:cubicBezTo>
                  <a:pt x="422" y="18"/>
                  <a:pt x="420" y="18"/>
                  <a:pt x="419" y="20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2" y="26"/>
                  <a:pt x="412" y="28"/>
                  <a:pt x="414" y="30"/>
                </a:cubicBezTo>
                <a:cubicBezTo>
                  <a:pt x="414" y="30"/>
                  <a:pt x="415" y="30"/>
                  <a:pt x="416" y="30"/>
                </a:cubicBezTo>
                <a:close/>
                <a:moveTo>
                  <a:pt x="403" y="44"/>
                </a:moveTo>
                <a:cubicBezTo>
                  <a:pt x="403" y="44"/>
                  <a:pt x="404" y="43"/>
                  <a:pt x="405" y="43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08" y="40"/>
                  <a:pt x="408" y="38"/>
                  <a:pt x="407" y="36"/>
                </a:cubicBezTo>
                <a:cubicBezTo>
                  <a:pt x="406" y="35"/>
                  <a:pt x="404" y="35"/>
                  <a:pt x="402" y="36"/>
                </a:cubicBezTo>
                <a:cubicBezTo>
                  <a:pt x="400" y="38"/>
                  <a:pt x="400" y="38"/>
                  <a:pt x="400" y="38"/>
                </a:cubicBezTo>
                <a:cubicBezTo>
                  <a:pt x="399" y="40"/>
                  <a:pt x="399" y="42"/>
                  <a:pt x="400" y="43"/>
                </a:cubicBezTo>
                <a:cubicBezTo>
                  <a:pt x="401" y="43"/>
                  <a:pt x="402" y="44"/>
                  <a:pt x="403" y="44"/>
                </a:cubicBezTo>
                <a:close/>
                <a:moveTo>
                  <a:pt x="372" y="66"/>
                </a:moveTo>
                <a:cubicBezTo>
                  <a:pt x="369" y="69"/>
                  <a:pt x="369" y="69"/>
                  <a:pt x="369" y="69"/>
                </a:cubicBezTo>
                <a:cubicBezTo>
                  <a:pt x="365" y="74"/>
                  <a:pt x="365" y="74"/>
                  <a:pt x="365" y="74"/>
                </a:cubicBezTo>
                <a:cubicBezTo>
                  <a:pt x="364" y="75"/>
                  <a:pt x="364" y="77"/>
                  <a:pt x="365" y="78"/>
                </a:cubicBezTo>
                <a:cubicBezTo>
                  <a:pt x="366" y="79"/>
                  <a:pt x="366" y="79"/>
                  <a:pt x="367" y="79"/>
                </a:cubicBezTo>
                <a:cubicBezTo>
                  <a:pt x="368" y="79"/>
                  <a:pt x="369" y="79"/>
                  <a:pt x="369" y="78"/>
                </a:cubicBezTo>
                <a:cubicBezTo>
                  <a:pt x="374" y="74"/>
                  <a:pt x="374" y="74"/>
                  <a:pt x="374" y="74"/>
                </a:cubicBezTo>
                <a:cubicBezTo>
                  <a:pt x="377" y="71"/>
                  <a:pt x="377" y="71"/>
                  <a:pt x="377" y="71"/>
                </a:cubicBezTo>
                <a:cubicBezTo>
                  <a:pt x="378" y="70"/>
                  <a:pt x="378" y="68"/>
                  <a:pt x="377" y="66"/>
                </a:cubicBezTo>
                <a:cubicBezTo>
                  <a:pt x="375" y="65"/>
                  <a:pt x="374" y="65"/>
                  <a:pt x="372" y="66"/>
                </a:cubicBezTo>
                <a:close/>
                <a:moveTo>
                  <a:pt x="362" y="86"/>
                </a:moveTo>
                <a:cubicBezTo>
                  <a:pt x="363" y="84"/>
                  <a:pt x="363" y="82"/>
                  <a:pt x="362" y="81"/>
                </a:cubicBezTo>
                <a:cubicBezTo>
                  <a:pt x="361" y="80"/>
                  <a:pt x="359" y="80"/>
                  <a:pt x="358" y="81"/>
                </a:cubicBezTo>
                <a:cubicBezTo>
                  <a:pt x="142" y="297"/>
                  <a:pt x="142" y="297"/>
                  <a:pt x="142" y="297"/>
                </a:cubicBezTo>
                <a:cubicBezTo>
                  <a:pt x="141" y="298"/>
                  <a:pt x="141" y="300"/>
                  <a:pt x="142" y="301"/>
                </a:cubicBezTo>
                <a:cubicBezTo>
                  <a:pt x="143" y="302"/>
                  <a:pt x="143" y="302"/>
                  <a:pt x="144" y="302"/>
                </a:cubicBezTo>
                <a:cubicBezTo>
                  <a:pt x="145" y="302"/>
                  <a:pt x="146" y="302"/>
                  <a:pt x="146" y="301"/>
                </a:cubicBezTo>
                <a:lnTo>
                  <a:pt x="362" y="86"/>
                </a:lnTo>
                <a:close/>
                <a:moveTo>
                  <a:pt x="380" y="80"/>
                </a:moveTo>
                <a:cubicBezTo>
                  <a:pt x="381" y="80"/>
                  <a:pt x="381" y="80"/>
                  <a:pt x="382" y="79"/>
                </a:cubicBezTo>
                <a:cubicBezTo>
                  <a:pt x="384" y="77"/>
                  <a:pt x="384" y="77"/>
                  <a:pt x="384" y="77"/>
                </a:cubicBezTo>
                <a:cubicBezTo>
                  <a:pt x="386" y="76"/>
                  <a:pt x="386" y="74"/>
                  <a:pt x="384" y="73"/>
                </a:cubicBezTo>
                <a:cubicBezTo>
                  <a:pt x="383" y="72"/>
                  <a:pt x="381" y="72"/>
                  <a:pt x="380" y="73"/>
                </a:cubicBezTo>
                <a:cubicBezTo>
                  <a:pt x="378" y="75"/>
                  <a:pt x="378" y="75"/>
                  <a:pt x="378" y="75"/>
                </a:cubicBezTo>
                <a:cubicBezTo>
                  <a:pt x="376" y="76"/>
                  <a:pt x="376" y="78"/>
                  <a:pt x="378" y="79"/>
                </a:cubicBezTo>
                <a:cubicBezTo>
                  <a:pt x="378" y="80"/>
                  <a:pt x="379" y="80"/>
                  <a:pt x="380" y="80"/>
                </a:cubicBezTo>
                <a:close/>
                <a:moveTo>
                  <a:pt x="429" y="31"/>
                </a:moveTo>
                <a:cubicBezTo>
                  <a:pt x="430" y="31"/>
                  <a:pt x="430" y="31"/>
                  <a:pt x="431" y="30"/>
                </a:cubicBezTo>
                <a:cubicBezTo>
                  <a:pt x="433" y="29"/>
                  <a:pt x="433" y="29"/>
                  <a:pt x="433" y="29"/>
                </a:cubicBezTo>
                <a:cubicBezTo>
                  <a:pt x="434" y="27"/>
                  <a:pt x="434" y="25"/>
                  <a:pt x="433" y="24"/>
                </a:cubicBezTo>
                <a:cubicBezTo>
                  <a:pt x="432" y="23"/>
                  <a:pt x="430" y="23"/>
                  <a:pt x="429" y="24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6" y="27"/>
                  <a:pt x="426" y="29"/>
                  <a:pt x="427" y="30"/>
                </a:cubicBezTo>
                <a:cubicBezTo>
                  <a:pt x="427" y="31"/>
                  <a:pt x="428" y="31"/>
                  <a:pt x="429" y="31"/>
                </a:cubicBezTo>
                <a:close/>
                <a:moveTo>
                  <a:pt x="414" y="47"/>
                </a:moveTo>
                <a:cubicBezTo>
                  <a:pt x="414" y="47"/>
                  <a:pt x="415" y="46"/>
                  <a:pt x="416" y="46"/>
                </a:cubicBezTo>
                <a:cubicBezTo>
                  <a:pt x="423" y="38"/>
                  <a:pt x="423" y="38"/>
                  <a:pt x="423" y="38"/>
                </a:cubicBezTo>
                <a:cubicBezTo>
                  <a:pt x="424" y="37"/>
                  <a:pt x="424" y="35"/>
                  <a:pt x="423" y="34"/>
                </a:cubicBezTo>
                <a:cubicBezTo>
                  <a:pt x="422" y="33"/>
                  <a:pt x="420" y="33"/>
                  <a:pt x="419" y="34"/>
                </a:cubicBezTo>
                <a:cubicBezTo>
                  <a:pt x="411" y="41"/>
                  <a:pt x="411" y="41"/>
                  <a:pt x="411" y="41"/>
                </a:cubicBezTo>
                <a:cubicBezTo>
                  <a:pt x="410" y="43"/>
                  <a:pt x="410" y="45"/>
                  <a:pt x="411" y="46"/>
                </a:cubicBezTo>
                <a:cubicBezTo>
                  <a:pt x="412" y="46"/>
                  <a:pt x="413" y="47"/>
                  <a:pt x="414" y="47"/>
                </a:cubicBezTo>
                <a:close/>
                <a:moveTo>
                  <a:pt x="405" y="48"/>
                </a:moveTo>
                <a:cubicBezTo>
                  <a:pt x="392" y="61"/>
                  <a:pt x="392" y="61"/>
                  <a:pt x="392" y="61"/>
                </a:cubicBezTo>
                <a:cubicBezTo>
                  <a:pt x="391" y="62"/>
                  <a:pt x="391" y="64"/>
                  <a:pt x="392" y="65"/>
                </a:cubicBezTo>
                <a:cubicBezTo>
                  <a:pt x="392" y="66"/>
                  <a:pt x="393" y="66"/>
                  <a:pt x="394" y="66"/>
                </a:cubicBezTo>
                <a:cubicBezTo>
                  <a:pt x="395" y="66"/>
                  <a:pt x="396" y="66"/>
                  <a:pt x="396" y="65"/>
                </a:cubicBezTo>
                <a:cubicBezTo>
                  <a:pt x="409" y="52"/>
                  <a:pt x="409" y="52"/>
                  <a:pt x="409" y="52"/>
                </a:cubicBezTo>
                <a:cubicBezTo>
                  <a:pt x="410" y="51"/>
                  <a:pt x="410" y="49"/>
                  <a:pt x="409" y="48"/>
                </a:cubicBezTo>
                <a:cubicBezTo>
                  <a:pt x="408" y="47"/>
                  <a:pt x="406" y="47"/>
                  <a:pt x="405" y="48"/>
                </a:cubicBezTo>
                <a:close/>
                <a:moveTo>
                  <a:pt x="151" y="311"/>
                </a:moveTo>
                <a:cubicBezTo>
                  <a:pt x="375" y="86"/>
                  <a:pt x="375" y="86"/>
                  <a:pt x="375" y="86"/>
                </a:cubicBezTo>
                <a:cubicBezTo>
                  <a:pt x="377" y="85"/>
                  <a:pt x="377" y="83"/>
                  <a:pt x="375" y="82"/>
                </a:cubicBezTo>
                <a:cubicBezTo>
                  <a:pt x="374" y="80"/>
                  <a:pt x="372" y="80"/>
                  <a:pt x="371" y="82"/>
                </a:cubicBezTo>
                <a:cubicBezTo>
                  <a:pt x="146" y="307"/>
                  <a:pt x="146" y="307"/>
                  <a:pt x="146" y="307"/>
                </a:cubicBezTo>
                <a:cubicBezTo>
                  <a:pt x="145" y="308"/>
                  <a:pt x="145" y="310"/>
                  <a:pt x="146" y="311"/>
                </a:cubicBezTo>
                <a:cubicBezTo>
                  <a:pt x="147" y="311"/>
                  <a:pt x="148" y="312"/>
                  <a:pt x="148" y="312"/>
                </a:cubicBezTo>
                <a:cubicBezTo>
                  <a:pt x="149" y="312"/>
                  <a:pt x="150" y="311"/>
                  <a:pt x="151" y="311"/>
                </a:cubicBezTo>
                <a:close/>
                <a:moveTo>
                  <a:pt x="432" y="39"/>
                </a:moveTo>
                <a:cubicBezTo>
                  <a:pt x="433" y="39"/>
                  <a:pt x="434" y="40"/>
                  <a:pt x="434" y="40"/>
                </a:cubicBezTo>
                <a:cubicBezTo>
                  <a:pt x="435" y="40"/>
                  <a:pt x="436" y="39"/>
                  <a:pt x="437" y="39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8" y="27"/>
                  <a:pt x="448" y="27"/>
                  <a:pt x="448" y="27"/>
                </a:cubicBezTo>
                <a:cubicBezTo>
                  <a:pt x="449" y="26"/>
                  <a:pt x="449" y="24"/>
                  <a:pt x="448" y="23"/>
                </a:cubicBezTo>
                <a:cubicBezTo>
                  <a:pt x="447" y="22"/>
                  <a:pt x="445" y="22"/>
                  <a:pt x="444" y="23"/>
                </a:cubicBezTo>
                <a:cubicBezTo>
                  <a:pt x="440" y="26"/>
                  <a:pt x="440" y="26"/>
                  <a:pt x="440" y="26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8" y="29"/>
                  <a:pt x="438" y="29"/>
                  <a:pt x="438" y="29"/>
                </a:cubicBezTo>
                <a:cubicBezTo>
                  <a:pt x="432" y="35"/>
                  <a:pt x="432" y="35"/>
                  <a:pt x="432" y="35"/>
                </a:cubicBezTo>
                <a:cubicBezTo>
                  <a:pt x="431" y="36"/>
                  <a:pt x="431" y="38"/>
                  <a:pt x="432" y="39"/>
                </a:cubicBezTo>
                <a:close/>
                <a:moveTo>
                  <a:pt x="428" y="39"/>
                </a:moveTo>
                <a:cubicBezTo>
                  <a:pt x="423" y="43"/>
                  <a:pt x="423" y="43"/>
                  <a:pt x="423" y="43"/>
                </a:cubicBezTo>
                <a:cubicBezTo>
                  <a:pt x="422" y="44"/>
                  <a:pt x="422" y="46"/>
                  <a:pt x="423" y="48"/>
                </a:cubicBezTo>
                <a:cubicBezTo>
                  <a:pt x="424" y="48"/>
                  <a:pt x="425" y="49"/>
                  <a:pt x="426" y="49"/>
                </a:cubicBezTo>
                <a:cubicBezTo>
                  <a:pt x="426" y="49"/>
                  <a:pt x="427" y="48"/>
                  <a:pt x="428" y="48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33" y="42"/>
                  <a:pt x="433" y="40"/>
                  <a:pt x="432" y="39"/>
                </a:cubicBezTo>
                <a:cubicBezTo>
                  <a:pt x="431" y="38"/>
                  <a:pt x="429" y="38"/>
                  <a:pt x="428" y="39"/>
                </a:cubicBezTo>
                <a:close/>
                <a:moveTo>
                  <a:pt x="153" y="323"/>
                </a:moveTo>
                <a:cubicBezTo>
                  <a:pt x="388" y="88"/>
                  <a:pt x="388" y="88"/>
                  <a:pt x="388" y="88"/>
                </a:cubicBezTo>
                <a:cubicBezTo>
                  <a:pt x="389" y="87"/>
                  <a:pt x="389" y="85"/>
                  <a:pt x="388" y="83"/>
                </a:cubicBezTo>
                <a:cubicBezTo>
                  <a:pt x="386" y="82"/>
                  <a:pt x="384" y="82"/>
                  <a:pt x="383" y="83"/>
                </a:cubicBezTo>
                <a:cubicBezTo>
                  <a:pt x="148" y="318"/>
                  <a:pt x="148" y="318"/>
                  <a:pt x="148" y="318"/>
                </a:cubicBezTo>
                <a:cubicBezTo>
                  <a:pt x="147" y="319"/>
                  <a:pt x="147" y="321"/>
                  <a:pt x="148" y="323"/>
                </a:cubicBezTo>
                <a:cubicBezTo>
                  <a:pt x="149" y="323"/>
                  <a:pt x="150" y="323"/>
                  <a:pt x="151" y="323"/>
                </a:cubicBezTo>
                <a:cubicBezTo>
                  <a:pt x="151" y="323"/>
                  <a:pt x="152" y="323"/>
                  <a:pt x="153" y="323"/>
                </a:cubicBezTo>
                <a:close/>
                <a:moveTo>
                  <a:pt x="419" y="48"/>
                </a:moveTo>
                <a:cubicBezTo>
                  <a:pt x="411" y="56"/>
                  <a:pt x="411" y="56"/>
                  <a:pt x="411" y="56"/>
                </a:cubicBezTo>
                <a:cubicBezTo>
                  <a:pt x="397" y="69"/>
                  <a:pt x="397" y="69"/>
                  <a:pt x="397" y="69"/>
                </a:cubicBezTo>
                <a:cubicBezTo>
                  <a:pt x="396" y="71"/>
                  <a:pt x="396" y="73"/>
                  <a:pt x="397" y="74"/>
                </a:cubicBezTo>
                <a:cubicBezTo>
                  <a:pt x="398" y="74"/>
                  <a:pt x="399" y="75"/>
                  <a:pt x="399" y="75"/>
                </a:cubicBezTo>
                <a:cubicBezTo>
                  <a:pt x="400" y="75"/>
                  <a:pt x="401" y="74"/>
                  <a:pt x="402" y="74"/>
                </a:cubicBezTo>
                <a:cubicBezTo>
                  <a:pt x="415" y="60"/>
                  <a:pt x="415" y="60"/>
                  <a:pt x="415" y="60"/>
                </a:cubicBezTo>
                <a:cubicBezTo>
                  <a:pt x="423" y="52"/>
                  <a:pt x="423" y="52"/>
                  <a:pt x="423" y="52"/>
                </a:cubicBezTo>
                <a:cubicBezTo>
                  <a:pt x="424" y="51"/>
                  <a:pt x="424" y="49"/>
                  <a:pt x="423" y="48"/>
                </a:cubicBezTo>
                <a:cubicBezTo>
                  <a:pt x="422" y="47"/>
                  <a:pt x="420" y="47"/>
                  <a:pt x="419" y="48"/>
                </a:cubicBezTo>
                <a:close/>
                <a:moveTo>
                  <a:pt x="452" y="23"/>
                </a:moveTo>
                <a:cubicBezTo>
                  <a:pt x="452" y="23"/>
                  <a:pt x="453" y="22"/>
                  <a:pt x="454" y="22"/>
                </a:cubicBezTo>
                <a:cubicBezTo>
                  <a:pt x="456" y="20"/>
                  <a:pt x="456" y="20"/>
                  <a:pt x="456" y="20"/>
                </a:cubicBezTo>
                <a:cubicBezTo>
                  <a:pt x="457" y="18"/>
                  <a:pt x="457" y="16"/>
                  <a:pt x="456" y="15"/>
                </a:cubicBezTo>
                <a:cubicBezTo>
                  <a:pt x="455" y="14"/>
                  <a:pt x="453" y="14"/>
                  <a:pt x="451" y="15"/>
                </a:cubicBezTo>
                <a:cubicBezTo>
                  <a:pt x="449" y="17"/>
                  <a:pt x="449" y="17"/>
                  <a:pt x="449" y="17"/>
                </a:cubicBezTo>
                <a:cubicBezTo>
                  <a:pt x="448" y="19"/>
                  <a:pt x="448" y="21"/>
                  <a:pt x="449" y="22"/>
                </a:cubicBezTo>
                <a:cubicBezTo>
                  <a:pt x="450" y="22"/>
                  <a:pt x="451" y="23"/>
                  <a:pt x="452" y="23"/>
                </a:cubicBezTo>
                <a:close/>
                <a:moveTo>
                  <a:pt x="157" y="324"/>
                </a:moveTo>
                <a:cubicBezTo>
                  <a:pt x="152" y="328"/>
                  <a:pt x="152" y="328"/>
                  <a:pt x="152" y="328"/>
                </a:cubicBezTo>
                <a:cubicBezTo>
                  <a:pt x="151" y="330"/>
                  <a:pt x="151" y="331"/>
                  <a:pt x="152" y="333"/>
                </a:cubicBezTo>
                <a:cubicBezTo>
                  <a:pt x="153" y="333"/>
                  <a:pt x="154" y="334"/>
                  <a:pt x="155" y="334"/>
                </a:cubicBezTo>
                <a:cubicBezTo>
                  <a:pt x="155" y="334"/>
                  <a:pt x="156" y="333"/>
                  <a:pt x="157" y="333"/>
                </a:cubicBezTo>
                <a:cubicBezTo>
                  <a:pt x="161" y="328"/>
                  <a:pt x="161" y="328"/>
                  <a:pt x="161" y="328"/>
                </a:cubicBezTo>
                <a:cubicBezTo>
                  <a:pt x="162" y="327"/>
                  <a:pt x="162" y="325"/>
                  <a:pt x="161" y="324"/>
                </a:cubicBezTo>
                <a:cubicBezTo>
                  <a:pt x="160" y="323"/>
                  <a:pt x="158" y="323"/>
                  <a:pt x="157" y="324"/>
                </a:cubicBezTo>
                <a:close/>
                <a:moveTo>
                  <a:pt x="419" y="66"/>
                </a:moveTo>
                <a:cubicBezTo>
                  <a:pt x="418" y="65"/>
                  <a:pt x="416" y="65"/>
                  <a:pt x="415" y="66"/>
                </a:cubicBezTo>
                <a:cubicBezTo>
                  <a:pt x="413" y="68"/>
                  <a:pt x="413" y="68"/>
                  <a:pt x="413" y="68"/>
                </a:cubicBezTo>
                <a:cubicBezTo>
                  <a:pt x="166" y="315"/>
                  <a:pt x="166" y="315"/>
                  <a:pt x="166" y="315"/>
                </a:cubicBezTo>
                <a:cubicBezTo>
                  <a:pt x="164" y="316"/>
                  <a:pt x="164" y="318"/>
                  <a:pt x="166" y="320"/>
                </a:cubicBezTo>
                <a:cubicBezTo>
                  <a:pt x="166" y="320"/>
                  <a:pt x="167" y="320"/>
                  <a:pt x="168" y="320"/>
                </a:cubicBezTo>
                <a:cubicBezTo>
                  <a:pt x="169" y="320"/>
                  <a:pt x="169" y="320"/>
                  <a:pt x="170" y="320"/>
                </a:cubicBezTo>
                <a:cubicBezTo>
                  <a:pt x="419" y="70"/>
                  <a:pt x="419" y="70"/>
                  <a:pt x="419" y="70"/>
                </a:cubicBezTo>
                <a:cubicBezTo>
                  <a:pt x="421" y="69"/>
                  <a:pt x="421" y="67"/>
                  <a:pt x="419" y="66"/>
                </a:cubicBezTo>
                <a:close/>
                <a:moveTo>
                  <a:pt x="434" y="46"/>
                </a:moveTo>
                <a:cubicBezTo>
                  <a:pt x="427" y="53"/>
                  <a:pt x="427" y="53"/>
                  <a:pt x="427" y="53"/>
                </a:cubicBezTo>
                <a:cubicBezTo>
                  <a:pt x="426" y="55"/>
                  <a:pt x="426" y="57"/>
                  <a:pt x="427" y="58"/>
                </a:cubicBezTo>
                <a:cubicBezTo>
                  <a:pt x="428" y="58"/>
                  <a:pt x="429" y="59"/>
                  <a:pt x="429" y="59"/>
                </a:cubicBezTo>
                <a:cubicBezTo>
                  <a:pt x="430" y="59"/>
                  <a:pt x="431" y="58"/>
                  <a:pt x="432" y="58"/>
                </a:cubicBezTo>
                <a:cubicBezTo>
                  <a:pt x="439" y="51"/>
                  <a:pt x="439" y="51"/>
                  <a:pt x="439" y="51"/>
                </a:cubicBezTo>
                <a:cubicBezTo>
                  <a:pt x="440" y="50"/>
                  <a:pt x="440" y="48"/>
                  <a:pt x="439" y="47"/>
                </a:cubicBezTo>
                <a:cubicBezTo>
                  <a:pt x="440" y="47"/>
                  <a:pt x="440" y="48"/>
                  <a:pt x="441" y="48"/>
                </a:cubicBezTo>
                <a:cubicBezTo>
                  <a:pt x="441" y="48"/>
                  <a:pt x="442" y="47"/>
                  <a:pt x="443" y="47"/>
                </a:cubicBezTo>
                <a:cubicBezTo>
                  <a:pt x="453" y="37"/>
                  <a:pt x="453" y="37"/>
                  <a:pt x="453" y="37"/>
                </a:cubicBezTo>
                <a:cubicBezTo>
                  <a:pt x="454" y="36"/>
                  <a:pt x="454" y="34"/>
                  <a:pt x="453" y="32"/>
                </a:cubicBezTo>
                <a:cubicBezTo>
                  <a:pt x="451" y="31"/>
                  <a:pt x="449" y="31"/>
                  <a:pt x="448" y="32"/>
                </a:cubicBezTo>
                <a:cubicBezTo>
                  <a:pt x="438" y="42"/>
                  <a:pt x="438" y="42"/>
                  <a:pt x="438" y="42"/>
                </a:cubicBezTo>
                <a:cubicBezTo>
                  <a:pt x="437" y="43"/>
                  <a:pt x="437" y="45"/>
                  <a:pt x="438" y="46"/>
                </a:cubicBezTo>
                <a:cubicBezTo>
                  <a:pt x="437" y="45"/>
                  <a:pt x="435" y="45"/>
                  <a:pt x="434" y="46"/>
                </a:cubicBezTo>
                <a:close/>
                <a:moveTo>
                  <a:pt x="455" y="30"/>
                </a:moveTo>
                <a:cubicBezTo>
                  <a:pt x="456" y="30"/>
                  <a:pt x="457" y="31"/>
                  <a:pt x="458" y="31"/>
                </a:cubicBezTo>
                <a:cubicBezTo>
                  <a:pt x="458" y="31"/>
                  <a:pt x="459" y="30"/>
                  <a:pt x="460" y="30"/>
                </a:cubicBezTo>
                <a:cubicBezTo>
                  <a:pt x="465" y="24"/>
                  <a:pt x="465" y="24"/>
                  <a:pt x="465" y="24"/>
                </a:cubicBezTo>
                <a:cubicBezTo>
                  <a:pt x="475" y="15"/>
                  <a:pt x="475" y="15"/>
                  <a:pt x="475" y="15"/>
                </a:cubicBezTo>
                <a:cubicBezTo>
                  <a:pt x="476" y="13"/>
                  <a:pt x="476" y="11"/>
                  <a:pt x="475" y="10"/>
                </a:cubicBezTo>
                <a:cubicBezTo>
                  <a:pt x="474" y="9"/>
                  <a:pt x="472" y="9"/>
                  <a:pt x="470" y="10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6"/>
                  <a:pt x="454" y="28"/>
                  <a:pt x="455" y="30"/>
                </a:cubicBezTo>
                <a:close/>
                <a:moveTo>
                  <a:pt x="471" y="28"/>
                </a:moveTo>
                <a:cubicBezTo>
                  <a:pt x="472" y="28"/>
                  <a:pt x="473" y="29"/>
                  <a:pt x="474" y="29"/>
                </a:cubicBezTo>
                <a:cubicBezTo>
                  <a:pt x="474" y="29"/>
                  <a:pt x="475" y="28"/>
                  <a:pt x="476" y="28"/>
                </a:cubicBezTo>
                <a:cubicBezTo>
                  <a:pt x="484" y="20"/>
                  <a:pt x="484" y="20"/>
                  <a:pt x="484" y="20"/>
                </a:cubicBezTo>
                <a:cubicBezTo>
                  <a:pt x="484" y="20"/>
                  <a:pt x="484" y="19"/>
                  <a:pt x="484" y="19"/>
                </a:cubicBezTo>
                <a:cubicBezTo>
                  <a:pt x="485" y="19"/>
                  <a:pt x="485" y="18"/>
                  <a:pt x="485" y="18"/>
                </a:cubicBezTo>
                <a:cubicBezTo>
                  <a:pt x="490" y="13"/>
                  <a:pt x="490" y="13"/>
                  <a:pt x="490" y="13"/>
                </a:cubicBezTo>
                <a:cubicBezTo>
                  <a:pt x="491" y="12"/>
                  <a:pt x="491" y="10"/>
                  <a:pt x="490" y="9"/>
                </a:cubicBezTo>
                <a:cubicBezTo>
                  <a:pt x="489" y="8"/>
                  <a:pt x="487" y="8"/>
                  <a:pt x="486" y="9"/>
                </a:cubicBezTo>
                <a:cubicBezTo>
                  <a:pt x="481" y="14"/>
                  <a:pt x="481" y="14"/>
                  <a:pt x="481" y="14"/>
                </a:cubicBezTo>
                <a:cubicBezTo>
                  <a:pt x="481" y="14"/>
                  <a:pt x="480" y="14"/>
                  <a:pt x="480" y="15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1" y="23"/>
                  <a:pt x="471" y="23"/>
                  <a:pt x="471" y="23"/>
                </a:cubicBezTo>
                <a:cubicBezTo>
                  <a:pt x="470" y="25"/>
                  <a:pt x="470" y="26"/>
                  <a:pt x="471" y="28"/>
                </a:cubicBezTo>
                <a:close/>
                <a:moveTo>
                  <a:pt x="388" y="114"/>
                </a:moveTo>
                <a:cubicBezTo>
                  <a:pt x="389" y="114"/>
                  <a:pt x="390" y="114"/>
                  <a:pt x="390" y="113"/>
                </a:cubicBezTo>
                <a:cubicBezTo>
                  <a:pt x="393" y="111"/>
                  <a:pt x="393" y="111"/>
                  <a:pt x="393" y="111"/>
                </a:cubicBezTo>
                <a:cubicBezTo>
                  <a:pt x="393" y="110"/>
                  <a:pt x="393" y="110"/>
                  <a:pt x="393" y="110"/>
                </a:cubicBezTo>
                <a:cubicBezTo>
                  <a:pt x="394" y="110"/>
                  <a:pt x="394" y="109"/>
                  <a:pt x="394" y="109"/>
                </a:cubicBezTo>
                <a:cubicBezTo>
                  <a:pt x="427" y="77"/>
                  <a:pt x="427" y="77"/>
                  <a:pt x="427" y="77"/>
                </a:cubicBezTo>
                <a:cubicBezTo>
                  <a:pt x="428" y="76"/>
                  <a:pt x="428" y="74"/>
                  <a:pt x="427" y="72"/>
                </a:cubicBezTo>
                <a:cubicBezTo>
                  <a:pt x="425" y="71"/>
                  <a:pt x="423" y="71"/>
                  <a:pt x="422" y="72"/>
                </a:cubicBezTo>
                <a:cubicBezTo>
                  <a:pt x="390" y="105"/>
                  <a:pt x="390" y="105"/>
                  <a:pt x="390" y="105"/>
                </a:cubicBezTo>
                <a:cubicBezTo>
                  <a:pt x="390" y="105"/>
                  <a:pt x="389" y="105"/>
                  <a:pt x="389" y="106"/>
                </a:cubicBezTo>
                <a:cubicBezTo>
                  <a:pt x="389" y="106"/>
                  <a:pt x="389" y="106"/>
                  <a:pt x="388" y="106"/>
                </a:cubicBezTo>
                <a:cubicBezTo>
                  <a:pt x="386" y="109"/>
                  <a:pt x="386" y="109"/>
                  <a:pt x="386" y="109"/>
                </a:cubicBezTo>
                <a:cubicBezTo>
                  <a:pt x="385" y="110"/>
                  <a:pt x="385" y="112"/>
                  <a:pt x="386" y="113"/>
                </a:cubicBezTo>
                <a:cubicBezTo>
                  <a:pt x="387" y="114"/>
                  <a:pt x="387" y="114"/>
                  <a:pt x="388" y="114"/>
                </a:cubicBezTo>
                <a:close/>
                <a:moveTo>
                  <a:pt x="363" y="136"/>
                </a:moveTo>
                <a:cubicBezTo>
                  <a:pt x="362" y="135"/>
                  <a:pt x="360" y="135"/>
                  <a:pt x="358" y="136"/>
                </a:cubicBezTo>
                <a:cubicBezTo>
                  <a:pt x="167" y="328"/>
                  <a:pt x="167" y="328"/>
                  <a:pt x="167" y="328"/>
                </a:cubicBezTo>
                <a:cubicBezTo>
                  <a:pt x="166" y="329"/>
                  <a:pt x="166" y="331"/>
                  <a:pt x="167" y="332"/>
                </a:cubicBezTo>
                <a:cubicBezTo>
                  <a:pt x="168" y="333"/>
                  <a:pt x="168" y="333"/>
                  <a:pt x="169" y="333"/>
                </a:cubicBezTo>
                <a:cubicBezTo>
                  <a:pt x="170" y="333"/>
                  <a:pt x="171" y="333"/>
                  <a:pt x="171" y="332"/>
                </a:cubicBezTo>
                <a:cubicBezTo>
                  <a:pt x="363" y="141"/>
                  <a:pt x="363" y="141"/>
                  <a:pt x="363" y="141"/>
                </a:cubicBezTo>
                <a:cubicBezTo>
                  <a:pt x="364" y="139"/>
                  <a:pt x="364" y="137"/>
                  <a:pt x="363" y="136"/>
                </a:cubicBezTo>
                <a:close/>
                <a:moveTo>
                  <a:pt x="166" y="333"/>
                </a:moveTo>
                <a:cubicBezTo>
                  <a:pt x="165" y="332"/>
                  <a:pt x="163" y="332"/>
                  <a:pt x="161" y="333"/>
                </a:cubicBezTo>
                <a:cubicBezTo>
                  <a:pt x="151" y="343"/>
                  <a:pt x="151" y="343"/>
                  <a:pt x="151" y="343"/>
                </a:cubicBezTo>
                <a:cubicBezTo>
                  <a:pt x="150" y="344"/>
                  <a:pt x="150" y="346"/>
                  <a:pt x="151" y="348"/>
                </a:cubicBezTo>
                <a:cubicBezTo>
                  <a:pt x="152" y="348"/>
                  <a:pt x="153" y="349"/>
                  <a:pt x="154" y="349"/>
                </a:cubicBezTo>
                <a:cubicBezTo>
                  <a:pt x="154" y="349"/>
                  <a:pt x="155" y="348"/>
                  <a:pt x="156" y="348"/>
                </a:cubicBezTo>
                <a:cubicBezTo>
                  <a:pt x="166" y="338"/>
                  <a:pt x="166" y="338"/>
                  <a:pt x="166" y="338"/>
                </a:cubicBezTo>
                <a:cubicBezTo>
                  <a:pt x="167" y="336"/>
                  <a:pt x="167" y="334"/>
                  <a:pt x="166" y="333"/>
                </a:cubicBezTo>
                <a:close/>
                <a:moveTo>
                  <a:pt x="465" y="30"/>
                </a:moveTo>
                <a:cubicBezTo>
                  <a:pt x="459" y="35"/>
                  <a:pt x="459" y="35"/>
                  <a:pt x="459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8" y="46"/>
                  <a:pt x="448" y="48"/>
                  <a:pt x="449" y="49"/>
                </a:cubicBezTo>
                <a:cubicBezTo>
                  <a:pt x="448" y="48"/>
                  <a:pt x="446" y="48"/>
                  <a:pt x="445" y="49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8" y="67"/>
                  <a:pt x="428" y="69"/>
                  <a:pt x="429" y="70"/>
                </a:cubicBezTo>
                <a:cubicBezTo>
                  <a:pt x="430" y="71"/>
                  <a:pt x="430" y="71"/>
                  <a:pt x="431" y="71"/>
                </a:cubicBezTo>
                <a:cubicBezTo>
                  <a:pt x="432" y="71"/>
                  <a:pt x="433" y="71"/>
                  <a:pt x="433" y="70"/>
                </a:cubicBezTo>
                <a:cubicBezTo>
                  <a:pt x="449" y="54"/>
                  <a:pt x="449" y="54"/>
                  <a:pt x="449" y="54"/>
                </a:cubicBezTo>
                <a:cubicBezTo>
                  <a:pt x="450" y="54"/>
                  <a:pt x="450" y="54"/>
                  <a:pt x="450" y="54"/>
                </a:cubicBezTo>
                <a:cubicBezTo>
                  <a:pt x="451" y="52"/>
                  <a:pt x="451" y="51"/>
                  <a:pt x="450" y="49"/>
                </a:cubicBezTo>
                <a:cubicBezTo>
                  <a:pt x="451" y="50"/>
                  <a:pt x="451" y="50"/>
                  <a:pt x="452" y="50"/>
                </a:cubicBezTo>
                <a:cubicBezTo>
                  <a:pt x="453" y="50"/>
                  <a:pt x="454" y="50"/>
                  <a:pt x="454" y="49"/>
                </a:cubicBezTo>
                <a:cubicBezTo>
                  <a:pt x="469" y="34"/>
                  <a:pt x="469" y="34"/>
                  <a:pt x="469" y="34"/>
                </a:cubicBezTo>
                <a:cubicBezTo>
                  <a:pt x="470" y="33"/>
                  <a:pt x="470" y="33"/>
                  <a:pt x="470" y="32"/>
                </a:cubicBezTo>
                <a:cubicBezTo>
                  <a:pt x="470" y="31"/>
                  <a:pt x="470" y="30"/>
                  <a:pt x="469" y="30"/>
                </a:cubicBezTo>
                <a:cubicBezTo>
                  <a:pt x="468" y="28"/>
                  <a:pt x="466" y="28"/>
                  <a:pt x="465" y="30"/>
                </a:cubicBezTo>
                <a:close/>
                <a:moveTo>
                  <a:pt x="165" y="352"/>
                </a:moveTo>
                <a:cubicBezTo>
                  <a:pt x="169" y="348"/>
                  <a:pt x="169" y="348"/>
                  <a:pt x="169" y="348"/>
                </a:cubicBezTo>
                <a:cubicBezTo>
                  <a:pt x="170" y="347"/>
                  <a:pt x="170" y="345"/>
                  <a:pt x="169" y="344"/>
                </a:cubicBezTo>
                <a:cubicBezTo>
                  <a:pt x="168" y="343"/>
                  <a:pt x="166" y="343"/>
                  <a:pt x="165" y="344"/>
                </a:cubicBezTo>
                <a:cubicBezTo>
                  <a:pt x="161" y="348"/>
                  <a:pt x="161" y="348"/>
                  <a:pt x="161" y="348"/>
                </a:cubicBezTo>
                <a:cubicBezTo>
                  <a:pt x="160" y="349"/>
                  <a:pt x="160" y="351"/>
                  <a:pt x="161" y="352"/>
                </a:cubicBezTo>
                <a:cubicBezTo>
                  <a:pt x="161" y="353"/>
                  <a:pt x="162" y="353"/>
                  <a:pt x="163" y="353"/>
                </a:cubicBezTo>
                <a:cubicBezTo>
                  <a:pt x="164" y="353"/>
                  <a:pt x="164" y="353"/>
                  <a:pt x="165" y="352"/>
                </a:cubicBezTo>
                <a:close/>
                <a:moveTo>
                  <a:pt x="174" y="342"/>
                </a:moveTo>
                <a:cubicBezTo>
                  <a:pt x="175" y="342"/>
                  <a:pt x="176" y="342"/>
                  <a:pt x="176" y="341"/>
                </a:cubicBezTo>
                <a:cubicBezTo>
                  <a:pt x="370" y="148"/>
                  <a:pt x="370" y="148"/>
                  <a:pt x="370" y="148"/>
                </a:cubicBezTo>
                <a:cubicBezTo>
                  <a:pt x="371" y="147"/>
                  <a:pt x="371" y="145"/>
                  <a:pt x="370" y="143"/>
                </a:cubicBezTo>
                <a:cubicBezTo>
                  <a:pt x="368" y="142"/>
                  <a:pt x="366" y="142"/>
                  <a:pt x="365" y="143"/>
                </a:cubicBezTo>
                <a:cubicBezTo>
                  <a:pt x="172" y="337"/>
                  <a:pt x="172" y="337"/>
                  <a:pt x="172" y="337"/>
                </a:cubicBezTo>
                <a:cubicBezTo>
                  <a:pt x="171" y="338"/>
                  <a:pt x="171" y="340"/>
                  <a:pt x="172" y="341"/>
                </a:cubicBezTo>
                <a:cubicBezTo>
                  <a:pt x="172" y="342"/>
                  <a:pt x="173" y="342"/>
                  <a:pt x="174" y="342"/>
                </a:cubicBezTo>
                <a:close/>
                <a:moveTo>
                  <a:pt x="478" y="38"/>
                </a:moveTo>
                <a:cubicBezTo>
                  <a:pt x="479" y="38"/>
                  <a:pt x="479" y="38"/>
                  <a:pt x="480" y="37"/>
                </a:cubicBezTo>
                <a:cubicBezTo>
                  <a:pt x="490" y="28"/>
                  <a:pt x="490" y="28"/>
                  <a:pt x="490" y="28"/>
                </a:cubicBezTo>
                <a:cubicBezTo>
                  <a:pt x="491" y="26"/>
                  <a:pt x="491" y="24"/>
                  <a:pt x="490" y="23"/>
                </a:cubicBezTo>
                <a:cubicBezTo>
                  <a:pt x="489" y="22"/>
                  <a:pt x="487" y="22"/>
                  <a:pt x="485" y="23"/>
                </a:cubicBezTo>
                <a:cubicBezTo>
                  <a:pt x="476" y="33"/>
                  <a:pt x="476" y="33"/>
                  <a:pt x="476" y="33"/>
                </a:cubicBezTo>
                <a:cubicBezTo>
                  <a:pt x="474" y="34"/>
                  <a:pt x="474" y="36"/>
                  <a:pt x="476" y="37"/>
                </a:cubicBezTo>
                <a:cubicBezTo>
                  <a:pt x="476" y="38"/>
                  <a:pt x="477" y="38"/>
                  <a:pt x="478" y="38"/>
                </a:cubicBezTo>
                <a:close/>
                <a:moveTo>
                  <a:pt x="471" y="37"/>
                </a:moveTo>
                <a:cubicBezTo>
                  <a:pt x="466" y="43"/>
                  <a:pt x="466" y="43"/>
                  <a:pt x="466" y="43"/>
                </a:cubicBezTo>
                <a:cubicBezTo>
                  <a:pt x="465" y="44"/>
                  <a:pt x="465" y="46"/>
                  <a:pt x="466" y="47"/>
                </a:cubicBezTo>
                <a:cubicBezTo>
                  <a:pt x="466" y="48"/>
                  <a:pt x="467" y="48"/>
                  <a:pt x="468" y="48"/>
                </a:cubicBezTo>
                <a:cubicBezTo>
                  <a:pt x="469" y="48"/>
                  <a:pt x="470" y="48"/>
                  <a:pt x="470" y="47"/>
                </a:cubicBezTo>
                <a:cubicBezTo>
                  <a:pt x="476" y="42"/>
                  <a:pt x="476" y="42"/>
                  <a:pt x="476" y="42"/>
                </a:cubicBezTo>
                <a:cubicBezTo>
                  <a:pt x="477" y="41"/>
                  <a:pt x="477" y="39"/>
                  <a:pt x="476" y="37"/>
                </a:cubicBezTo>
                <a:cubicBezTo>
                  <a:pt x="474" y="36"/>
                  <a:pt x="472" y="36"/>
                  <a:pt x="471" y="37"/>
                </a:cubicBezTo>
                <a:close/>
                <a:moveTo>
                  <a:pt x="464" y="50"/>
                </a:moveTo>
                <a:cubicBezTo>
                  <a:pt x="464" y="50"/>
                  <a:pt x="464" y="50"/>
                  <a:pt x="464" y="50"/>
                </a:cubicBezTo>
                <a:cubicBezTo>
                  <a:pt x="464" y="50"/>
                  <a:pt x="464" y="50"/>
                  <a:pt x="463" y="50"/>
                </a:cubicBezTo>
                <a:cubicBezTo>
                  <a:pt x="463" y="50"/>
                  <a:pt x="463" y="50"/>
                  <a:pt x="463" y="50"/>
                </a:cubicBezTo>
                <a:cubicBezTo>
                  <a:pt x="463" y="50"/>
                  <a:pt x="463" y="50"/>
                  <a:pt x="463" y="49"/>
                </a:cubicBezTo>
                <a:cubicBezTo>
                  <a:pt x="463" y="49"/>
                  <a:pt x="463" y="49"/>
                  <a:pt x="463" y="49"/>
                </a:cubicBezTo>
                <a:cubicBezTo>
                  <a:pt x="462" y="49"/>
                  <a:pt x="462" y="49"/>
                  <a:pt x="462" y="49"/>
                </a:cubicBezTo>
                <a:cubicBezTo>
                  <a:pt x="462" y="49"/>
                  <a:pt x="462" y="49"/>
                  <a:pt x="461" y="49"/>
                </a:cubicBezTo>
                <a:cubicBezTo>
                  <a:pt x="461" y="49"/>
                  <a:pt x="461" y="49"/>
                  <a:pt x="461" y="49"/>
                </a:cubicBezTo>
                <a:cubicBezTo>
                  <a:pt x="461" y="49"/>
                  <a:pt x="460" y="49"/>
                  <a:pt x="460" y="49"/>
                </a:cubicBezTo>
                <a:cubicBezTo>
                  <a:pt x="460" y="49"/>
                  <a:pt x="460" y="49"/>
                  <a:pt x="460" y="49"/>
                </a:cubicBezTo>
                <a:cubicBezTo>
                  <a:pt x="460" y="49"/>
                  <a:pt x="459" y="49"/>
                  <a:pt x="459" y="49"/>
                </a:cubicBezTo>
                <a:cubicBezTo>
                  <a:pt x="459" y="49"/>
                  <a:pt x="459" y="49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7" y="52"/>
                  <a:pt x="457" y="52"/>
                  <a:pt x="457" y="52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41" y="68"/>
                  <a:pt x="441" y="68"/>
                  <a:pt x="441" y="68"/>
                </a:cubicBezTo>
                <a:cubicBezTo>
                  <a:pt x="439" y="69"/>
                  <a:pt x="439" y="71"/>
                  <a:pt x="441" y="72"/>
                </a:cubicBezTo>
                <a:cubicBezTo>
                  <a:pt x="441" y="73"/>
                  <a:pt x="442" y="73"/>
                  <a:pt x="443" y="73"/>
                </a:cubicBezTo>
                <a:cubicBezTo>
                  <a:pt x="444" y="73"/>
                  <a:pt x="444" y="73"/>
                  <a:pt x="445" y="72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4" y="54"/>
                </a:cubicBezTo>
                <a:cubicBezTo>
                  <a:pt x="464" y="54"/>
                  <a:pt x="464" y="53"/>
                  <a:pt x="464" y="53"/>
                </a:cubicBezTo>
                <a:cubicBezTo>
                  <a:pt x="464" y="53"/>
                  <a:pt x="464" y="53"/>
                  <a:pt x="464" y="53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1"/>
                  <a:pt x="464" y="51"/>
                  <a:pt x="464" y="51"/>
                </a:cubicBezTo>
                <a:cubicBezTo>
                  <a:pt x="464" y="51"/>
                  <a:pt x="464" y="51"/>
                  <a:pt x="464" y="50"/>
                </a:cubicBezTo>
                <a:close/>
                <a:moveTo>
                  <a:pt x="490" y="23"/>
                </a:moveTo>
                <a:cubicBezTo>
                  <a:pt x="491" y="23"/>
                  <a:pt x="492" y="24"/>
                  <a:pt x="492" y="24"/>
                </a:cubicBezTo>
                <a:cubicBezTo>
                  <a:pt x="493" y="24"/>
                  <a:pt x="494" y="23"/>
                  <a:pt x="495" y="23"/>
                </a:cubicBezTo>
                <a:cubicBezTo>
                  <a:pt x="502" y="15"/>
                  <a:pt x="502" y="15"/>
                  <a:pt x="502" y="15"/>
                </a:cubicBezTo>
                <a:cubicBezTo>
                  <a:pt x="506" y="11"/>
                  <a:pt x="506" y="11"/>
                  <a:pt x="506" y="11"/>
                </a:cubicBezTo>
                <a:cubicBezTo>
                  <a:pt x="508" y="10"/>
                  <a:pt x="508" y="8"/>
                  <a:pt x="506" y="7"/>
                </a:cubicBezTo>
                <a:cubicBezTo>
                  <a:pt x="505" y="5"/>
                  <a:pt x="503" y="5"/>
                  <a:pt x="502" y="7"/>
                </a:cubicBezTo>
                <a:cubicBezTo>
                  <a:pt x="495" y="14"/>
                  <a:pt x="495" y="14"/>
                  <a:pt x="495" y="14"/>
                </a:cubicBezTo>
                <a:cubicBezTo>
                  <a:pt x="490" y="18"/>
                  <a:pt x="490" y="18"/>
                  <a:pt x="490" y="18"/>
                </a:cubicBezTo>
                <a:cubicBezTo>
                  <a:pt x="489" y="20"/>
                  <a:pt x="489" y="22"/>
                  <a:pt x="490" y="23"/>
                </a:cubicBezTo>
                <a:close/>
                <a:moveTo>
                  <a:pt x="429" y="80"/>
                </a:moveTo>
                <a:cubicBezTo>
                  <a:pt x="415" y="93"/>
                  <a:pt x="415" y="93"/>
                  <a:pt x="415" y="93"/>
                </a:cubicBezTo>
                <a:cubicBezTo>
                  <a:pt x="415" y="93"/>
                  <a:pt x="415" y="94"/>
                  <a:pt x="415" y="94"/>
                </a:cubicBezTo>
                <a:cubicBezTo>
                  <a:pt x="414" y="94"/>
                  <a:pt x="414" y="95"/>
                  <a:pt x="414" y="95"/>
                </a:cubicBezTo>
                <a:cubicBezTo>
                  <a:pt x="411" y="97"/>
                  <a:pt x="411" y="97"/>
                  <a:pt x="411" y="97"/>
                </a:cubicBezTo>
                <a:cubicBezTo>
                  <a:pt x="410" y="99"/>
                  <a:pt x="410" y="100"/>
                  <a:pt x="411" y="102"/>
                </a:cubicBezTo>
                <a:cubicBezTo>
                  <a:pt x="412" y="102"/>
                  <a:pt x="413" y="103"/>
                  <a:pt x="414" y="103"/>
                </a:cubicBezTo>
                <a:cubicBezTo>
                  <a:pt x="414" y="103"/>
                  <a:pt x="415" y="102"/>
                  <a:pt x="416" y="102"/>
                </a:cubicBezTo>
                <a:cubicBezTo>
                  <a:pt x="418" y="99"/>
                  <a:pt x="418" y="99"/>
                  <a:pt x="418" y="99"/>
                </a:cubicBezTo>
                <a:cubicBezTo>
                  <a:pt x="418" y="99"/>
                  <a:pt x="419" y="99"/>
                  <a:pt x="419" y="98"/>
                </a:cubicBezTo>
                <a:cubicBezTo>
                  <a:pt x="419" y="98"/>
                  <a:pt x="420" y="98"/>
                  <a:pt x="420" y="98"/>
                </a:cubicBezTo>
                <a:cubicBezTo>
                  <a:pt x="433" y="84"/>
                  <a:pt x="433" y="84"/>
                  <a:pt x="433" y="84"/>
                </a:cubicBezTo>
                <a:cubicBezTo>
                  <a:pt x="434" y="83"/>
                  <a:pt x="434" y="81"/>
                  <a:pt x="433" y="80"/>
                </a:cubicBezTo>
                <a:cubicBezTo>
                  <a:pt x="432" y="79"/>
                  <a:pt x="430" y="79"/>
                  <a:pt x="429" y="80"/>
                </a:cubicBezTo>
                <a:close/>
                <a:moveTo>
                  <a:pt x="432" y="95"/>
                </a:moveTo>
                <a:cubicBezTo>
                  <a:pt x="431" y="94"/>
                  <a:pt x="429" y="94"/>
                  <a:pt x="428" y="95"/>
                </a:cubicBezTo>
                <a:cubicBezTo>
                  <a:pt x="415" y="108"/>
                  <a:pt x="415" y="108"/>
                  <a:pt x="415" y="108"/>
                </a:cubicBezTo>
                <a:cubicBezTo>
                  <a:pt x="413" y="109"/>
                  <a:pt x="413" y="111"/>
                  <a:pt x="415" y="112"/>
                </a:cubicBezTo>
                <a:cubicBezTo>
                  <a:pt x="415" y="113"/>
                  <a:pt x="416" y="113"/>
                  <a:pt x="417" y="113"/>
                </a:cubicBezTo>
                <a:cubicBezTo>
                  <a:pt x="418" y="113"/>
                  <a:pt x="418" y="113"/>
                  <a:pt x="419" y="112"/>
                </a:cubicBezTo>
                <a:cubicBezTo>
                  <a:pt x="432" y="99"/>
                  <a:pt x="432" y="99"/>
                  <a:pt x="432" y="99"/>
                </a:cubicBezTo>
                <a:cubicBezTo>
                  <a:pt x="433" y="98"/>
                  <a:pt x="433" y="96"/>
                  <a:pt x="432" y="95"/>
                </a:cubicBezTo>
                <a:close/>
                <a:moveTo>
                  <a:pt x="212" y="319"/>
                </a:moveTo>
                <a:cubicBezTo>
                  <a:pt x="212" y="319"/>
                  <a:pt x="212" y="319"/>
                  <a:pt x="212" y="319"/>
                </a:cubicBezTo>
                <a:cubicBezTo>
                  <a:pt x="379" y="152"/>
                  <a:pt x="379" y="152"/>
                  <a:pt x="379" y="152"/>
                </a:cubicBezTo>
                <a:cubicBezTo>
                  <a:pt x="380" y="151"/>
                  <a:pt x="380" y="149"/>
                  <a:pt x="379" y="148"/>
                </a:cubicBezTo>
                <a:cubicBezTo>
                  <a:pt x="378" y="147"/>
                  <a:pt x="376" y="147"/>
                  <a:pt x="375" y="148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178" y="345"/>
                  <a:pt x="178" y="345"/>
                  <a:pt x="178" y="345"/>
                </a:cubicBezTo>
                <a:cubicBezTo>
                  <a:pt x="176" y="346"/>
                  <a:pt x="176" y="348"/>
                  <a:pt x="178" y="349"/>
                </a:cubicBezTo>
                <a:cubicBezTo>
                  <a:pt x="178" y="350"/>
                  <a:pt x="179" y="350"/>
                  <a:pt x="180" y="350"/>
                </a:cubicBezTo>
                <a:cubicBezTo>
                  <a:pt x="181" y="350"/>
                  <a:pt x="181" y="350"/>
                  <a:pt x="182" y="349"/>
                </a:cubicBezTo>
                <a:lnTo>
                  <a:pt x="212" y="319"/>
                </a:lnTo>
                <a:close/>
                <a:moveTo>
                  <a:pt x="172" y="360"/>
                </a:moveTo>
                <a:cubicBezTo>
                  <a:pt x="173" y="358"/>
                  <a:pt x="173" y="357"/>
                  <a:pt x="172" y="355"/>
                </a:cubicBezTo>
                <a:cubicBezTo>
                  <a:pt x="171" y="354"/>
                  <a:pt x="169" y="354"/>
                  <a:pt x="167" y="355"/>
                </a:cubicBezTo>
                <a:cubicBezTo>
                  <a:pt x="163" y="360"/>
                  <a:pt x="163" y="360"/>
                  <a:pt x="163" y="360"/>
                </a:cubicBezTo>
                <a:cubicBezTo>
                  <a:pt x="161" y="361"/>
                  <a:pt x="161" y="363"/>
                  <a:pt x="163" y="364"/>
                </a:cubicBezTo>
                <a:cubicBezTo>
                  <a:pt x="163" y="365"/>
                  <a:pt x="164" y="365"/>
                  <a:pt x="165" y="365"/>
                </a:cubicBezTo>
                <a:cubicBezTo>
                  <a:pt x="166" y="365"/>
                  <a:pt x="166" y="365"/>
                  <a:pt x="167" y="364"/>
                </a:cubicBezTo>
                <a:lnTo>
                  <a:pt x="172" y="360"/>
                </a:lnTo>
                <a:close/>
                <a:moveTo>
                  <a:pt x="486" y="37"/>
                </a:moveTo>
                <a:cubicBezTo>
                  <a:pt x="486" y="37"/>
                  <a:pt x="486" y="37"/>
                  <a:pt x="486" y="37"/>
                </a:cubicBezTo>
                <a:cubicBezTo>
                  <a:pt x="478" y="45"/>
                  <a:pt x="478" y="45"/>
                  <a:pt x="478" y="45"/>
                </a:cubicBezTo>
                <a:cubicBezTo>
                  <a:pt x="477" y="46"/>
                  <a:pt x="477" y="47"/>
                  <a:pt x="477" y="48"/>
                </a:cubicBezTo>
                <a:cubicBezTo>
                  <a:pt x="476" y="48"/>
                  <a:pt x="475" y="48"/>
                  <a:pt x="474" y="49"/>
                </a:cubicBezTo>
                <a:cubicBezTo>
                  <a:pt x="464" y="58"/>
                  <a:pt x="464" y="58"/>
                  <a:pt x="464" y="58"/>
                </a:cubicBezTo>
                <a:cubicBezTo>
                  <a:pt x="435" y="87"/>
                  <a:pt x="435" y="87"/>
                  <a:pt x="435" y="87"/>
                </a:cubicBezTo>
                <a:cubicBezTo>
                  <a:pt x="434" y="89"/>
                  <a:pt x="434" y="90"/>
                  <a:pt x="435" y="92"/>
                </a:cubicBezTo>
                <a:cubicBezTo>
                  <a:pt x="436" y="92"/>
                  <a:pt x="437" y="93"/>
                  <a:pt x="438" y="93"/>
                </a:cubicBezTo>
                <a:cubicBezTo>
                  <a:pt x="438" y="93"/>
                  <a:pt x="439" y="92"/>
                  <a:pt x="440" y="92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69" y="63"/>
                  <a:pt x="469" y="63"/>
                  <a:pt x="469" y="63"/>
                </a:cubicBezTo>
                <a:cubicBezTo>
                  <a:pt x="478" y="53"/>
                  <a:pt x="478" y="53"/>
                  <a:pt x="478" y="53"/>
                </a:cubicBezTo>
                <a:cubicBezTo>
                  <a:pt x="479" y="52"/>
                  <a:pt x="479" y="51"/>
                  <a:pt x="479" y="50"/>
                </a:cubicBezTo>
                <a:cubicBezTo>
                  <a:pt x="479" y="50"/>
                  <a:pt x="480" y="50"/>
                  <a:pt x="480" y="50"/>
                </a:cubicBezTo>
                <a:cubicBezTo>
                  <a:pt x="481" y="50"/>
                  <a:pt x="481" y="50"/>
                  <a:pt x="482" y="49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1" y="41"/>
                </a:cubicBezTo>
                <a:cubicBezTo>
                  <a:pt x="523" y="9"/>
                  <a:pt x="523" y="9"/>
                  <a:pt x="523" y="9"/>
                </a:cubicBezTo>
                <a:cubicBezTo>
                  <a:pt x="524" y="8"/>
                  <a:pt x="524" y="6"/>
                  <a:pt x="523" y="4"/>
                </a:cubicBezTo>
                <a:cubicBezTo>
                  <a:pt x="521" y="3"/>
                  <a:pt x="519" y="3"/>
                  <a:pt x="518" y="4"/>
                </a:cubicBezTo>
                <a:cubicBezTo>
                  <a:pt x="486" y="36"/>
                  <a:pt x="486" y="36"/>
                  <a:pt x="486" y="36"/>
                </a:cubicBezTo>
                <a:cubicBezTo>
                  <a:pt x="486" y="37"/>
                  <a:pt x="486" y="37"/>
                  <a:pt x="486" y="37"/>
                </a:cubicBezTo>
                <a:close/>
                <a:moveTo>
                  <a:pt x="510" y="31"/>
                </a:moveTo>
                <a:cubicBezTo>
                  <a:pt x="511" y="31"/>
                  <a:pt x="512" y="31"/>
                  <a:pt x="513" y="31"/>
                </a:cubicBezTo>
                <a:cubicBezTo>
                  <a:pt x="513" y="31"/>
                  <a:pt x="514" y="31"/>
                  <a:pt x="515" y="31"/>
                </a:cubicBezTo>
                <a:cubicBezTo>
                  <a:pt x="537" y="8"/>
                  <a:pt x="537" y="8"/>
                  <a:pt x="537" y="8"/>
                </a:cubicBezTo>
                <a:cubicBezTo>
                  <a:pt x="539" y="7"/>
                  <a:pt x="539" y="5"/>
                  <a:pt x="537" y="4"/>
                </a:cubicBezTo>
                <a:cubicBezTo>
                  <a:pt x="536" y="2"/>
                  <a:pt x="534" y="2"/>
                  <a:pt x="533" y="4"/>
                </a:cubicBezTo>
                <a:cubicBezTo>
                  <a:pt x="510" y="26"/>
                  <a:pt x="510" y="26"/>
                  <a:pt x="510" y="26"/>
                </a:cubicBezTo>
                <a:cubicBezTo>
                  <a:pt x="509" y="27"/>
                  <a:pt x="509" y="29"/>
                  <a:pt x="510" y="31"/>
                </a:cubicBezTo>
                <a:close/>
                <a:moveTo>
                  <a:pt x="389" y="152"/>
                </a:moveTo>
                <a:cubicBezTo>
                  <a:pt x="388" y="151"/>
                  <a:pt x="386" y="151"/>
                  <a:pt x="384" y="152"/>
                </a:cubicBezTo>
                <a:cubicBezTo>
                  <a:pt x="181" y="356"/>
                  <a:pt x="181" y="356"/>
                  <a:pt x="181" y="356"/>
                </a:cubicBezTo>
                <a:cubicBezTo>
                  <a:pt x="179" y="357"/>
                  <a:pt x="179" y="359"/>
                  <a:pt x="181" y="360"/>
                </a:cubicBezTo>
                <a:cubicBezTo>
                  <a:pt x="181" y="361"/>
                  <a:pt x="182" y="361"/>
                  <a:pt x="183" y="361"/>
                </a:cubicBezTo>
                <a:cubicBezTo>
                  <a:pt x="184" y="361"/>
                  <a:pt x="184" y="361"/>
                  <a:pt x="185" y="360"/>
                </a:cubicBezTo>
                <a:cubicBezTo>
                  <a:pt x="389" y="157"/>
                  <a:pt x="389" y="157"/>
                  <a:pt x="389" y="157"/>
                </a:cubicBezTo>
                <a:cubicBezTo>
                  <a:pt x="390" y="155"/>
                  <a:pt x="390" y="153"/>
                  <a:pt x="389" y="152"/>
                </a:cubicBezTo>
                <a:close/>
                <a:moveTo>
                  <a:pt x="492" y="48"/>
                </a:moveTo>
                <a:cubicBezTo>
                  <a:pt x="491" y="47"/>
                  <a:pt x="491" y="47"/>
                  <a:pt x="490" y="47"/>
                </a:cubicBezTo>
                <a:cubicBezTo>
                  <a:pt x="489" y="48"/>
                  <a:pt x="489" y="48"/>
                  <a:pt x="488" y="48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68" y="68"/>
                  <a:pt x="468" y="68"/>
                  <a:pt x="468" y="68"/>
                </a:cubicBezTo>
                <a:cubicBezTo>
                  <a:pt x="467" y="69"/>
                  <a:pt x="467" y="71"/>
                  <a:pt x="468" y="73"/>
                </a:cubicBezTo>
                <a:cubicBezTo>
                  <a:pt x="469" y="73"/>
                  <a:pt x="470" y="73"/>
                  <a:pt x="471" y="73"/>
                </a:cubicBezTo>
                <a:cubicBezTo>
                  <a:pt x="471" y="73"/>
                  <a:pt x="472" y="73"/>
                  <a:pt x="473" y="73"/>
                </a:cubicBezTo>
                <a:cubicBezTo>
                  <a:pt x="475" y="70"/>
                  <a:pt x="475" y="70"/>
                  <a:pt x="475" y="7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6" y="60"/>
                  <a:pt x="486" y="60"/>
                </a:cubicBezTo>
                <a:cubicBezTo>
                  <a:pt x="486" y="60"/>
                  <a:pt x="486" y="59"/>
                  <a:pt x="486" y="59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3" y="53"/>
                  <a:pt x="493" y="53"/>
                  <a:pt x="493" y="53"/>
                </a:cubicBezTo>
                <a:cubicBezTo>
                  <a:pt x="494" y="51"/>
                  <a:pt x="494" y="49"/>
                  <a:pt x="493" y="48"/>
                </a:cubicBezTo>
                <a:cubicBezTo>
                  <a:pt x="493" y="48"/>
                  <a:pt x="492" y="48"/>
                  <a:pt x="492" y="48"/>
                </a:cubicBezTo>
                <a:close/>
                <a:moveTo>
                  <a:pt x="172" y="364"/>
                </a:moveTo>
                <a:cubicBezTo>
                  <a:pt x="168" y="369"/>
                  <a:pt x="168" y="369"/>
                  <a:pt x="168" y="369"/>
                </a:cubicBezTo>
                <a:cubicBezTo>
                  <a:pt x="166" y="370"/>
                  <a:pt x="166" y="372"/>
                  <a:pt x="168" y="373"/>
                </a:cubicBezTo>
                <a:cubicBezTo>
                  <a:pt x="168" y="374"/>
                  <a:pt x="169" y="374"/>
                  <a:pt x="170" y="374"/>
                </a:cubicBezTo>
                <a:cubicBezTo>
                  <a:pt x="171" y="374"/>
                  <a:pt x="171" y="374"/>
                  <a:pt x="172" y="373"/>
                </a:cubicBezTo>
                <a:cubicBezTo>
                  <a:pt x="177" y="369"/>
                  <a:pt x="177" y="369"/>
                  <a:pt x="177" y="369"/>
                </a:cubicBezTo>
                <a:cubicBezTo>
                  <a:pt x="178" y="367"/>
                  <a:pt x="178" y="365"/>
                  <a:pt x="177" y="364"/>
                </a:cubicBezTo>
                <a:cubicBezTo>
                  <a:pt x="176" y="363"/>
                  <a:pt x="174" y="363"/>
                  <a:pt x="172" y="364"/>
                </a:cubicBezTo>
                <a:close/>
                <a:moveTo>
                  <a:pt x="464" y="73"/>
                </a:moveTo>
                <a:cubicBezTo>
                  <a:pt x="462" y="75"/>
                  <a:pt x="462" y="75"/>
                  <a:pt x="462" y="75"/>
                </a:cubicBezTo>
                <a:cubicBezTo>
                  <a:pt x="461" y="76"/>
                  <a:pt x="461" y="78"/>
                  <a:pt x="462" y="79"/>
                </a:cubicBezTo>
                <a:cubicBezTo>
                  <a:pt x="463" y="79"/>
                  <a:pt x="464" y="80"/>
                  <a:pt x="464" y="80"/>
                </a:cubicBezTo>
                <a:cubicBezTo>
                  <a:pt x="465" y="80"/>
                  <a:pt x="466" y="79"/>
                  <a:pt x="466" y="79"/>
                </a:cubicBezTo>
                <a:cubicBezTo>
                  <a:pt x="468" y="77"/>
                  <a:pt x="468" y="77"/>
                  <a:pt x="468" y="77"/>
                </a:cubicBezTo>
                <a:cubicBezTo>
                  <a:pt x="470" y="76"/>
                  <a:pt x="470" y="74"/>
                  <a:pt x="468" y="73"/>
                </a:cubicBezTo>
                <a:cubicBezTo>
                  <a:pt x="467" y="71"/>
                  <a:pt x="465" y="71"/>
                  <a:pt x="464" y="73"/>
                </a:cubicBezTo>
                <a:close/>
                <a:moveTo>
                  <a:pt x="435" y="102"/>
                </a:moveTo>
                <a:cubicBezTo>
                  <a:pt x="431" y="106"/>
                  <a:pt x="431" y="106"/>
                  <a:pt x="431" y="106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3" y="114"/>
                  <a:pt x="423" y="115"/>
                  <a:pt x="424" y="117"/>
                </a:cubicBezTo>
                <a:cubicBezTo>
                  <a:pt x="425" y="117"/>
                  <a:pt x="426" y="118"/>
                  <a:pt x="426" y="118"/>
                </a:cubicBezTo>
                <a:cubicBezTo>
                  <a:pt x="427" y="118"/>
                  <a:pt x="428" y="117"/>
                  <a:pt x="429" y="117"/>
                </a:cubicBezTo>
                <a:cubicBezTo>
                  <a:pt x="435" y="110"/>
                  <a:pt x="435" y="110"/>
                  <a:pt x="435" y="110"/>
                </a:cubicBezTo>
                <a:cubicBezTo>
                  <a:pt x="439" y="106"/>
                  <a:pt x="439" y="106"/>
                  <a:pt x="439" y="106"/>
                </a:cubicBezTo>
                <a:cubicBezTo>
                  <a:pt x="441" y="105"/>
                  <a:pt x="441" y="103"/>
                  <a:pt x="439" y="102"/>
                </a:cubicBezTo>
                <a:cubicBezTo>
                  <a:pt x="438" y="100"/>
                  <a:pt x="436" y="100"/>
                  <a:pt x="435" y="102"/>
                </a:cubicBezTo>
                <a:close/>
                <a:moveTo>
                  <a:pt x="533" y="22"/>
                </a:moveTo>
                <a:cubicBezTo>
                  <a:pt x="534" y="22"/>
                  <a:pt x="535" y="23"/>
                  <a:pt x="535" y="23"/>
                </a:cubicBezTo>
                <a:cubicBezTo>
                  <a:pt x="536" y="23"/>
                  <a:pt x="537" y="22"/>
                  <a:pt x="538" y="22"/>
                </a:cubicBezTo>
                <a:cubicBezTo>
                  <a:pt x="551" y="8"/>
                  <a:pt x="551" y="8"/>
                  <a:pt x="551" y="8"/>
                </a:cubicBezTo>
                <a:cubicBezTo>
                  <a:pt x="552" y="7"/>
                  <a:pt x="552" y="5"/>
                  <a:pt x="551" y="4"/>
                </a:cubicBezTo>
                <a:cubicBezTo>
                  <a:pt x="550" y="3"/>
                  <a:pt x="548" y="3"/>
                  <a:pt x="547" y="4"/>
                </a:cubicBezTo>
                <a:cubicBezTo>
                  <a:pt x="533" y="17"/>
                  <a:pt x="533" y="17"/>
                  <a:pt x="533" y="17"/>
                </a:cubicBezTo>
                <a:cubicBezTo>
                  <a:pt x="532" y="19"/>
                  <a:pt x="532" y="21"/>
                  <a:pt x="533" y="22"/>
                </a:cubicBezTo>
                <a:close/>
                <a:moveTo>
                  <a:pt x="399" y="161"/>
                </a:moveTo>
                <a:cubicBezTo>
                  <a:pt x="400" y="159"/>
                  <a:pt x="400" y="157"/>
                  <a:pt x="399" y="156"/>
                </a:cubicBezTo>
                <a:cubicBezTo>
                  <a:pt x="398" y="155"/>
                  <a:pt x="396" y="155"/>
                  <a:pt x="394" y="156"/>
                </a:cubicBezTo>
                <a:cubicBezTo>
                  <a:pt x="188" y="363"/>
                  <a:pt x="188" y="363"/>
                  <a:pt x="188" y="363"/>
                </a:cubicBezTo>
                <a:cubicBezTo>
                  <a:pt x="187" y="364"/>
                  <a:pt x="187" y="366"/>
                  <a:pt x="188" y="367"/>
                </a:cubicBezTo>
                <a:cubicBezTo>
                  <a:pt x="188" y="368"/>
                  <a:pt x="189" y="368"/>
                  <a:pt x="190" y="368"/>
                </a:cubicBezTo>
                <a:cubicBezTo>
                  <a:pt x="191" y="368"/>
                  <a:pt x="192" y="368"/>
                  <a:pt x="192" y="367"/>
                </a:cubicBezTo>
                <a:lnTo>
                  <a:pt x="399" y="161"/>
                </a:lnTo>
                <a:close/>
                <a:moveTo>
                  <a:pt x="495" y="55"/>
                </a:moveTo>
                <a:cubicBezTo>
                  <a:pt x="479" y="72"/>
                  <a:pt x="479" y="72"/>
                  <a:pt x="479" y="72"/>
                </a:cubicBezTo>
                <a:cubicBezTo>
                  <a:pt x="479" y="72"/>
                  <a:pt x="479" y="72"/>
                  <a:pt x="478" y="72"/>
                </a:cubicBezTo>
                <a:cubicBezTo>
                  <a:pt x="478" y="72"/>
                  <a:pt x="478" y="73"/>
                  <a:pt x="478" y="73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77"/>
                  <a:pt x="474" y="77"/>
                  <a:pt x="473" y="77"/>
                </a:cubicBezTo>
                <a:cubicBezTo>
                  <a:pt x="473" y="77"/>
                  <a:pt x="473" y="78"/>
                  <a:pt x="473" y="78"/>
                </a:cubicBezTo>
                <a:cubicBezTo>
                  <a:pt x="467" y="84"/>
                  <a:pt x="467" y="84"/>
                  <a:pt x="467" y="84"/>
                </a:cubicBezTo>
                <a:cubicBezTo>
                  <a:pt x="466" y="85"/>
                  <a:pt x="466" y="87"/>
                  <a:pt x="467" y="88"/>
                </a:cubicBezTo>
                <a:cubicBezTo>
                  <a:pt x="468" y="89"/>
                  <a:pt x="468" y="89"/>
                  <a:pt x="469" y="89"/>
                </a:cubicBezTo>
                <a:cubicBezTo>
                  <a:pt x="470" y="89"/>
                  <a:pt x="471" y="89"/>
                  <a:pt x="471" y="88"/>
                </a:cubicBezTo>
                <a:cubicBezTo>
                  <a:pt x="477" y="82"/>
                  <a:pt x="477" y="82"/>
                  <a:pt x="477" y="82"/>
                </a:cubicBezTo>
                <a:cubicBezTo>
                  <a:pt x="477" y="82"/>
                  <a:pt x="478" y="82"/>
                  <a:pt x="478" y="81"/>
                </a:cubicBezTo>
                <a:cubicBezTo>
                  <a:pt x="478" y="81"/>
                  <a:pt x="478" y="81"/>
                  <a:pt x="478" y="81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2" y="77"/>
                  <a:pt x="482" y="77"/>
                  <a:pt x="483" y="77"/>
                </a:cubicBezTo>
                <a:cubicBezTo>
                  <a:pt x="483" y="76"/>
                  <a:pt x="483" y="76"/>
                  <a:pt x="483" y="76"/>
                </a:cubicBezTo>
                <a:cubicBezTo>
                  <a:pt x="500" y="60"/>
                  <a:pt x="500" y="60"/>
                  <a:pt x="500" y="60"/>
                </a:cubicBezTo>
                <a:cubicBezTo>
                  <a:pt x="501" y="58"/>
                  <a:pt x="501" y="56"/>
                  <a:pt x="500" y="55"/>
                </a:cubicBezTo>
                <a:cubicBezTo>
                  <a:pt x="499" y="54"/>
                  <a:pt x="497" y="54"/>
                  <a:pt x="495" y="55"/>
                </a:cubicBezTo>
                <a:close/>
                <a:moveTo>
                  <a:pt x="454" y="96"/>
                </a:moveTo>
                <a:cubicBezTo>
                  <a:pt x="452" y="99"/>
                  <a:pt x="452" y="99"/>
                  <a:pt x="452" y="99"/>
                </a:cubicBezTo>
                <a:cubicBezTo>
                  <a:pt x="451" y="100"/>
                  <a:pt x="451" y="102"/>
                  <a:pt x="452" y="103"/>
                </a:cubicBezTo>
                <a:cubicBezTo>
                  <a:pt x="453" y="103"/>
                  <a:pt x="453" y="104"/>
                  <a:pt x="454" y="104"/>
                </a:cubicBezTo>
                <a:cubicBezTo>
                  <a:pt x="455" y="104"/>
                  <a:pt x="456" y="103"/>
                  <a:pt x="456" y="103"/>
                </a:cubicBezTo>
                <a:cubicBezTo>
                  <a:pt x="459" y="101"/>
                  <a:pt x="459" y="101"/>
                  <a:pt x="459" y="101"/>
                </a:cubicBezTo>
                <a:cubicBezTo>
                  <a:pt x="460" y="100"/>
                  <a:pt x="460" y="98"/>
                  <a:pt x="459" y="96"/>
                </a:cubicBezTo>
                <a:cubicBezTo>
                  <a:pt x="457" y="95"/>
                  <a:pt x="455" y="95"/>
                  <a:pt x="454" y="96"/>
                </a:cubicBezTo>
                <a:close/>
                <a:moveTo>
                  <a:pt x="437" y="114"/>
                </a:moveTo>
                <a:cubicBezTo>
                  <a:pt x="435" y="116"/>
                  <a:pt x="435" y="116"/>
                  <a:pt x="435" y="116"/>
                </a:cubicBezTo>
                <a:cubicBezTo>
                  <a:pt x="435" y="116"/>
                  <a:pt x="434" y="116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3" y="117"/>
                  <a:pt x="433" y="117"/>
                  <a:pt x="433" y="117"/>
                </a:cubicBezTo>
                <a:cubicBezTo>
                  <a:pt x="433" y="117"/>
                  <a:pt x="433" y="117"/>
                  <a:pt x="433" y="118"/>
                </a:cubicBezTo>
                <a:cubicBezTo>
                  <a:pt x="433" y="118"/>
                  <a:pt x="433" y="118"/>
                  <a:pt x="433" y="118"/>
                </a:cubicBezTo>
                <a:cubicBezTo>
                  <a:pt x="433" y="118"/>
                  <a:pt x="433" y="118"/>
                  <a:pt x="433" y="119"/>
                </a:cubicBezTo>
                <a:cubicBezTo>
                  <a:pt x="433" y="119"/>
                  <a:pt x="433" y="119"/>
                  <a:pt x="433" y="119"/>
                </a:cubicBezTo>
                <a:cubicBezTo>
                  <a:pt x="433" y="119"/>
                  <a:pt x="433" y="120"/>
                  <a:pt x="433" y="120"/>
                </a:cubicBezTo>
                <a:cubicBezTo>
                  <a:pt x="433" y="120"/>
                  <a:pt x="433" y="120"/>
                  <a:pt x="433" y="120"/>
                </a:cubicBezTo>
                <a:cubicBezTo>
                  <a:pt x="433" y="120"/>
                  <a:pt x="433" y="121"/>
                  <a:pt x="433" y="121"/>
                </a:cubicBezTo>
                <a:cubicBezTo>
                  <a:pt x="433" y="121"/>
                  <a:pt x="433" y="121"/>
                  <a:pt x="433" y="121"/>
                </a:cubicBezTo>
                <a:cubicBezTo>
                  <a:pt x="433" y="121"/>
                  <a:pt x="433" y="121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4" y="122"/>
                  <a:pt x="434" y="122"/>
                  <a:pt x="434" y="122"/>
                </a:cubicBezTo>
                <a:cubicBezTo>
                  <a:pt x="434" y="122"/>
                  <a:pt x="434" y="123"/>
                  <a:pt x="435" y="123"/>
                </a:cubicBezTo>
                <a:cubicBezTo>
                  <a:pt x="435" y="123"/>
                  <a:pt x="435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8" y="122"/>
                  <a:pt x="438" y="121"/>
                  <a:pt x="438" y="121"/>
                </a:cubicBezTo>
                <a:cubicBezTo>
                  <a:pt x="438" y="121"/>
                  <a:pt x="438" y="121"/>
                  <a:pt x="438" y="121"/>
                </a:cubicBezTo>
                <a:cubicBezTo>
                  <a:pt x="439" y="121"/>
                  <a:pt x="439" y="120"/>
                  <a:pt x="439" y="120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43" y="117"/>
                  <a:pt x="443" y="115"/>
                  <a:pt x="441" y="114"/>
                </a:cubicBezTo>
                <a:cubicBezTo>
                  <a:pt x="440" y="112"/>
                  <a:pt x="438" y="112"/>
                  <a:pt x="437" y="114"/>
                </a:cubicBezTo>
                <a:close/>
                <a:moveTo>
                  <a:pt x="197" y="376"/>
                </a:moveTo>
                <a:cubicBezTo>
                  <a:pt x="397" y="177"/>
                  <a:pt x="397" y="177"/>
                  <a:pt x="397" y="177"/>
                </a:cubicBezTo>
                <a:cubicBezTo>
                  <a:pt x="397" y="176"/>
                  <a:pt x="397" y="176"/>
                  <a:pt x="397" y="176"/>
                </a:cubicBezTo>
                <a:cubicBezTo>
                  <a:pt x="398" y="176"/>
                  <a:pt x="398" y="175"/>
                  <a:pt x="398" y="175"/>
                </a:cubicBezTo>
                <a:cubicBezTo>
                  <a:pt x="400" y="173"/>
                  <a:pt x="400" y="173"/>
                  <a:pt x="400" y="173"/>
                </a:cubicBezTo>
                <a:cubicBezTo>
                  <a:pt x="402" y="172"/>
                  <a:pt x="402" y="170"/>
                  <a:pt x="400" y="169"/>
                </a:cubicBezTo>
                <a:cubicBezTo>
                  <a:pt x="399" y="167"/>
                  <a:pt x="397" y="167"/>
                  <a:pt x="396" y="169"/>
                </a:cubicBezTo>
                <a:cubicBezTo>
                  <a:pt x="394" y="171"/>
                  <a:pt x="394" y="171"/>
                  <a:pt x="394" y="171"/>
                </a:cubicBezTo>
                <a:cubicBezTo>
                  <a:pt x="393" y="171"/>
                  <a:pt x="393" y="171"/>
                  <a:pt x="393" y="172"/>
                </a:cubicBezTo>
                <a:cubicBezTo>
                  <a:pt x="393" y="172"/>
                  <a:pt x="393" y="172"/>
                  <a:pt x="392" y="172"/>
                </a:cubicBezTo>
                <a:cubicBezTo>
                  <a:pt x="193" y="372"/>
                  <a:pt x="193" y="372"/>
                  <a:pt x="193" y="372"/>
                </a:cubicBezTo>
                <a:cubicBezTo>
                  <a:pt x="192" y="373"/>
                  <a:pt x="192" y="375"/>
                  <a:pt x="193" y="376"/>
                </a:cubicBezTo>
                <a:cubicBezTo>
                  <a:pt x="194" y="377"/>
                  <a:pt x="194" y="377"/>
                  <a:pt x="195" y="377"/>
                </a:cubicBezTo>
                <a:cubicBezTo>
                  <a:pt x="196" y="377"/>
                  <a:pt x="197" y="377"/>
                  <a:pt x="197" y="376"/>
                </a:cubicBezTo>
                <a:close/>
                <a:moveTo>
                  <a:pt x="549" y="20"/>
                </a:moveTo>
                <a:cubicBezTo>
                  <a:pt x="550" y="20"/>
                  <a:pt x="551" y="21"/>
                  <a:pt x="551" y="21"/>
                </a:cubicBezTo>
                <a:cubicBezTo>
                  <a:pt x="552" y="21"/>
                  <a:pt x="553" y="20"/>
                  <a:pt x="553" y="20"/>
                </a:cubicBezTo>
                <a:cubicBezTo>
                  <a:pt x="565" y="8"/>
                  <a:pt x="565" y="8"/>
                  <a:pt x="565" y="8"/>
                </a:cubicBezTo>
                <a:cubicBezTo>
                  <a:pt x="566" y="7"/>
                  <a:pt x="566" y="5"/>
                  <a:pt x="565" y="4"/>
                </a:cubicBezTo>
                <a:cubicBezTo>
                  <a:pt x="564" y="3"/>
                  <a:pt x="562" y="3"/>
                  <a:pt x="561" y="4"/>
                </a:cubicBezTo>
                <a:cubicBezTo>
                  <a:pt x="549" y="15"/>
                  <a:pt x="549" y="15"/>
                  <a:pt x="549" y="15"/>
                </a:cubicBezTo>
                <a:cubicBezTo>
                  <a:pt x="548" y="17"/>
                  <a:pt x="548" y="19"/>
                  <a:pt x="549" y="20"/>
                </a:cubicBezTo>
                <a:close/>
                <a:moveTo>
                  <a:pt x="505" y="60"/>
                </a:moveTo>
                <a:cubicBezTo>
                  <a:pt x="503" y="61"/>
                  <a:pt x="503" y="61"/>
                  <a:pt x="503" y="61"/>
                </a:cubicBezTo>
                <a:cubicBezTo>
                  <a:pt x="482" y="82"/>
                  <a:pt x="482" y="82"/>
                  <a:pt x="482" y="82"/>
                </a:cubicBezTo>
                <a:cubicBezTo>
                  <a:pt x="481" y="84"/>
                  <a:pt x="481" y="85"/>
                  <a:pt x="482" y="87"/>
                </a:cubicBezTo>
                <a:cubicBezTo>
                  <a:pt x="483" y="87"/>
                  <a:pt x="484" y="88"/>
                  <a:pt x="484" y="88"/>
                </a:cubicBezTo>
                <a:cubicBezTo>
                  <a:pt x="485" y="88"/>
                  <a:pt x="486" y="88"/>
                  <a:pt x="487" y="87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509" y="64"/>
                  <a:pt x="509" y="64"/>
                  <a:pt x="509" y="64"/>
                </a:cubicBezTo>
                <a:cubicBezTo>
                  <a:pt x="511" y="63"/>
                  <a:pt x="511" y="61"/>
                  <a:pt x="509" y="60"/>
                </a:cubicBezTo>
                <a:cubicBezTo>
                  <a:pt x="508" y="58"/>
                  <a:pt x="506" y="58"/>
                  <a:pt x="505" y="60"/>
                </a:cubicBezTo>
                <a:close/>
                <a:moveTo>
                  <a:pt x="439" y="130"/>
                </a:moveTo>
                <a:cubicBezTo>
                  <a:pt x="440" y="130"/>
                  <a:pt x="441" y="131"/>
                  <a:pt x="441" y="131"/>
                </a:cubicBezTo>
                <a:cubicBezTo>
                  <a:pt x="442" y="131"/>
                  <a:pt x="443" y="130"/>
                  <a:pt x="444" y="130"/>
                </a:cubicBezTo>
                <a:cubicBezTo>
                  <a:pt x="456" y="117"/>
                  <a:pt x="456" y="117"/>
                  <a:pt x="456" y="117"/>
                </a:cubicBezTo>
                <a:cubicBezTo>
                  <a:pt x="457" y="116"/>
                  <a:pt x="457" y="114"/>
                  <a:pt x="456" y="113"/>
                </a:cubicBezTo>
                <a:cubicBezTo>
                  <a:pt x="455" y="112"/>
                  <a:pt x="453" y="112"/>
                  <a:pt x="452" y="113"/>
                </a:cubicBezTo>
                <a:cubicBezTo>
                  <a:pt x="439" y="125"/>
                  <a:pt x="439" y="125"/>
                  <a:pt x="439" y="125"/>
                </a:cubicBezTo>
                <a:cubicBezTo>
                  <a:pt x="438" y="127"/>
                  <a:pt x="438" y="129"/>
                  <a:pt x="439" y="130"/>
                </a:cubicBezTo>
                <a:close/>
                <a:moveTo>
                  <a:pt x="537" y="36"/>
                </a:moveTo>
                <a:cubicBezTo>
                  <a:pt x="542" y="30"/>
                  <a:pt x="542" y="30"/>
                  <a:pt x="542" y="30"/>
                </a:cubicBezTo>
                <a:cubicBezTo>
                  <a:pt x="542" y="30"/>
                  <a:pt x="542" y="30"/>
                  <a:pt x="542" y="30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9" y="24"/>
                  <a:pt x="549" y="22"/>
                  <a:pt x="548" y="21"/>
                </a:cubicBezTo>
                <a:cubicBezTo>
                  <a:pt x="546" y="20"/>
                  <a:pt x="544" y="20"/>
                  <a:pt x="543" y="21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33" y="32"/>
                  <a:pt x="533" y="32"/>
                  <a:pt x="533" y="32"/>
                </a:cubicBezTo>
                <a:cubicBezTo>
                  <a:pt x="531" y="33"/>
                  <a:pt x="531" y="35"/>
                  <a:pt x="533" y="36"/>
                </a:cubicBezTo>
                <a:cubicBezTo>
                  <a:pt x="533" y="37"/>
                  <a:pt x="534" y="37"/>
                  <a:pt x="535" y="37"/>
                </a:cubicBezTo>
                <a:cubicBezTo>
                  <a:pt x="536" y="37"/>
                  <a:pt x="536" y="36"/>
                  <a:pt x="537" y="36"/>
                </a:cubicBezTo>
                <a:close/>
                <a:moveTo>
                  <a:pt x="437" y="137"/>
                </a:moveTo>
                <a:cubicBezTo>
                  <a:pt x="438" y="136"/>
                  <a:pt x="438" y="134"/>
                  <a:pt x="437" y="132"/>
                </a:cubicBezTo>
                <a:cubicBezTo>
                  <a:pt x="435" y="131"/>
                  <a:pt x="433" y="131"/>
                  <a:pt x="432" y="132"/>
                </a:cubicBezTo>
                <a:cubicBezTo>
                  <a:pt x="429" y="135"/>
                  <a:pt x="429" y="135"/>
                  <a:pt x="429" y="135"/>
                </a:cubicBezTo>
                <a:cubicBezTo>
                  <a:pt x="428" y="137"/>
                  <a:pt x="428" y="139"/>
                  <a:pt x="429" y="140"/>
                </a:cubicBezTo>
                <a:cubicBezTo>
                  <a:pt x="430" y="140"/>
                  <a:pt x="431" y="141"/>
                  <a:pt x="431" y="141"/>
                </a:cubicBezTo>
                <a:cubicBezTo>
                  <a:pt x="432" y="141"/>
                  <a:pt x="433" y="140"/>
                  <a:pt x="434" y="140"/>
                </a:cubicBezTo>
                <a:lnTo>
                  <a:pt x="437" y="137"/>
                </a:lnTo>
                <a:close/>
                <a:moveTo>
                  <a:pt x="417" y="148"/>
                </a:moveTo>
                <a:cubicBezTo>
                  <a:pt x="416" y="149"/>
                  <a:pt x="416" y="149"/>
                  <a:pt x="416" y="149"/>
                </a:cubicBezTo>
                <a:cubicBezTo>
                  <a:pt x="414" y="150"/>
                  <a:pt x="414" y="152"/>
                  <a:pt x="416" y="153"/>
                </a:cubicBezTo>
                <a:cubicBezTo>
                  <a:pt x="416" y="154"/>
                  <a:pt x="417" y="154"/>
                  <a:pt x="418" y="154"/>
                </a:cubicBezTo>
                <a:cubicBezTo>
                  <a:pt x="419" y="154"/>
                  <a:pt x="419" y="154"/>
                  <a:pt x="420" y="153"/>
                </a:cubicBezTo>
                <a:cubicBezTo>
                  <a:pt x="421" y="152"/>
                  <a:pt x="421" y="152"/>
                  <a:pt x="421" y="152"/>
                </a:cubicBezTo>
                <a:cubicBezTo>
                  <a:pt x="423" y="151"/>
                  <a:pt x="423" y="149"/>
                  <a:pt x="421" y="148"/>
                </a:cubicBezTo>
                <a:cubicBezTo>
                  <a:pt x="420" y="146"/>
                  <a:pt x="418" y="146"/>
                  <a:pt x="417" y="148"/>
                </a:cubicBezTo>
                <a:close/>
                <a:moveTo>
                  <a:pt x="470" y="95"/>
                </a:moveTo>
                <a:cubicBezTo>
                  <a:pt x="464" y="100"/>
                  <a:pt x="464" y="100"/>
                  <a:pt x="464" y="100"/>
                </a:cubicBezTo>
                <a:cubicBezTo>
                  <a:pt x="463" y="102"/>
                  <a:pt x="463" y="104"/>
                  <a:pt x="464" y="105"/>
                </a:cubicBezTo>
                <a:cubicBezTo>
                  <a:pt x="465" y="105"/>
                  <a:pt x="466" y="106"/>
                  <a:pt x="466" y="106"/>
                </a:cubicBezTo>
                <a:cubicBezTo>
                  <a:pt x="467" y="106"/>
                  <a:pt x="468" y="105"/>
                  <a:pt x="469" y="105"/>
                </a:cubicBezTo>
                <a:cubicBezTo>
                  <a:pt x="474" y="99"/>
                  <a:pt x="474" y="99"/>
                  <a:pt x="474" y="99"/>
                </a:cubicBezTo>
                <a:cubicBezTo>
                  <a:pt x="475" y="98"/>
                  <a:pt x="475" y="96"/>
                  <a:pt x="474" y="95"/>
                </a:cubicBezTo>
                <a:cubicBezTo>
                  <a:pt x="473" y="94"/>
                  <a:pt x="471" y="94"/>
                  <a:pt x="470" y="95"/>
                </a:cubicBezTo>
                <a:close/>
                <a:moveTo>
                  <a:pt x="561" y="18"/>
                </a:moveTo>
                <a:cubicBezTo>
                  <a:pt x="561" y="18"/>
                  <a:pt x="561" y="18"/>
                  <a:pt x="561" y="18"/>
                </a:cubicBezTo>
                <a:cubicBezTo>
                  <a:pt x="545" y="34"/>
                  <a:pt x="545" y="34"/>
                  <a:pt x="545" y="34"/>
                </a:cubicBezTo>
                <a:cubicBezTo>
                  <a:pt x="543" y="35"/>
                  <a:pt x="543" y="37"/>
                  <a:pt x="545" y="38"/>
                </a:cubicBezTo>
                <a:cubicBezTo>
                  <a:pt x="545" y="39"/>
                  <a:pt x="546" y="39"/>
                  <a:pt x="547" y="39"/>
                </a:cubicBezTo>
                <a:cubicBezTo>
                  <a:pt x="548" y="39"/>
                  <a:pt x="548" y="39"/>
                  <a:pt x="549" y="38"/>
                </a:cubicBezTo>
                <a:cubicBezTo>
                  <a:pt x="569" y="18"/>
                  <a:pt x="569" y="18"/>
                  <a:pt x="569" y="18"/>
                </a:cubicBezTo>
                <a:cubicBezTo>
                  <a:pt x="570" y="17"/>
                  <a:pt x="570" y="17"/>
                  <a:pt x="570" y="17"/>
                </a:cubicBezTo>
                <a:cubicBezTo>
                  <a:pt x="574" y="14"/>
                  <a:pt x="574" y="14"/>
                  <a:pt x="574" y="14"/>
                </a:cubicBezTo>
                <a:cubicBezTo>
                  <a:pt x="578" y="10"/>
                  <a:pt x="578" y="10"/>
                  <a:pt x="578" y="10"/>
                </a:cubicBezTo>
                <a:cubicBezTo>
                  <a:pt x="579" y="8"/>
                  <a:pt x="579" y="6"/>
                  <a:pt x="578" y="5"/>
                </a:cubicBezTo>
                <a:cubicBezTo>
                  <a:pt x="576" y="4"/>
                  <a:pt x="575" y="4"/>
                  <a:pt x="573" y="5"/>
                </a:cubicBezTo>
                <a:cubicBezTo>
                  <a:pt x="565" y="14"/>
                  <a:pt x="565" y="14"/>
                  <a:pt x="565" y="14"/>
                </a:cubicBezTo>
                <a:lnTo>
                  <a:pt x="561" y="18"/>
                </a:lnTo>
                <a:close/>
                <a:moveTo>
                  <a:pt x="433" y="150"/>
                </a:moveTo>
                <a:cubicBezTo>
                  <a:pt x="434" y="150"/>
                  <a:pt x="435" y="151"/>
                  <a:pt x="435" y="151"/>
                </a:cubicBezTo>
                <a:cubicBezTo>
                  <a:pt x="436" y="151"/>
                  <a:pt x="437" y="150"/>
                  <a:pt x="438" y="150"/>
                </a:cubicBezTo>
                <a:cubicBezTo>
                  <a:pt x="470" y="117"/>
                  <a:pt x="470" y="117"/>
                  <a:pt x="470" y="117"/>
                </a:cubicBezTo>
                <a:cubicBezTo>
                  <a:pt x="471" y="116"/>
                  <a:pt x="471" y="114"/>
                  <a:pt x="470" y="113"/>
                </a:cubicBezTo>
                <a:cubicBezTo>
                  <a:pt x="469" y="112"/>
                  <a:pt x="467" y="112"/>
                  <a:pt x="466" y="113"/>
                </a:cubicBezTo>
                <a:cubicBezTo>
                  <a:pt x="433" y="145"/>
                  <a:pt x="433" y="145"/>
                  <a:pt x="433" y="145"/>
                </a:cubicBezTo>
                <a:cubicBezTo>
                  <a:pt x="432" y="147"/>
                  <a:pt x="432" y="148"/>
                  <a:pt x="433" y="150"/>
                </a:cubicBezTo>
                <a:close/>
                <a:moveTo>
                  <a:pt x="515" y="64"/>
                </a:moveTo>
                <a:cubicBezTo>
                  <a:pt x="475" y="104"/>
                  <a:pt x="475" y="104"/>
                  <a:pt x="475" y="104"/>
                </a:cubicBezTo>
                <a:cubicBezTo>
                  <a:pt x="474" y="105"/>
                  <a:pt x="474" y="107"/>
                  <a:pt x="475" y="108"/>
                </a:cubicBezTo>
                <a:cubicBezTo>
                  <a:pt x="476" y="109"/>
                  <a:pt x="476" y="109"/>
                  <a:pt x="477" y="109"/>
                </a:cubicBezTo>
                <a:cubicBezTo>
                  <a:pt x="478" y="109"/>
                  <a:pt x="479" y="109"/>
                  <a:pt x="479" y="108"/>
                </a:cubicBezTo>
                <a:cubicBezTo>
                  <a:pt x="519" y="68"/>
                  <a:pt x="519" y="68"/>
                  <a:pt x="519" y="68"/>
                </a:cubicBezTo>
                <a:cubicBezTo>
                  <a:pt x="520" y="67"/>
                  <a:pt x="520" y="65"/>
                  <a:pt x="519" y="64"/>
                </a:cubicBezTo>
                <a:cubicBezTo>
                  <a:pt x="518" y="63"/>
                  <a:pt x="516" y="63"/>
                  <a:pt x="515" y="64"/>
                </a:cubicBezTo>
                <a:close/>
                <a:moveTo>
                  <a:pt x="198" y="389"/>
                </a:moveTo>
                <a:cubicBezTo>
                  <a:pt x="401" y="186"/>
                  <a:pt x="401" y="186"/>
                  <a:pt x="401" y="186"/>
                </a:cubicBezTo>
                <a:cubicBezTo>
                  <a:pt x="402" y="185"/>
                  <a:pt x="402" y="183"/>
                  <a:pt x="401" y="182"/>
                </a:cubicBezTo>
                <a:cubicBezTo>
                  <a:pt x="400" y="181"/>
                  <a:pt x="398" y="181"/>
                  <a:pt x="397" y="182"/>
                </a:cubicBezTo>
                <a:cubicBezTo>
                  <a:pt x="194" y="385"/>
                  <a:pt x="194" y="385"/>
                  <a:pt x="194" y="385"/>
                </a:cubicBezTo>
                <a:cubicBezTo>
                  <a:pt x="193" y="386"/>
                  <a:pt x="193" y="388"/>
                  <a:pt x="194" y="389"/>
                </a:cubicBezTo>
                <a:cubicBezTo>
                  <a:pt x="195" y="390"/>
                  <a:pt x="195" y="390"/>
                  <a:pt x="196" y="390"/>
                </a:cubicBezTo>
                <a:cubicBezTo>
                  <a:pt x="197" y="390"/>
                  <a:pt x="198" y="390"/>
                  <a:pt x="198" y="389"/>
                </a:cubicBezTo>
                <a:close/>
                <a:moveTo>
                  <a:pt x="410" y="176"/>
                </a:moveTo>
                <a:cubicBezTo>
                  <a:pt x="411" y="176"/>
                  <a:pt x="412" y="176"/>
                  <a:pt x="412" y="175"/>
                </a:cubicBezTo>
                <a:cubicBezTo>
                  <a:pt x="428" y="159"/>
                  <a:pt x="428" y="159"/>
                  <a:pt x="428" y="159"/>
                </a:cubicBezTo>
                <a:cubicBezTo>
                  <a:pt x="430" y="158"/>
                  <a:pt x="430" y="156"/>
                  <a:pt x="428" y="155"/>
                </a:cubicBezTo>
                <a:cubicBezTo>
                  <a:pt x="427" y="153"/>
                  <a:pt x="425" y="153"/>
                  <a:pt x="424" y="155"/>
                </a:cubicBezTo>
                <a:cubicBezTo>
                  <a:pt x="408" y="171"/>
                  <a:pt x="408" y="171"/>
                  <a:pt x="408" y="171"/>
                </a:cubicBezTo>
                <a:cubicBezTo>
                  <a:pt x="407" y="172"/>
                  <a:pt x="407" y="174"/>
                  <a:pt x="408" y="175"/>
                </a:cubicBezTo>
                <a:cubicBezTo>
                  <a:pt x="408" y="176"/>
                  <a:pt x="409" y="176"/>
                  <a:pt x="410" y="176"/>
                </a:cubicBezTo>
                <a:close/>
                <a:moveTo>
                  <a:pt x="560" y="37"/>
                </a:moveTo>
                <a:cubicBezTo>
                  <a:pt x="560" y="38"/>
                  <a:pt x="561" y="38"/>
                  <a:pt x="562" y="38"/>
                </a:cubicBezTo>
                <a:cubicBezTo>
                  <a:pt x="563" y="38"/>
                  <a:pt x="564" y="38"/>
                  <a:pt x="564" y="37"/>
                </a:cubicBezTo>
                <a:cubicBezTo>
                  <a:pt x="584" y="17"/>
                  <a:pt x="584" y="17"/>
                  <a:pt x="584" y="17"/>
                </a:cubicBezTo>
                <a:cubicBezTo>
                  <a:pt x="586" y="16"/>
                  <a:pt x="586" y="14"/>
                  <a:pt x="584" y="13"/>
                </a:cubicBezTo>
                <a:cubicBezTo>
                  <a:pt x="583" y="11"/>
                  <a:pt x="581" y="11"/>
                  <a:pt x="580" y="13"/>
                </a:cubicBezTo>
                <a:cubicBezTo>
                  <a:pt x="560" y="33"/>
                  <a:pt x="560" y="33"/>
                  <a:pt x="560" y="33"/>
                </a:cubicBezTo>
                <a:cubicBezTo>
                  <a:pt x="559" y="34"/>
                  <a:pt x="559" y="36"/>
                  <a:pt x="560" y="37"/>
                </a:cubicBezTo>
                <a:close/>
                <a:moveTo>
                  <a:pt x="267" y="326"/>
                </a:moveTo>
                <a:cubicBezTo>
                  <a:pt x="267" y="326"/>
                  <a:pt x="266" y="326"/>
                  <a:pt x="266" y="326"/>
                </a:cubicBezTo>
                <a:cubicBezTo>
                  <a:pt x="265" y="327"/>
                  <a:pt x="265" y="327"/>
                  <a:pt x="265" y="327"/>
                </a:cubicBezTo>
                <a:cubicBezTo>
                  <a:pt x="264" y="329"/>
                  <a:pt x="264" y="331"/>
                  <a:pt x="265" y="332"/>
                </a:cubicBezTo>
                <a:cubicBezTo>
                  <a:pt x="266" y="332"/>
                  <a:pt x="267" y="333"/>
                  <a:pt x="267" y="333"/>
                </a:cubicBezTo>
                <a:cubicBezTo>
                  <a:pt x="268" y="333"/>
                  <a:pt x="269" y="332"/>
                  <a:pt x="270" y="332"/>
                </a:cubicBezTo>
                <a:cubicBezTo>
                  <a:pt x="271" y="331"/>
                  <a:pt x="271" y="331"/>
                  <a:pt x="271" y="331"/>
                </a:cubicBezTo>
                <a:cubicBezTo>
                  <a:pt x="271" y="330"/>
                  <a:pt x="271" y="330"/>
                  <a:pt x="271" y="330"/>
                </a:cubicBezTo>
                <a:cubicBezTo>
                  <a:pt x="271" y="330"/>
                  <a:pt x="272" y="330"/>
                  <a:pt x="272" y="330"/>
                </a:cubicBezTo>
                <a:cubicBezTo>
                  <a:pt x="478" y="123"/>
                  <a:pt x="478" y="123"/>
                  <a:pt x="478" y="123"/>
                </a:cubicBezTo>
                <a:cubicBezTo>
                  <a:pt x="479" y="122"/>
                  <a:pt x="479" y="120"/>
                  <a:pt x="478" y="119"/>
                </a:cubicBezTo>
                <a:cubicBezTo>
                  <a:pt x="477" y="118"/>
                  <a:pt x="475" y="118"/>
                  <a:pt x="474" y="119"/>
                </a:cubicBezTo>
                <a:cubicBezTo>
                  <a:pt x="267" y="325"/>
                  <a:pt x="267" y="325"/>
                  <a:pt x="267" y="325"/>
                </a:cubicBezTo>
                <a:cubicBezTo>
                  <a:pt x="267" y="325"/>
                  <a:pt x="267" y="326"/>
                  <a:pt x="267" y="326"/>
                </a:cubicBezTo>
                <a:close/>
                <a:moveTo>
                  <a:pt x="519" y="78"/>
                </a:moveTo>
                <a:cubicBezTo>
                  <a:pt x="518" y="77"/>
                  <a:pt x="516" y="77"/>
                  <a:pt x="515" y="78"/>
                </a:cubicBezTo>
                <a:cubicBezTo>
                  <a:pt x="483" y="110"/>
                  <a:pt x="483" y="110"/>
                  <a:pt x="483" y="110"/>
                </a:cubicBezTo>
                <a:cubicBezTo>
                  <a:pt x="482" y="111"/>
                  <a:pt x="482" y="113"/>
                  <a:pt x="483" y="114"/>
                </a:cubicBezTo>
                <a:cubicBezTo>
                  <a:pt x="483" y="115"/>
                  <a:pt x="484" y="115"/>
                  <a:pt x="485" y="115"/>
                </a:cubicBezTo>
                <a:cubicBezTo>
                  <a:pt x="486" y="115"/>
                  <a:pt x="487" y="115"/>
                  <a:pt x="487" y="114"/>
                </a:cubicBezTo>
                <a:cubicBezTo>
                  <a:pt x="519" y="82"/>
                  <a:pt x="519" y="82"/>
                  <a:pt x="519" y="82"/>
                </a:cubicBezTo>
                <a:cubicBezTo>
                  <a:pt x="520" y="81"/>
                  <a:pt x="520" y="79"/>
                  <a:pt x="519" y="78"/>
                </a:cubicBezTo>
                <a:close/>
                <a:moveTo>
                  <a:pt x="253" y="344"/>
                </a:moveTo>
                <a:cubicBezTo>
                  <a:pt x="252" y="343"/>
                  <a:pt x="250" y="343"/>
                  <a:pt x="248" y="344"/>
                </a:cubicBezTo>
                <a:cubicBezTo>
                  <a:pt x="196" y="396"/>
                  <a:pt x="196" y="396"/>
                  <a:pt x="196" y="396"/>
                </a:cubicBezTo>
                <a:cubicBezTo>
                  <a:pt x="195" y="398"/>
                  <a:pt x="195" y="400"/>
                  <a:pt x="196" y="401"/>
                </a:cubicBezTo>
                <a:cubicBezTo>
                  <a:pt x="197" y="401"/>
                  <a:pt x="198" y="402"/>
                  <a:pt x="198" y="402"/>
                </a:cubicBezTo>
                <a:cubicBezTo>
                  <a:pt x="199" y="402"/>
                  <a:pt x="200" y="401"/>
                  <a:pt x="200" y="401"/>
                </a:cubicBezTo>
                <a:cubicBezTo>
                  <a:pt x="253" y="348"/>
                  <a:pt x="253" y="348"/>
                  <a:pt x="253" y="348"/>
                </a:cubicBezTo>
                <a:cubicBezTo>
                  <a:pt x="254" y="347"/>
                  <a:pt x="254" y="345"/>
                  <a:pt x="253" y="344"/>
                </a:cubicBezTo>
                <a:close/>
                <a:moveTo>
                  <a:pt x="284" y="330"/>
                </a:moveTo>
                <a:cubicBezTo>
                  <a:pt x="285" y="330"/>
                  <a:pt x="286" y="329"/>
                  <a:pt x="287" y="329"/>
                </a:cubicBezTo>
                <a:cubicBezTo>
                  <a:pt x="478" y="137"/>
                  <a:pt x="478" y="137"/>
                  <a:pt x="478" y="137"/>
                </a:cubicBezTo>
                <a:cubicBezTo>
                  <a:pt x="480" y="136"/>
                  <a:pt x="480" y="134"/>
                  <a:pt x="478" y="132"/>
                </a:cubicBezTo>
                <a:cubicBezTo>
                  <a:pt x="477" y="131"/>
                  <a:pt x="475" y="131"/>
                  <a:pt x="474" y="132"/>
                </a:cubicBezTo>
                <a:cubicBezTo>
                  <a:pt x="282" y="324"/>
                  <a:pt x="282" y="324"/>
                  <a:pt x="282" y="324"/>
                </a:cubicBezTo>
                <a:cubicBezTo>
                  <a:pt x="281" y="325"/>
                  <a:pt x="281" y="327"/>
                  <a:pt x="282" y="329"/>
                </a:cubicBezTo>
                <a:cubicBezTo>
                  <a:pt x="283" y="329"/>
                  <a:pt x="284" y="330"/>
                  <a:pt x="284" y="330"/>
                </a:cubicBezTo>
                <a:close/>
                <a:moveTo>
                  <a:pt x="513" y="98"/>
                </a:moveTo>
                <a:cubicBezTo>
                  <a:pt x="512" y="97"/>
                  <a:pt x="510" y="97"/>
                  <a:pt x="509" y="98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493" y="114"/>
                  <a:pt x="493" y="114"/>
                  <a:pt x="493" y="114"/>
                </a:cubicBezTo>
                <a:cubicBezTo>
                  <a:pt x="492" y="115"/>
                  <a:pt x="492" y="117"/>
                  <a:pt x="493" y="118"/>
                </a:cubicBezTo>
                <a:cubicBezTo>
                  <a:pt x="493" y="119"/>
                  <a:pt x="494" y="119"/>
                  <a:pt x="495" y="119"/>
                </a:cubicBezTo>
                <a:cubicBezTo>
                  <a:pt x="496" y="119"/>
                  <a:pt x="497" y="119"/>
                  <a:pt x="497" y="118"/>
                </a:cubicBezTo>
                <a:cubicBezTo>
                  <a:pt x="503" y="112"/>
                  <a:pt x="503" y="112"/>
                  <a:pt x="503" y="112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4" y="101"/>
                  <a:pt x="514" y="99"/>
                  <a:pt x="513" y="98"/>
                </a:cubicBezTo>
                <a:close/>
                <a:moveTo>
                  <a:pt x="523" y="83"/>
                </a:moveTo>
                <a:cubicBezTo>
                  <a:pt x="513" y="94"/>
                  <a:pt x="513" y="94"/>
                  <a:pt x="513" y="94"/>
                </a:cubicBezTo>
                <a:cubicBezTo>
                  <a:pt x="512" y="95"/>
                  <a:pt x="512" y="97"/>
                  <a:pt x="513" y="98"/>
                </a:cubicBezTo>
                <a:cubicBezTo>
                  <a:pt x="514" y="98"/>
                  <a:pt x="514" y="99"/>
                  <a:pt x="515" y="99"/>
                </a:cubicBezTo>
                <a:cubicBezTo>
                  <a:pt x="516" y="99"/>
                  <a:pt x="517" y="98"/>
                  <a:pt x="517" y="98"/>
                </a:cubicBezTo>
                <a:cubicBezTo>
                  <a:pt x="528" y="88"/>
                  <a:pt x="528" y="88"/>
                  <a:pt x="528" y="88"/>
                </a:cubicBezTo>
                <a:cubicBezTo>
                  <a:pt x="529" y="86"/>
                  <a:pt x="529" y="84"/>
                  <a:pt x="528" y="83"/>
                </a:cubicBezTo>
                <a:cubicBezTo>
                  <a:pt x="527" y="82"/>
                  <a:pt x="525" y="82"/>
                  <a:pt x="523" y="83"/>
                </a:cubicBezTo>
                <a:close/>
                <a:moveTo>
                  <a:pt x="570" y="41"/>
                </a:moveTo>
                <a:cubicBezTo>
                  <a:pt x="571" y="41"/>
                  <a:pt x="571" y="42"/>
                  <a:pt x="572" y="42"/>
                </a:cubicBezTo>
                <a:cubicBezTo>
                  <a:pt x="573" y="42"/>
                  <a:pt x="574" y="41"/>
                  <a:pt x="574" y="41"/>
                </a:cubicBezTo>
                <a:cubicBezTo>
                  <a:pt x="604" y="11"/>
                  <a:pt x="604" y="11"/>
                  <a:pt x="604" y="11"/>
                </a:cubicBezTo>
                <a:cubicBezTo>
                  <a:pt x="605" y="10"/>
                  <a:pt x="605" y="8"/>
                  <a:pt x="604" y="7"/>
                </a:cubicBezTo>
                <a:cubicBezTo>
                  <a:pt x="603" y="6"/>
                  <a:pt x="601" y="6"/>
                  <a:pt x="599" y="7"/>
                </a:cubicBezTo>
                <a:cubicBezTo>
                  <a:pt x="570" y="36"/>
                  <a:pt x="570" y="36"/>
                  <a:pt x="570" y="36"/>
                </a:cubicBezTo>
                <a:cubicBezTo>
                  <a:pt x="569" y="38"/>
                  <a:pt x="569" y="40"/>
                  <a:pt x="570" y="41"/>
                </a:cubicBezTo>
                <a:close/>
                <a:moveTo>
                  <a:pt x="246" y="365"/>
                </a:moveTo>
                <a:cubicBezTo>
                  <a:pt x="245" y="363"/>
                  <a:pt x="243" y="363"/>
                  <a:pt x="242" y="365"/>
                </a:cubicBezTo>
                <a:cubicBezTo>
                  <a:pt x="205" y="402"/>
                  <a:pt x="205" y="402"/>
                  <a:pt x="205" y="402"/>
                </a:cubicBezTo>
                <a:cubicBezTo>
                  <a:pt x="203" y="403"/>
                  <a:pt x="203" y="405"/>
                  <a:pt x="205" y="406"/>
                </a:cubicBezTo>
                <a:cubicBezTo>
                  <a:pt x="205" y="407"/>
                  <a:pt x="206" y="407"/>
                  <a:pt x="207" y="407"/>
                </a:cubicBezTo>
                <a:cubicBezTo>
                  <a:pt x="207" y="407"/>
                  <a:pt x="208" y="407"/>
                  <a:pt x="209" y="406"/>
                </a:cubicBezTo>
                <a:cubicBezTo>
                  <a:pt x="246" y="369"/>
                  <a:pt x="246" y="369"/>
                  <a:pt x="246" y="369"/>
                </a:cubicBezTo>
                <a:cubicBezTo>
                  <a:pt x="248" y="368"/>
                  <a:pt x="248" y="366"/>
                  <a:pt x="246" y="365"/>
                </a:cubicBezTo>
                <a:close/>
                <a:moveTo>
                  <a:pt x="296" y="332"/>
                </a:moveTo>
                <a:cubicBezTo>
                  <a:pt x="296" y="332"/>
                  <a:pt x="297" y="332"/>
                  <a:pt x="298" y="332"/>
                </a:cubicBezTo>
                <a:cubicBezTo>
                  <a:pt x="305" y="324"/>
                  <a:pt x="305" y="324"/>
                  <a:pt x="305" y="324"/>
                </a:cubicBezTo>
                <a:cubicBezTo>
                  <a:pt x="491" y="138"/>
                  <a:pt x="491" y="138"/>
                  <a:pt x="491" y="138"/>
                </a:cubicBezTo>
                <a:cubicBezTo>
                  <a:pt x="493" y="137"/>
                  <a:pt x="493" y="135"/>
                  <a:pt x="491" y="133"/>
                </a:cubicBezTo>
                <a:cubicBezTo>
                  <a:pt x="490" y="132"/>
                  <a:pt x="488" y="132"/>
                  <a:pt x="487" y="133"/>
                </a:cubicBezTo>
                <a:cubicBezTo>
                  <a:pt x="302" y="318"/>
                  <a:pt x="302" y="318"/>
                  <a:pt x="302" y="318"/>
                </a:cubicBezTo>
                <a:cubicBezTo>
                  <a:pt x="293" y="327"/>
                  <a:pt x="293" y="327"/>
                  <a:pt x="293" y="327"/>
                </a:cubicBezTo>
                <a:cubicBezTo>
                  <a:pt x="292" y="328"/>
                  <a:pt x="292" y="330"/>
                  <a:pt x="293" y="332"/>
                </a:cubicBezTo>
                <a:cubicBezTo>
                  <a:pt x="294" y="332"/>
                  <a:pt x="295" y="332"/>
                  <a:pt x="296" y="332"/>
                </a:cubicBezTo>
                <a:close/>
                <a:moveTo>
                  <a:pt x="245" y="380"/>
                </a:moveTo>
                <a:cubicBezTo>
                  <a:pt x="244" y="379"/>
                  <a:pt x="242" y="379"/>
                  <a:pt x="241" y="380"/>
                </a:cubicBezTo>
                <a:cubicBezTo>
                  <a:pt x="214" y="406"/>
                  <a:pt x="214" y="406"/>
                  <a:pt x="214" y="406"/>
                </a:cubicBezTo>
                <a:cubicBezTo>
                  <a:pt x="213" y="407"/>
                  <a:pt x="213" y="409"/>
                  <a:pt x="214" y="411"/>
                </a:cubicBezTo>
                <a:cubicBezTo>
                  <a:pt x="215" y="411"/>
                  <a:pt x="216" y="412"/>
                  <a:pt x="216" y="412"/>
                </a:cubicBezTo>
                <a:cubicBezTo>
                  <a:pt x="217" y="412"/>
                  <a:pt x="218" y="411"/>
                  <a:pt x="219" y="411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6" y="383"/>
                  <a:pt x="246" y="381"/>
                  <a:pt x="245" y="380"/>
                </a:cubicBezTo>
                <a:close/>
                <a:moveTo>
                  <a:pt x="531" y="94"/>
                </a:moveTo>
                <a:cubicBezTo>
                  <a:pt x="532" y="95"/>
                  <a:pt x="532" y="95"/>
                  <a:pt x="533" y="95"/>
                </a:cubicBezTo>
                <a:cubicBezTo>
                  <a:pt x="534" y="95"/>
                  <a:pt x="535" y="95"/>
                  <a:pt x="535" y="94"/>
                </a:cubicBezTo>
                <a:cubicBezTo>
                  <a:pt x="538" y="91"/>
                  <a:pt x="538" y="91"/>
                  <a:pt x="538" y="91"/>
                </a:cubicBezTo>
                <a:cubicBezTo>
                  <a:pt x="539" y="90"/>
                  <a:pt x="539" y="88"/>
                  <a:pt x="538" y="87"/>
                </a:cubicBezTo>
                <a:cubicBezTo>
                  <a:pt x="537" y="85"/>
                  <a:pt x="535" y="85"/>
                  <a:pt x="534" y="87"/>
                </a:cubicBezTo>
                <a:cubicBezTo>
                  <a:pt x="531" y="90"/>
                  <a:pt x="531" y="90"/>
                  <a:pt x="531" y="90"/>
                </a:cubicBezTo>
                <a:cubicBezTo>
                  <a:pt x="530" y="91"/>
                  <a:pt x="530" y="93"/>
                  <a:pt x="531" y="94"/>
                </a:cubicBezTo>
                <a:close/>
                <a:moveTo>
                  <a:pt x="577" y="48"/>
                </a:moveTo>
                <a:cubicBezTo>
                  <a:pt x="577" y="49"/>
                  <a:pt x="578" y="49"/>
                  <a:pt x="579" y="49"/>
                </a:cubicBezTo>
                <a:cubicBezTo>
                  <a:pt x="580" y="49"/>
                  <a:pt x="581" y="49"/>
                  <a:pt x="581" y="48"/>
                </a:cubicBezTo>
                <a:cubicBezTo>
                  <a:pt x="618" y="12"/>
                  <a:pt x="618" y="12"/>
                  <a:pt x="618" y="12"/>
                </a:cubicBezTo>
                <a:cubicBezTo>
                  <a:pt x="619" y="10"/>
                  <a:pt x="619" y="8"/>
                  <a:pt x="618" y="7"/>
                </a:cubicBezTo>
                <a:cubicBezTo>
                  <a:pt x="616" y="6"/>
                  <a:pt x="615" y="6"/>
                  <a:pt x="613" y="7"/>
                </a:cubicBezTo>
                <a:cubicBezTo>
                  <a:pt x="577" y="44"/>
                  <a:pt x="577" y="44"/>
                  <a:pt x="577" y="44"/>
                </a:cubicBezTo>
                <a:cubicBezTo>
                  <a:pt x="576" y="45"/>
                  <a:pt x="576" y="47"/>
                  <a:pt x="577" y="48"/>
                </a:cubicBezTo>
                <a:close/>
                <a:moveTo>
                  <a:pt x="250" y="389"/>
                </a:moveTo>
                <a:cubicBezTo>
                  <a:pt x="248" y="388"/>
                  <a:pt x="247" y="388"/>
                  <a:pt x="245" y="389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3"/>
                  <a:pt x="222" y="415"/>
                  <a:pt x="223" y="416"/>
                </a:cubicBezTo>
                <a:cubicBezTo>
                  <a:pt x="223" y="417"/>
                  <a:pt x="224" y="417"/>
                  <a:pt x="225" y="417"/>
                </a:cubicBezTo>
                <a:cubicBezTo>
                  <a:pt x="226" y="417"/>
                  <a:pt x="227" y="417"/>
                  <a:pt x="227" y="416"/>
                </a:cubicBezTo>
                <a:cubicBezTo>
                  <a:pt x="250" y="394"/>
                  <a:pt x="250" y="394"/>
                  <a:pt x="250" y="394"/>
                </a:cubicBezTo>
                <a:cubicBezTo>
                  <a:pt x="251" y="392"/>
                  <a:pt x="251" y="390"/>
                  <a:pt x="250" y="389"/>
                </a:cubicBezTo>
                <a:close/>
                <a:moveTo>
                  <a:pt x="507" y="132"/>
                </a:moveTo>
                <a:cubicBezTo>
                  <a:pt x="506" y="131"/>
                  <a:pt x="504" y="131"/>
                  <a:pt x="502" y="132"/>
                </a:cubicBezTo>
                <a:cubicBezTo>
                  <a:pt x="314" y="320"/>
                  <a:pt x="314" y="320"/>
                  <a:pt x="314" y="320"/>
                </a:cubicBezTo>
                <a:cubicBezTo>
                  <a:pt x="313" y="321"/>
                  <a:pt x="313" y="323"/>
                  <a:pt x="314" y="324"/>
                </a:cubicBezTo>
                <a:cubicBezTo>
                  <a:pt x="315" y="325"/>
                  <a:pt x="316" y="325"/>
                  <a:pt x="317" y="325"/>
                </a:cubicBezTo>
                <a:cubicBezTo>
                  <a:pt x="317" y="325"/>
                  <a:pt x="318" y="325"/>
                  <a:pt x="319" y="324"/>
                </a:cubicBezTo>
                <a:cubicBezTo>
                  <a:pt x="507" y="136"/>
                  <a:pt x="507" y="136"/>
                  <a:pt x="507" y="136"/>
                </a:cubicBezTo>
                <a:cubicBezTo>
                  <a:pt x="508" y="135"/>
                  <a:pt x="508" y="133"/>
                  <a:pt x="507" y="132"/>
                </a:cubicBezTo>
                <a:close/>
                <a:moveTo>
                  <a:pt x="574" y="65"/>
                </a:moveTo>
                <a:cubicBezTo>
                  <a:pt x="574" y="66"/>
                  <a:pt x="575" y="66"/>
                  <a:pt x="576" y="66"/>
                </a:cubicBezTo>
                <a:cubicBezTo>
                  <a:pt x="577" y="66"/>
                  <a:pt x="577" y="66"/>
                  <a:pt x="578" y="65"/>
                </a:cubicBezTo>
                <a:cubicBezTo>
                  <a:pt x="633" y="10"/>
                  <a:pt x="633" y="10"/>
                  <a:pt x="633" y="10"/>
                </a:cubicBezTo>
                <a:cubicBezTo>
                  <a:pt x="634" y="9"/>
                  <a:pt x="634" y="7"/>
                  <a:pt x="633" y="6"/>
                </a:cubicBezTo>
                <a:cubicBezTo>
                  <a:pt x="632" y="5"/>
                  <a:pt x="630" y="5"/>
                  <a:pt x="628" y="6"/>
                </a:cubicBezTo>
                <a:cubicBezTo>
                  <a:pt x="574" y="61"/>
                  <a:pt x="574" y="61"/>
                  <a:pt x="574" y="61"/>
                </a:cubicBezTo>
                <a:cubicBezTo>
                  <a:pt x="572" y="62"/>
                  <a:pt x="572" y="64"/>
                  <a:pt x="574" y="65"/>
                </a:cubicBezTo>
                <a:close/>
                <a:moveTo>
                  <a:pt x="456" y="200"/>
                </a:moveTo>
                <a:cubicBezTo>
                  <a:pt x="456" y="200"/>
                  <a:pt x="457" y="200"/>
                  <a:pt x="458" y="200"/>
                </a:cubicBezTo>
                <a:cubicBezTo>
                  <a:pt x="506" y="151"/>
                  <a:pt x="506" y="151"/>
                  <a:pt x="506" y="151"/>
                </a:cubicBezTo>
                <a:cubicBezTo>
                  <a:pt x="506" y="151"/>
                  <a:pt x="507" y="150"/>
                  <a:pt x="507" y="150"/>
                </a:cubicBezTo>
                <a:cubicBezTo>
                  <a:pt x="507" y="150"/>
                  <a:pt x="507" y="150"/>
                  <a:pt x="508" y="150"/>
                </a:cubicBezTo>
                <a:cubicBezTo>
                  <a:pt x="510" y="147"/>
                  <a:pt x="510" y="147"/>
                  <a:pt x="510" y="147"/>
                </a:cubicBezTo>
                <a:cubicBezTo>
                  <a:pt x="511" y="146"/>
                  <a:pt x="511" y="144"/>
                  <a:pt x="510" y="143"/>
                </a:cubicBezTo>
                <a:cubicBezTo>
                  <a:pt x="509" y="142"/>
                  <a:pt x="507" y="142"/>
                  <a:pt x="506" y="143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3" y="145"/>
                  <a:pt x="503" y="146"/>
                  <a:pt x="503" y="146"/>
                </a:cubicBezTo>
                <a:cubicBezTo>
                  <a:pt x="502" y="146"/>
                  <a:pt x="502" y="146"/>
                  <a:pt x="502" y="147"/>
                </a:cubicBezTo>
                <a:cubicBezTo>
                  <a:pt x="453" y="195"/>
                  <a:pt x="453" y="195"/>
                  <a:pt x="453" y="195"/>
                </a:cubicBezTo>
                <a:cubicBezTo>
                  <a:pt x="452" y="196"/>
                  <a:pt x="452" y="198"/>
                  <a:pt x="453" y="200"/>
                </a:cubicBezTo>
                <a:cubicBezTo>
                  <a:pt x="454" y="200"/>
                  <a:pt x="455" y="200"/>
                  <a:pt x="456" y="200"/>
                </a:cubicBezTo>
                <a:close/>
                <a:moveTo>
                  <a:pt x="384" y="264"/>
                </a:moveTo>
                <a:cubicBezTo>
                  <a:pt x="326" y="322"/>
                  <a:pt x="326" y="322"/>
                  <a:pt x="326" y="322"/>
                </a:cubicBezTo>
                <a:cubicBezTo>
                  <a:pt x="325" y="323"/>
                  <a:pt x="325" y="325"/>
                  <a:pt x="326" y="326"/>
                </a:cubicBezTo>
                <a:cubicBezTo>
                  <a:pt x="327" y="327"/>
                  <a:pt x="328" y="327"/>
                  <a:pt x="329" y="327"/>
                </a:cubicBezTo>
                <a:cubicBezTo>
                  <a:pt x="329" y="327"/>
                  <a:pt x="330" y="327"/>
                  <a:pt x="331" y="326"/>
                </a:cubicBezTo>
                <a:cubicBezTo>
                  <a:pt x="388" y="269"/>
                  <a:pt x="388" y="269"/>
                  <a:pt x="388" y="269"/>
                </a:cubicBezTo>
                <a:cubicBezTo>
                  <a:pt x="390" y="268"/>
                  <a:pt x="390" y="266"/>
                  <a:pt x="388" y="264"/>
                </a:cubicBezTo>
                <a:cubicBezTo>
                  <a:pt x="387" y="263"/>
                  <a:pt x="385" y="263"/>
                  <a:pt x="384" y="264"/>
                </a:cubicBezTo>
                <a:close/>
                <a:moveTo>
                  <a:pt x="453" y="200"/>
                </a:moveTo>
                <a:cubicBezTo>
                  <a:pt x="452" y="199"/>
                  <a:pt x="450" y="199"/>
                  <a:pt x="448" y="200"/>
                </a:cubicBezTo>
                <a:cubicBezTo>
                  <a:pt x="389" y="260"/>
                  <a:pt x="389" y="260"/>
                  <a:pt x="389" y="260"/>
                </a:cubicBezTo>
                <a:cubicBezTo>
                  <a:pt x="387" y="261"/>
                  <a:pt x="387" y="263"/>
                  <a:pt x="389" y="264"/>
                </a:cubicBezTo>
                <a:cubicBezTo>
                  <a:pt x="389" y="265"/>
                  <a:pt x="390" y="265"/>
                  <a:pt x="391" y="265"/>
                </a:cubicBezTo>
                <a:cubicBezTo>
                  <a:pt x="392" y="265"/>
                  <a:pt x="392" y="265"/>
                  <a:pt x="393" y="264"/>
                </a:cubicBezTo>
                <a:cubicBezTo>
                  <a:pt x="453" y="204"/>
                  <a:pt x="453" y="204"/>
                  <a:pt x="453" y="204"/>
                </a:cubicBezTo>
                <a:cubicBezTo>
                  <a:pt x="454" y="203"/>
                  <a:pt x="454" y="201"/>
                  <a:pt x="453" y="200"/>
                </a:cubicBezTo>
                <a:close/>
                <a:moveTo>
                  <a:pt x="593" y="56"/>
                </a:moveTo>
                <a:cubicBezTo>
                  <a:pt x="586" y="62"/>
                  <a:pt x="586" y="62"/>
                  <a:pt x="586" y="62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1" y="67"/>
                  <a:pt x="581" y="67"/>
                  <a:pt x="581" y="67"/>
                </a:cubicBezTo>
                <a:cubicBezTo>
                  <a:pt x="581" y="67"/>
                  <a:pt x="581" y="68"/>
                  <a:pt x="581" y="68"/>
                </a:cubicBezTo>
                <a:cubicBezTo>
                  <a:pt x="581" y="68"/>
                  <a:pt x="580" y="68"/>
                  <a:pt x="580" y="68"/>
                </a:cubicBezTo>
                <a:cubicBezTo>
                  <a:pt x="577" y="72"/>
                  <a:pt x="577" y="72"/>
                  <a:pt x="577" y="72"/>
                </a:cubicBezTo>
                <a:cubicBezTo>
                  <a:pt x="576" y="73"/>
                  <a:pt x="576" y="75"/>
                  <a:pt x="577" y="76"/>
                </a:cubicBezTo>
                <a:cubicBezTo>
                  <a:pt x="578" y="77"/>
                  <a:pt x="578" y="77"/>
                  <a:pt x="579" y="77"/>
                </a:cubicBezTo>
                <a:cubicBezTo>
                  <a:pt x="580" y="77"/>
                  <a:pt x="581" y="77"/>
                  <a:pt x="581" y="76"/>
                </a:cubicBezTo>
                <a:cubicBezTo>
                  <a:pt x="584" y="73"/>
                  <a:pt x="584" y="73"/>
                  <a:pt x="584" y="73"/>
                </a:cubicBezTo>
                <a:cubicBezTo>
                  <a:pt x="585" y="73"/>
                  <a:pt x="585" y="72"/>
                  <a:pt x="585" y="72"/>
                </a:cubicBezTo>
                <a:cubicBezTo>
                  <a:pt x="585" y="72"/>
                  <a:pt x="585" y="72"/>
                  <a:pt x="586" y="72"/>
                </a:cubicBezTo>
                <a:cubicBezTo>
                  <a:pt x="597" y="60"/>
                  <a:pt x="597" y="60"/>
                  <a:pt x="597" y="60"/>
                </a:cubicBezTo>
                <a:cubicBezTo>
                  <a:pt x="647" y="10"/>
                  <a:pt x="647" y="10"/>
                  <a:pt x="647" y="10"/>
                </a:cubicBezTo>
                <a:cubicBezTo>
                  <a:pt x="648" y="9"/>
                  <a:pt x="648" y="7"/>
                  <a:pt x="647" y="6"/>
                </a:cubicBezTo>
                <a:cubicBezTo>
                  <a:pt x="646" y="5"/>
                  <a:pt x="644" y="5"/>
                  <a:pt x="643" y="6"/>
                </a:cubicBezTo>
                <a:cubicBezTo>
                  <a:pt x="594" y="54"/>
                  <a:pt x="594" y="54"/>
                  <a:pt x="594" y="54"/>
                </a:cubicBezTo>
                <a:lnTo>
                  <a:pt x="593" y="56"/>
                </a:lnTo>
                <a:close/>
                <a:moveTo>
                  <a:pt x="255" y="397"/>
                </a:moveTo>
                <a:cubicBezTo>
                  <a:pt x="254" y="396"/>
                  <a:pt x="252" y="396"/>
                  <a:pt x="251" y="397"/>
                </a:cubicBezTo>
                <a:cubicBezTo>
                  <a:pt x="232" y="416"/>
                  <a:pt x="232" y="416"/>
                  <a:pt x="232" y="416"/>
                </a:cubicBezTo>
                <a:cubicBezTo>
                  <a:pt x="231" y="418"/>
                  <a:pt x="231" y="420"/>
                  <a:pt x="232" y="421"/>
                </a:cubicBezTo>
                <a:cubicBezTo>
                  <a:pt x="233" y="421"/>
                  <a:pt x="234" y="422"/>
                  <a:pt x="234" y="422"/>
                </a:cubicBezTo>
                <a:cubicBezTo>
                  <a:pt x="235" y="422"/>
                  <a:pt x="236" y="421"/>
                  <a:pt x="237" y="421"/>
                </a:cubicBezTo>
                <a:cubicBezTo>
                  <a:pt x="255" y="402"/>
                  <a:pt x="255" y="402"/>
                  <a:pt x="255" y="402"/>
                </a:cubicBezTo>
                <a:cubicBezTo>
                  <a:pt x="257" y="401"/>
                  <a:pt x="257" y="399"/>
                  <a:pt x="255" y="397"/>
                </a:cubicBezTo>
                <a:close/>
                <a:moveTo>
                  <a:pt x="435" y="235"/>
                </a:moveTo>
                <a:cubicBezTo>
                  <a:pt x="436" y="235"/>
                  <a:pt x="436" y="235"/>
                  <a:pt x="437" y="234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6"/>
                  <a:pt x="465" y="206"/>
                </a:cubicBezTo>
                <a:cubicBezTo>
                  <a:pt x="465" y="206"/>
                  <a:pt x="465" y="206"/>
                  <a:pt x="465" y="206"/>
                </a:cubicBezTo>
                <a:cubicBezTo>
                  <a:pt x="473" y="198"/>
                  <a:pt x="473" y="198"/>
                  <a:pt x="473" y="198"/>
                </a:cubicBezTo>
                <a:cubicBezTo>
                  <a:pt x="474" y="197"/>
                  <a:pt x="474" y="195"/>
                  <a:pt x="473" y="194"/>
                </a:cubicBezTo>
                <a:cubicBezTo>
                  <a:pt x="472" y="192"/>
                  <a:pt x="470" y="192"/>
                  <a:pt x="469" y="194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33" y="230"/>
                  <a:pt x="433" y="230"/>
                  <a:pt x="433" y="230"/>
                </a:cubicBezTo>
                <a:cubicBezTo>
                  <a:pt x="431" y="231"/>
                  <a:pt x="431" y="233"/>
                  <a:pt x="433" y="234"/>
                </a:cubicBezTo>
                <a:cubicBezTo>
                  <a:pt x="433" y="235"/>
                  <a:pt x="434" y="235"/>
                  <a:pt x="435" y="235"/>
                </a:cubicBezTo>
                <a:close/>
                <a:moveTo>
                  <a:pt x="476" y="193"/>
                </a:moveTo>
                <a:cubicBezTo>
                  <a:pt x="477" y="193"/>
                  <a:pt x="478" y="193"/>
                  <a:pt x="479" y="193"/>
                </a:cubicBezTo>
                <a:cubicBezTo>
                  <a:pt x="513" y="159"/>
                  <a:pt x="513" y="159"/>
                  <a:pt x="513" y="159"/>
                </a:cubicBezTo>
                <a:cubicBezTo>
                  <a:pt x="514" y="157"/>
                  <a:pt x="514" y="155"/>
                  <a:pt x="513" y="154"/>
                </a:cubicBezTo>
                <a:cubicBezTo>
                  <a:pt x="511" y="153"/>
                  <a:pt x="509" y="153"/>
                  <a:pt x="508" y="154"/>
                </a:cubicBezTo>
                <a:cubicBezTo>
                  <a:pt x="474" y="188"/>
                  <a:pt x="474" y="188"/>
                  <a:pt x="474" y="188"/>
                </a:cubicBezTo>
                <a:cubicBezTo>
                  <a:pt x="473" y="189"/>
                  <a:pt x="473" y="191"/>
                  <a:pt x="474" y="193"/>
                </a:cubicBezTo>
                <a:cubicBezTo>
                  <a:pt x="475" y="193"/>
                  <a:pt x="476" y="193"/>
                  <a:pt x="476" y="193"/>
                </a:cubicBezTo>
                <a:close/>
                <a:moveTo>
                  <a:pt x="569" y="98"/>
                </a:moveTo>
                <a:cubicBezTo>
                  <a:pt x="569" y="99"/>
                  <a:pt x="570" y="99"/>
                  <a:pt x="571" y="99"/>
                </a:cubicBezTo>
                <a:cubicBezTo>
                  <a:pt x="572" y="99"/>
                  <a:pt x="573" y="99"/>
                  <a:pt x="573" y="98"/>
                </a:cubicBezTo>
                <a:cubicBezTo>
                  <a:pt x="663" y="8"/>
                  <a:pt x="663" y="8"/>
                  <a:pt x="663" y="8"/>
                </a:cubicBezTo>
                <a:cubicBezTo>
                  <a:pt x="664" y="7"/>
                  <a:pt x="664" y="5"/>
                  <a:pt x="663" y="4"/>
                </a:cubicBezTo>
                <a:cubicBezTo>
                  <a:pt x="662" y="2"/>
                  <a:pt x="660" y="2"/>
                  <a:pt x="659" y="4"/>
                </a:cubicBezTo>
                <a:cubicBezTo>
                  <a:pt x="569" y="94"/>
                  <a:pt x="569" y="94"/>
                  <a:pt x="569" y="94"/>
                </a:cubicBezTo>
                <a:cubicBezTo>
                  <a:pt x="568" y="95"/>
                  <a:pt x="568" y="97"/>
                  <a:pt x="569" y="98"/>
                </a:cubicBezTo>
                <a:close/>
                <a:moveTo>
                  <a:pt x="388" y="283"/>
                </a:moveTo>
                <a:cubicBezTo>
                  <a:pt x="389" y="282"/>
                  <a:pt x="389" y="280"/>
                  <a:pt x="388" y="279"/>
                </a:cubicBezTo>
                <a:cubicBezTo>
                  <a:pt x="387" y="278"/>
                  <a:pt x="385" y="278"/>
                  <a:pt x="384" y="279"/>
                </a:cubicBezTo>
                <a:cubicBezTo>
                  <a:pt x="367" y="295"/>
                  <a:pt x="367" y="295"/>
                  <a:pt x="367" y="295"/>
                </a:cubicBezTo>
                <a:cubicBezTo>
                  <a:pt x="366" y="297"/>
                  <a:pt x="366" y="299"/>
                  <a:pt x="367" y="300"/>
                </a:cubicBezTo>
                <a:cubicBezTo>
                  <a:pt x="368" y="300"/>
                  <a:pt x="368" y="301"/>
                  <a:pt x="369" y="301"/>
                </a:cubicBezTo>
                <a:cubicBezTo>
                  <a:pt x="370" y="301"/>
                  <a:pt x="371" y="300"/>
                  <a:pt x="371" y="300"/>
                </a:cubicBezTo>
                <a:lnTo>
                  <a:pt x="388" y="283"/>
                </a:lnTo>
                <a:close/>
                <a:moveTo>
                  <a:pt x="428" y="243"/>
                </a:moveTo>
                <a:cubicBezTo>
                  <a:pt x="428" y="243"/>
                  <a:pt x="428" y="243"/>
                  <a:pt x="428" y="243"/>
                </a:cubicBezTo>
                <a:cubicBezTo>
                  <a:pt x="429" y="242"/>
                  <a:pt x="429" y="242"/>
                  <a:pt x="429" y="242"/>
                </a:cubicBezTo>
                <a:cubicBezTo>
                  <a:pt x="430" y="241"/>
                  <a:pt x="430" y="239"/>
                  <a:pt x="429" y="238"/>
                </a:cubicBezTo>
                <a:cubicBezTo>
                  <a:pt x="428" y="237"/>
                  <a:pt x="426" y="237"/>
                  <a:pt x="425" y="238"/>
                </a:cubicBezTo>
                <a:cubicBezTo>
                  <a:pt x="424" y="239"/>
                  <a:pt x="424" y="239"/>
                  <a:pt x="424" y="239"/>
                </a:cubicBezTo>
                <a:cubicBezTo>
                  <a:pt x="424" y="239"/>
                  <a:pt x="424" y="239"/>
                  <a:pt x="423" y="239"/>
                </a:cubicBezTo>
                <a:cubicBezTo>
                  <a:pt x="423" y="239"/>
                  <a:pt x="423" y="239"/>
                  <a:pt x="423" y="240"/>
                </a:cubicBezTo>
                <a:cubicBezTo>
                  <a:pt x="418" y="245"/>
                  <a:pt x="418" y="245"/>
                  <a:pt x="418" y="245"/>
                </a:cubicBezTo>
                <a:cubicBezTo>
                  <a:pt x="417" y="246"/>
                  <a:pt x="417" y="248"/>
                  <a:pt x="418" y="249"/>
                </a:cubicBezTo>
                <a:cubicBezTo>
                  <a:pt x="418" y="250"/>
                  <a:pt x="419" y="250"/>
                  <a:pt x="420" y="250"/>
                </a:cubicBezTo>
                <a:cubicBezTo>
                  <a:pt x="421" y="250"/>
                  <a:pt x="422" y="250"/>
                  <a:pt x="422" y="249"/>
                </a:cubicBezTo>
                <a:cubicBezTo>
                  <a:pt x="427" y="244"/>
                  <a:pt x="427" y="244"/>
                  <a:pt x="427" y="244"/>
                </a:cubicBezTo>
                <a:cubicBezTo>
                  <a:pt x="427" y="244"/>
                  <a:pt x="427" y="244"/>
                  <a:pt x="428" y="243"/>
                </a:cubicBezTo>
                <a:close/>
                <a:moveTo>
                  <a:pt x="269" y="398"/>
                </a:moveTo>
                <a:cubicBezTo>
                  <a:pt x="268" y="397"/>
                  <a:pt x="266" y="397"/>
                  <a:pt x="265" y="398"/>
                </a:cubicBezTo>
                <a:cubicBezTo>
                  <a:pt x="244" y="418"/>
                  <a:pt x="244" y="418"/>
                  <a:pt x="244" y="418"/>
                </a:cubicBezTo>
                <a:cubicBezTo>
                  <a:pt x="243" y="419"/>
                  <a:pt x="243" y="421"/>
                  <a:pt x="244" y="423"/>
                </a:cubicBezTo>
                <a:cubicBezTo>
                  <a:pt x="245" y="423"/>
                  <a:pt x="246" y="424"/>
                  <a:pt x="246" y="424"/>
                </a:cubicBezTo>
                <a:cubicBezTo>
                  <a:pt x="247" y="424"/>
                  <a:pt x="248" y="423"/>
                  <a:pt x="249" y="423"/>
                </a:cubicBezTo>
                <a:cubicBezTo>
                  <a:pt x="269" y="402"/>
                  <a:pt x="269" y="402"/>
                  <a:pt x="269" y="402"/>
                </a:cubicBezTo>
                <a:cubicBezTo>
                  <a:pt x="270" y="401"/>
                  <a:pt x="270" y="399"/>
                  <a:pt x="269" y="398"/>
                </a:cubicBezTo>
                <a:close/>
                <a:moveTo>
                  <a:pt x="338" y="334"/>
                </a:moveTo>
                <a:cubicBezTo>
                  <a:pt x="348" y="324"/>
                  <a:pt x="348" y="324"/>
                  <a:pt x="348" y="324"/>
                </a:cubicBezTo>
                <a:cubicBezTo>
                  <a:pt x="349" y="322"/>
                  <a:pt x="349" y="320"/>
                  <a:pt x="348" y="319"/>
                </a:cubicBezTo>
                <a:cubicBezTo>
                  <a:pt x="346" y="318"/>
                  <a:pt x="345" y="318"/>
                  <a:pt x="343" y="319"/>
                </a:cubicBezTo>
                <a:cubicBezTo>
                  <a:pt x="333" y="329"/>
                  <a:pt x="333" y="329"/>
                  <a:pt x="333" y="329"/>
                </a:cubicBezTo>
                <a:cubicBezTo>
                  <a:pt x="332" y="330"/>
                  <a:pt x="332" y="332"/>
                  <a:pt x="333" y="334"/>
                </a:cubicBezTo>
                <a:cubicBezTo>
                  <a:pt x="334" y="334"/>
                  <a:pt x="335" y="335"/>
                  <a:pt x="335" y="335"/>
                </a:cubicBezTo>
                <a:cubicBezTo>
                  <a:pt x="336" y="335"/>
                  <a:pt x="337" y="334"/>
                  <a:pt x="338" y="334"/>
                </a:cubicBezTo>
                <a:close/>
                <a:moveTo>
                  <a:pt x="336" y="348"/>
                </a:moveTo>
                <a:cubicBezTo>
                  <a:pt x="336" y="348"/>
                  <a:pt x="337" y="348"/>
                  <a:pt x="338" y="347"/>
                </a:cubicBezTo>
                <a:cubicBezTo>
                  <a:pt x="350" y="336"/>
                  <a:pt x="350" y="336"/>
                  <a:pt x="350" y="336"/>
                </a:cubicBezTo>
                <a:cubicBezTo>
                  <a:pt x="351" y="334"/>
                  <a:pt x="351" y="332"/>
                  <a:pt x="350" y="331"/>
                </a:cubicBezTo>
                <a:cubicBezTo>
                  <a:pt x="348" y="330"/>
                  <a:pt x="346" y="330"/>
                  <a:pt x="345" y="331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2" y="344"/>
                  <a:pt x="332" y="346"/>
                  <a:pt x="333" y="347"/>
                </a:cubicBezTo>
                <a:cubicBezTo>
                  <a:pt x="334" y="348"/>
                  <a:pt x="335" y="348"/>
                  <a:pt x="336" y="348"/>
                </a:cubicBezTo>
                <a:close/>
                <a:moveTo>
                  <a:pt x="570" y="111"/>
                </a:moveTo>
                <a:cubicBezTo>
                  <a:pt x="571" y="111"/>
                  <a:pt x="572" y="112"/>
                  <a:pt x="572" y="112"/>
                </a:cubicBezTo>
                <a:cubicBezTo>
                  <a:pt x="573" y="112"/>
                  <a:pt x="574" y="111"/>
                  <a:pt x="575" y="111"/>
                </a:cubicBezTo>
                <a:cubicBezTo>
                  <a:pt x="678" y="7"/>
                  <a:pt x="678" y="7"/>
                  <a:pt x="678" y="7"/>
                </a:cubicBezTo>
                <a:cubicBezTo>
                  <a:pt x="679" y="6"/>
                  <a:pt x="679" y="4"/>
                  <a:pt x="678" y="3"/>
                </a:cubicBezTo>
                <a:cubicBezTo>
                  <a:pt x="677" y="1"/>
                  <a:pt x="675" y="1"/>
                  <a:pt x="674" y="3"/>
                </a:cubicBezTo>
                <a:cubicBezTo>
                  <a:pt x="570" y="106"/>
                  <a:pt x="570" y="106"/>
                  <a:pt x="570" y="106"/>
                </a:cubicBezTo>
                <a:cubicBezTo>
                  <a:pt x="569" y="108"/>
                  <a:pt x="569" y="109"/>
                  <a:pt x="570" y="111"/>
                </a:cubicBezTo>
                <a:close/>
                <a:moveTo>
                  <a:pt x="523" y="158"/>
                </a:moveTo>
                <a:cubicBezTo>
                  <a:pt x="522" y="157"/>
                  <a:pt x="520" y="157"/>
                  <a:pt x="518" y="158"/>
                </a:cubicBezTo>
                <a:cubicBezTo>
                  <a:pt x="491" y="185"/>
                  <a:pt x="491" y="185"/>
                  <a:pt x="491" y="185"/>
                </a:cubicBezTo>
                <a:cubicBezTo>
                  <a:pt x="488" y="189"/>
                  <a:pt x="488" y="189"/>
                  <a:pt x="488" y="189"/>
                </a:cubicBezTo>
                <a:cubicBezTo>
                  <a:pt x="481" y="196"/>
                  <a:pt x="481" y="196"/>
                  <a:pt x="481" y="196"/>
                </a:cubicBezTo>
                <a:cubicBezTo>
                  <a:pt x="479" y="197"/>
                  <a:pt x="479" y="199"/>
                  <a:pt x="481" y="200"/>
                </a:cubicBezTo>
                <a:cubicBezTo>
                  <a:pt x="481" y="201"/>
                  <a:pt x="482" y="201"/>
                  <a:pt x="483" y="201"/>
                </a:cubicBezTo>
                <a:cubicBezTo>
                  <a:pt x="484" y="201"/>
                  <a:pt x="484" y="201"/>
                  <a:pt x="485" y="200"/>
                </a:cubicBezTo>
                <a:cubicBezTo>
                  <a:pt x="523" y="162"/>
                  <a:pt x="523" y="162"/>
                  <a:pt x="523" y="162"/>
                </a:cubicBezTo>
                <a:cubicBezTo>
                  <a:pt x="524" y="161"/>
                  <a:pt x="524" y="159"/>
                  <a:pt x="523" y="158"/>
                </a:cubicBezTo>
                <a:close/>
                <a:moveTo>
                  <a:pt x="303" y="378"/>
                </a:moveTo>
                <a:cubicBezTo>
                  <a:pt x="302" y="377"/>
                  <a:pt x="300" y="377"/>
                  <a:pt x="298" y="378"/>
                </a:cubicBezTo>
                <a:cubicBezTo>
                  <a:pt x="258" y="419"/>
                  <a:pt x="258" y="419"/>
                  <a:pt x="258" y="419"/>
                </a:cubicBezTo>
                <a:cubicBezTo>
                  <a:pt x="256" y="420"/>
                  <a:pt x="256" y="422"/>
                  <a:pt x="258" y="423"/>
                </a:cubicBezTo>
                <a:cubicBezTo>
                  <a:pt x="258" y="424"/>
                  <a:pt x="259" y="424"/>
                  <a:pt x="260" y="424"/>
                </a:cubicBezTo>
                <a:cubicBezTo>
                  <a:pt x="261" y="424"/>
                  <a:pt x="261" y="424"/>
                  <a:pt x="262" y="423"/>
                </a:cubicBezTo>
                <a:cubicBezTo>
                  <a:pt x="303" y="382"/>
                  <a:pt x="303" y="382"/>
                  <a:pt x="303" y="382"/>
                </a:cubicBezTo>
                <a:cubicBezTo>
                  <a:pt x="304" y="381"/>
                  <a:pt x="304" y="379"/>
                  <a:pt x="303" y="378"/>
                </a:cubicBezTo>
                <a:close/>
                <a:moveTo>
                  <a:pt x="458" y="225"/>
                </a:moveTo>
                <a:cubicBezTo>
                  <a:pt x="459" y="225"/>
                  <a:pt x="460" y="225"/>
                  <a:pt x="461" y="225"/>
                </a:cubicBezTo>
                <a:cubicBezTo>
                  <a:pt x="469" y="216"/>
                  <a:pt x="469" y="216"/>
                  <a:pt x="469" y="216"/>
                </a:cubicBezTo>
                <a:cubicBezTo>
                  <a:pt x="470" y="215"/>
                  <a:pt x="470" y="213"/>
                  <a:pt x="469" y="212"/>
                </a:cubicBezTo>
                <a:cubicBezTo>
                  <a:pt x="468" y="211"/>
                  <a:pt x="466" y="211"/>
                  <a:pt x="465" y="212"/>
                </a:cubicBezTo>
                <a:cubicBezTo>
                  <a:pt x="456" y="220"/>
                  <a:pt x="456" y="220"/>
                  <a:pt x="456" y="220"/>
                </a:cubicBezTo>
                <a:cubicBezTo>
                  <a:pt x="455" y="221"/>
                  <a:pt x="455" y="223"/>
                  <a:pt x="456" y="225"/>
                </a:cubicBezTo>
                <a:cubicBezTo>
                  <a:pt x="457" y="225"/>
                  <a:pt x="458" y="225"/>
                  <a:pt x="458" y="225"/>
                </a:cubicBezTo>
                <a:close/>
                <a:moveTo>
                  <a:pt x="466" y="232"/>
                </a:moveTo>
                <a:cubicBezTo>
                  <a:pt x="467" y="232"/>
                  <a:pt x="468" y="231"/>
                  <a:pt x="468" y="23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9" y="221"/>
                  <a:pt x="479" y="221"/>
                </a:cubicBezTo>
                <a:cubicBezTo>
                  <a:pt x="483" y="216"/>
                  <a:pt x="483" y="216"/>
                  <a:pt x="483" y="216"/>
                </a:cubicBezTo>
                <a:cubicBezTo>
                  <a:pt x="484" y="215"/>
                  <a:pt x="484" y="213"/>
                  <a:pt x="483" y="212"/>
                </a:cubicBezTo>
                <a:cubicBezTo>
                  <a:pt x="482" y="211"/>
                  <a:pt x="480" y="211"/>
                  <a:pt x="478" y="212"/>
                </a:cubicBezTo>
                <a:cubicBezTo>
                  <a:pt x="474" y="216"/>
                  <a:pt x="474" y="216"/>
                  <a:pt x="474" y="216"/>
                </a:cubicBezTo>
                <a:cubicBezTo>
                  <a:pt x="474" y="216"/>
                  <a:pt x="474" y="216"/>
                  <a:pt x="474" y="217"/>
                </a:cubicBezTo>
                <a:cubicBezTo>
                  <a:pt x="474" y="217"/>
                  <a:pt x="474" y="217"/>
                  <a:pt x="474" y="217"/>
                </a:cubicBezTo>
                <a:cubicBezTo>
                  <a:pt x="464" y="227"/>
                  <a:pt x="464" y="227"/>
                  <a:pt x="464" y="227"/>
                </a:cubicBezTo>
                <a:cubicBezTo>
                  <a:pt x="463" y="228"/>
                  <a:pt x="463" y="230"/>
                  <a:pt x="464" y="231"/>
                </a:cubicBezTo>
                <a:cubicBezTo>
                  <a:pt x="465" y="231"/>
                  <a:pt x="465" y="232"/>
                  <a:pt x="466" y="232"/>
                </a:cubicBezTo>
                <a:close/>
                <a:moveTo>
                  <a:pt x="316" y="382"/>
                </a:moveTo>
                <a:cubicBezTo>
                  <a:pt x="317" y="382"/>
                  <a:pt x="318" y="382"/>
                  <a:pt x="318" y="381"/>
                </a:cubicBezTo>
                <a:cubicBezTo>
                  <a:pt x="327" y="373"/>
                  <a:pt x="327" y="373"/>
                  <a:pt x="327" y="373"/>
                </a:cubicBezTo>
                <a:cubicBezTo>
                  <a:pt x="328" y="371"/>
                  <a:pt x="328" y="369"/>
                  <a:pt x="327" y="368"/>
                </a:cubicBezTo>
                <a:cubicBezTo>
                  <a:pt x="325" y="367"/>
                  <a:pt x="323" y="367"/>
                  <a:pt x="322" y="368"/>
                </a:cubicBezTo>
                <a:cubicBezTo>
                  <a:pt x="314" y="377"/>
                  <a:pt x="314" y="377"/>
                  <a:pt x="314" y="377"/>
                </a:cubicBezTo>
                <a:cubicBezTo>
                  <a:pt x="313" y="378"/>
                  <a:pt x="313" y="380"/>
                  <a:pt x="314" y="381"/>
                </a:cubicBezTo>
                <a:cubicBezTo>
                  <a:pt x="314" y="382"/>
                  <a:pt x="315" y="382"/>
                  <a:pt x="316" y="382"/>
                </a:cubicBezTo>
                <a:close/>
                <a:moveTo>
                  <a:pt x="524" y="166"/>
                </a:moveTo>
                <a:cubicBezTo>
                  <a:pt x="510" y="180"/>
                  <a:pt x="510" y="180"/>
                  <a:pt x="510" y="180"/>
                </a:cubicBezTo>
                <a:cubicBezTo>
                  <a:pt x="509" y="182"/>
                  <a:pt x="509" y="184"/>
                  <a:pt x="510" y="185"/>
                </a:cubicBezTo>
                <a:cubicBezTo>
                  <a:pt x="511" y="185"/>
                  <a:pt x="511" y="186"/>
                  <a:pt x="512" y="186"/>
                </a:cubicBezTo>
                <a:cubicBezTo>
                  <a:pt x="513" y="186"/>
                  <a:pt x="514" y="185"/>
                  <a:pt x="514" y="185"/>
                </a:cubicBezTo>
                <a:cubicBezTo>
                  <a:pt x="528" y="171"/>
                  <a:pt x="528" y="171"/>
                  <a:pt x="528" y="171"/>
                </a:cubicBezTo>
                <a:cubicBezTo>
                  <a:pt x="530" y="170"/>
                  <a:pt x="530" y="168"/>
                  <a:pt x="528" y="166"/>
                </a:cubicBezTo>
                <a:cubicBezTo>
                  <a:pt x="527" y="165"/>
                  <a:pt x="525" y="165"/>
                  <a:pt x="524" y="166"/>
                </a:cubicBezTo>
                <a:close/>
                <a:moveTo>
                  <a:pt x="340" y="357"/>
                </a:moveTo>
                <a:cubicBezTo>
                  <a:pt x="341" y="357"/>
                  <a:pt x="342" y="357"/>
                  <a:pt x="343" y="357"/>
                </a:cubicBezTo>
                <a:cubicBezTo>
                  <a:pt x="350" y="349"/>
                  <a:pt x="350" y="349"/>
                  <a:pt x="350" y="349"/>
                </a:cubicBezTo>
                <a:cubicBezTo>
                  <a:pt x="351" y="348"/>
                  <a:pt x="351" y="346"/>
                  <a:pt x="350" y="345"/>
                </a:cubicBezTo>
                <a:cubicBezTo>
                  <a:pt x="349" y="343"/>
                  <a:pt x="347" y="343"/>
                  <a:pt x="346" y="345"/>
                </a:cubicBezTo>
                <a:cubicBezTo>
                  <a:pt x="338" y="352"/>
                  <a:pt x="338" y="352"/>
                  <a:pt x="338" y="352"/>
                </a:cubicBezTo>
                <a:cubicBezTo>
                  <a:pt x="337" y="353"/>
                  <a:pt x="337" y="355"/>
                  <a:pt x="338" y="357"/>
                </a:cubicBezTo>
                <a:cubicBezTo>
                  <a:pt x="339" y="357"/>
                  <a:pt x="340" y="357"/>
                  <a:pt x="340" y="357"/>
                </a:cubicBezTo>
                <a:close/>
                <a:moveTo>
                  <a:pt x="296" y="403"/>
                </a:moveTo>
                <a:cubicBezTo>
                  <a:pt x="296" y="403"/>
                  <a:pt x="297" y="402"/>
                  <a:pt x="297" y="402"/>
                </a:cubicBezTo>
                <a:cubicBezTo>
                  <a:pt x="299" y="400"/>
                  <a:pt x="299" y="400"/>
                  <a:pt x="299" y="400"/>
                </a:cubicBezTo>
                <a:cubicBezTo>
                  <a:pt x="300" y="399"/>
                  <a:pt x="300" y="397"/>
                  <a:pt x="299" y="396"/>
                </a:cubicBezTo>
                <a:cubicBezTo>
                  <a:pt x="298" y="395"/>
                  <a:pt x="296" y="395"/>
                  <a:pt x="294" y="396"/>
                </a:cubicBezTo>
                <a:cubicBezTo>
                  <a:pt x="293" y="398"/>
                  <a:pt x="293" y="398"/>
                  <a:pt x="293" y="398"/>
                </a:cubicBezTo>
                <a:cubicBezTo>
                  <a:pt x="292" y="398"/>
                  <a:pt x="292" y="398"/>
                  <a:pt x="292" y="399"/>
                </a:cubicBezTo>
                <a:cubicBezTo>
                  <a:pt x="292" y="399"/>
                  <a:pt x="291" y="399"/>
                  <a:pt x="291" y="399"/>
                </a:cubicBezTo>
                <a:cubicBezTo>
                  <a:pt x="264" y="426"/>
                  <a:pt x="264" y="426"/>
                  <a:pt x="264" y="426"/>
                </a:cubicBezTo>
                <a:cubicBezTo>
                  <a:pt x="263" y="428"/>
                  <a:pt x="263" y="430"/>
                  <a:pt x="264" y="431"/>
                </a:cubicBezTo>
                <a:cubicBezTo>
                  <a:pt x="265" y="431"/>
                  <a:pt x="265" y="432"/>
                  <a:pt x="266" y="432"/>
                </a:cubicBezTo>
                <a:cubicBezTo>
                  <a:pt x="267" y="432"/>
                  <a:pt x="268" y="431"/>
                  <a:pt x="268" y="431"/>
                </a:cubicBezTo>
                <a:cubicBezTo>
                  <a:pt x="295" y="404"/>
                  <a:pt x="295" y="404"/>
                  <a:pt x="295" y="404"/>
                </a:cubicBezTo>
                <a:cubicBezTo>
                  <a:pt x="296" y="403"/>
                  <a:pt x="296" y="403"/>
                  <a:pt x="296" y="403"/>
                </a:cubicBezTo>
                <a:close/>
                <a:moveTo>
                  <a:pt x="575" y="120"/>
                </a:moveTo>
                <a:cubicBezTo>
                  <a:pt x="576" y="120"/>
                  <a:pt x="577" y="121"/>
                  <a:pt x="577" y="121"/>
                </a:cubicBezTo>
                <a:cubicBezTo>
                  <a:pt x="578" y="121"/>
                  <a:pt x="579" y="120"/>
                  <a:pt x="580" y="120"/>
                </a:cubicBezTo>
                <a:cubicBezTo>
                  <a:pt x="693" y="6"/>
                  <a:pt x="693" y="6"/>
                  <a:pt x="693" y="6"/>
                </a:cubicBezTo>
                <a:cubicBezTo>
                  <a:pt x="694" y="5"/>
                  <a:pt x="694" y="3"/>
                  <a:pt x="693" y="2"/>
                </a:cubicBezTo>
                <a:cubicBezTo>
                  <a:pt x="692" y="1"/>
                  <a:pt x="690" y="1"/>
                  <a:pt x="688" y="2"/>
                </a:cubicBezTo>
                <a:cubicBezTo>
                  <a:pt x="575" y="115"/>
                  <a:pt x="575" y="115"/>
                  <a:pt x="575" y="115"/>
                </a:cubicBezTo>
                <a:cubicBezTo>
                  <a:pt x="574" y="117"/>
                  <a:pt x="574" y="118"/>
                  <a:pt x="575" y="120"/>
                </a:cubicBezTo>
                <a:close/>
                <a:moveTo>
                  <a:pt x="362" y="350"/>
                </a:moveTo>
                <a:cubicBezTo>
                  <a:pt x="362" y="350"/>
                  <a:pt x="363" y="350"/>
                  <a:pt x="364" y="349"/>
                </a:cubicBezTo>
                <a:cubicBezTo>
                  <a:pt x="366" y="348"/>
                  <a:pt x="366" y="348"/>
                  <a:pt x="366" y="348"/>
                </a:cubicBezTo>
                <a:cubicBezTo>
                  <a:pt x="367" y="346"/>
                  <a:pt x="367" y="344"/>
                  <a:pt x="366" y="343"/>
                </a:cubicBezTo>
                <a:cubicBezTo>
                  <a:pt x="364" y="342"/>
                  <a:pt x="362" y="342"/>
                  <a:pt x="361" y="343"/>
                </a:cubicBezTo>
                <a:cubicBezTo>
                  <a:pt x="360" y="345"/>
                  <a:pt x="360" y="345"/>
                  <a:pt x="360" y="345"/>
                </a:cubicBezTo>
                <a:cubicBezTo>
                  <a:pt x="358" y="346"/>
                  <a:pt x="358" y="348"/>
                  <a:pt x="360" y="349"/>
                </a:cubicBezTo>
                <a:cubicBezTo>
                  <a:pt x="360" y="350"/>
                  <a:pt x="361" y="350"/>
                  <a:pt x="362" y="350"/>
                </a:cubicBezTo>
                <a:close/>
                <a:moveTo>
                  <a:pt x="489" y="216"/>
                </a:moveTo>
                <a:cubicBezTo>
                  <a:pt x="487" y="218"/>
                  <a:pt x="487" y="218"/>
                  <a:pt x="487" y="218"/>
                </a:cubicBezTo>
                <a:cubicBezTo>
                  <a:pt x="485" y="219"/>
                  <a:pt x="485" y="221"/>
                  <a:pt x="487" y="222"/>
                </a:cubicBezTo>
                <a:cubicBezTo>
                  <a:pt x="487" y="223"/>
                  <a:pt x="488" y="223"/>
                  <a:pt x="489" y="223"/>
                </a:cubicBezTo>
                <a:cubicBezTo>
                  <a:pt x="490" y="223"/>
                  <a:pt x="490" y="223"/>
                  <a:pt x="491" y="222"/>
                </a:cubicBezTo>
                <a:cubicBezTo>
                  <a:pt x="493" y="220"/>
                  <a:pt x="493" y="220"/>
                  <a:pt x="493" y="220"/>
                </a:cubicBezTo>
                <a:cubicBezTo>
                  <a:pt x="494" y="219"/>
                  <a:pt x="494" y="217"/>
                  <a:pt x="493" y="216"/>
                </a:cubicBezTo>
                <a:cubicBezTo>
                  <a:pt x="492" y="215"/>
                  <a:pt x="490" y="215"/>
                  <a:pt x="489" y="216"/>
                </a:cubicBezTo>
                <a:close/>
                <a:moveTo>
                  <a:pt x="293" y="416"/>
                </a:moveTo>
                <a:cubicBezTo>
                  <a:pt x="292" y="415"/>
                  <a:pt x="290" y="415"/>
                  <a:pt x="288" y="416"/>
                </a:cubicBezTo>
                <a:cubicBezTo>
                  <a:pt x="274" y="431"/>
                  <a:pt x="274" y="431"/>
                  <a:pt x="274" y="431"/>
                </a:cubicBezTo>
                <a:cubicBezTo>
                  <a:pt x="272" y="432"/>
                  <a:pt x="272" y="434"/>
                  <a:pt x="274" y="435"/>
                </a:cubicBezTo>
                <a:cubicBezTo>
                  <a:pt x="274" y="436"/>
                  <a:pt x="275" y="436"/>
                  <a:pt x="276" y="436"/>
                </a:cubicBezTo>
                <a:cubicBezTo>
                  <a:pt x="277" y="436"/>
                  <a:pt x="277" y="436"/>
                  <a:pt x="278" y="435"/>
                </a:cubicBezTo>
                <a:cubicBezTo>
                  <a:pt x="293" y="420"/>
                  <a:pt x="293" y="420"/>
                  <a:pt x="293" y="420"/>
                </a:cubicBezTo>
                <a:cubicBezTo>
                  <a:pt x="294" y="419"/>
                  <a:pt x="294" y="417"/>
                  <a:pt x="293" y="416"/>
                </a:cubicBezTo>
                <a:close/>
                <a:moveTo>
                  <a:pt x="583" y="125"/>
                </a:moveTo>
                <a:cubicBezTo>
                  <a:pt x="584" y="126"/>
                  <a:pt x="585" y="126"/>
                  <a:pt x="586" y="126"/>
                </a:cubicBezTo>
                <a:cubicBezTo>
                  <a:pt x="586" y="126"/>
                  <a:pt x="587" y="126"/>
                  <a:pt x="588" y="125"/>
                </a:cubicBezTo>
                <a:cubicBezTo>
                  <a:pt x="707" y="6"/>
                  <a:pt x="707" y="6"/>
                  <a:pt x="707" y="6"/>
                </a:cubicBezTo>
                <a:cubicBezTo>
                  <a:pt x="708" y="5"/>
                  <a:pt x="708" y="3"/>
                  <a:pt x="707" y="2"/>
                </a:cubicBezTo>
                <a:cubicBezTo>
                  <a:pt x="706" y="0"/>
                  <a:pt x="704" y="0"/>
                  <a:pt x="703" y="2"/>
                </a:cubicBezTo>
                <a:cubicBezTo>
                  <a:pt x="583" y="121"/>
                  <a:pt x="583" y="121"/>
                  <a:pt x="583" y="121"/>
                </a:cubicBezTo>
                <a:cubicBezTo>
                  <a:pt x="582" y="122"/>
                  <a:pt x="582" y="124"/>
                  <a:pt x="583" y="125"/>
                </a:cubicBezTo>
                <a:close/>
                <a:moveTo>
                  <a:pt x="502" y="210"/>
                </a:moveTo>
                <a:cubicBezTo>
                  <a:pt x="503" y="210"/>
                  <a:pt x="503" y="210"/>
                  <a:pt x="504" y="209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20" y="193"/>
                  <a:pt x="520" y="191"/>
                  <a:pt x="519" y="190"/>
                </a:cubicBezTo>
                <a:cubicBezTo>
                  <a:pt x="518" y="188"/>
                  <a:pt x="516" y="188"/>
                  <a:pt x="515" y="190"/>
                </a:cubicBezTo>
                <a:cubicBezTo>
                  <a:pt x="500" y="205"/>
                  <a:pt x="500" y="205"/>
                  <a:pt x="500" y="205"/>
                </a:cubicBezTo>
                <a:cubicBezTo>
                  <a:pt x="498" y="206"/>
                  <a:pt x="498" y="208"/>
                  <a:pt x="500" y="209"/>
                </a:cubicBezTo>
                <a:cubicBezTo>
                  <a:pt x="500" y="210"/>
                  <a:pt x="501" y="210"/>
                  <a:pt x="502" y="210"/>
                </a:cubicBezTo>
                <a:close/>
                <a:moveTo>
                  <a:pt x="341" y="368"/>
                </a:moveTo>
                <a:cubicBezTo>
                  <a:pt x="340" y="367"/>
                  <a:pt x="338" y="367"/>
                  <a:pt x="336" y="368"/>
                </a:cubicBezTo>
                <a:cubicBezTo>
                  <a:pt x="331" y="374"/>
                  <a:pt x="331" y="374"/>
                  <a:pt x="331" y="374"/>
                </a:cubicBezTo>
                <a:cubicBezTo>
                  <a:pt x="330" y="375"/>
                  <a:pt x="330" y="376"/>
                  <a:pt x="330" y="377"/>
                </a:cubicBezTo>
                <a:cubicBezTo>
                  <a:pt x="329" y="377"/>
                  <a:pt x="328" y="377"/>
                  <a:pt x="327" y="378"/>
                </a:cubicBezTo>
                <a:cubicBezTo>
                  <a:pt x="325" y="380"/>
                  <a:pt x="325" y="380"/>
                  <a:pt x="325" y="380"/>
                </a:cubicBezTo>
                <a:cubicBezTo>
                  <a:pt x="324" y="381"/>
                  <a:pt x="324" y="383"/>
                  <a:pt x="325" y="384"/>
                </a:cubicBezTo>
                <a:cubicBezTo>
                  <a:pt x="325" y="385"/>
                  <a:pt x="326" y="385"/>
                  <a:pt x="327" y="385"/>
                </a:cubicBezTo>
                <a:cubicBezTo>
                  <a:pt x="328" y="385"/>
                  <a:pt x="329" y="385"/>
                  <a:pt x="329" y="384"/>
                </a:cubicBezTo>
                <a:cubicBezTo>
                  <a:pt x="331" y="382"/>
                  <a:pt x="331" y="382"/>
                  <a:pt x="331" y="382"/>
                </a:cubicBezTo>
                <a:cubicBezTo>
                  <a:pt x="332" y="381"/>
                  <a:pt x="332" y="380"/>
                  <a:pt x="332" y="379"/>
                </a:cubicBezTo>
                <a:cubicBezTo>
                  <a:pt x="332" y="379"/>
                  <a:pt x="332" y="379"/>
                  <a:pt x="333" y="379"/>
                </a:cubicBezTo>
                <a:cubicBezTo>
                  <a:pt x="334" y="379"/>
                  <a:pt x="334" y="379"/>
                  <a:pt x="335" y="378"/>
                </a:cubicBezTo>
                <a:cubicBezTo>
                  <a:pt x="341" y="372"/>
                  <a:pt x="341" y="372"/>
                  <a:pt x="341" y="372"/>
                </a:cubicBezTo>
                <a:cubicBezTo>
                  <a:pt x="342" y="371"/>
                  <a:pt x="342" y="369"/>
                  <a:pt x="341" y="368"/>
                </a:cubicBezTo>
                <a:close/>
                <a:moveTo>
                  <a:pt x="340" y="382"/>
                </a:moveTo>
                <a:cubicBezTo>
                  <a:pt x="341" y="383"/>
                  <a:pt x="342" y="383"/>
                  <a:pt x="343" y="383"/>
                </a:cubicBezTo>
                <a:cubicBezTo>
                  <a:pt x="343" y="383"/>
                  <a:pt x="344" y="383"/>
                  <a:pt x="345" y="382"/>
                </a:cubicBezTo>
                <a:cubicBezTo>
                  <a:pt x="350" y="377"/>
                  <a:pt x="350" y="377"/>
                  <a:pt x="350" y="377"/>
                </a:cubicBezTo>
                <a:cubicBezTo>
                  <a:pt x="351" y="376"/>
                  <a:pt x="351" y="374"/>
                  <a:pt x="350" y="373"/>
                </a:cubicBezTo>
                <a:cubicBezTo>
                  <a:pt x="349" y="372"/>
                  <a:pt x="347" y="372"/>
                  <a:pt x="346" y="373"/>
                </a:cubicBezTo>
                <a:cubicBezTo>
                  <a:pt x="340" y="378"/>
                  <a:pt x="340" y="378"/>
                  <a:pt x="340" y="378"/>
                </a:cubicBezTo>
                <a:cubicBezTo>
                  <a:pt x="339" y="379"/>
                  <a:pt x="339" y="381"/>
                  <a:pt x="340" y="382"/>
                </a:cubicBezTo>
                <a:close/>
                <a:moveTo>
                  <a:pt x="308" y="415"/>
                </a:moveTo>
                <a:cubicBezTo>
                  <a:pt x="307" y="414"/>
                  <a:pt x="305" y="414"/>
                  <a:pt x="303" y="415"/>
                </a:cubicBezTo>
                <a:cubicBezTo>
                  <a:pt x="283" y="435"/>
                  <a:pt x="283" y="435"/>
                  <a:pt x="283" y="435"/>
                </a:cubicBezTo>
                <a:cubicBezTo>
                  <a:pt x="282" y="436"/>
                  <a:pt x="282" y="438"/>
                  <a:pt x="283" y="439"/>
                </a:cubicBezTo>
                <a:cubicBezTo>
                  <a:pt x="284" y="440"/>
                  <a:pt x="285" y="440"/>
                  <a:pt x="286" y="440"/>
                </a:cubicBezTo>
                <a:cubicBezTo>
                  <a:pt x="286" y="440"/>
                  <a:pt x="287" y="440"/>
                  <a:pt x="288" y="439"/>
                </a:cubicBezTo>
                <a:cubicBezTo>
                  <a:pt x="308" y="419"/>
                  <a:pt x="308" y="419"/>
                  <a:pt x="308" y="419"/>
                </a:cubicBezTo>
                <a:cubicBezTo>
                  <a:pt x="309" y="418"/>
                  <a:pt x="309" y="416"/>
                  <a:pt x="308" y="415"/>
                </a:cubicBezTo>
                <a:close/>
                <a:moveTo>
                  <a:pt x="516" y="210"/>
                </a:moveTo>
                <a:cubicBezTo>
                  <a:pt x="517" y="210"/>
                  <a:pt x="517" y="210"/>
                  <a:pt x="518" y="209"/>
                </a:cubicBezTo>
                <a:cubicBezTo>
                  <a:pt x="531" y="196"/>
                  <a:pt x="531" y="196"/>
                  <a:pt x="531" y="196"/>
                </a:cubicBezTo>
                <a:cubicBezTo>
                  <a:pt x="532" y="195"/>
                  <a:pt x="532" y="193"/>
                  <a:pt x="531" y="192"/>
                </a:cubicBezTo>
                <a:cubicBezTo>
                  <a:pt x="530" y="191"/>
                  <a:pt x="528" y="191"/>
                  <a:pt x="526" y="192"/>
                </a:cubicBezTo>
                <a:cubicBezTo>
                  <a:pt x="514" y="205"/>
                  <a:pt x="514" y="205"/>
                  <a:pt x="514" y="205"/>
                </a:cubicBezTo>
                <a:cubicBezTo>
                  <a:pt x="512" y="206"/>
                  <a:pt x="512" y="208"/>
                  <a:pt x="514" y="209"/>
                </a:cubicBezTo>
                <a:cubicBezTo>
                  <a:pt x="514" y="210"/>
                  <a:pt x="515" y="210"/>
                  <a:pt x="516" y="210"/>
                </a:cubicBezTo>
                <a:close/>
                <a:moveTo>
                  <a:pt x="719" y="4"/>
                </a:moveTo>
                <a:cubicBezTo>
                  <a:pt x="718" y="2"/>
                  <a:pt x="716" y="2"/>
                  <a:pt x="715" y="4"/>
                </a:cubicBezTo>
                <a:cubicBezTo>
                  <a:pt x="675" y="44"/>
                  <a:pt x="675" y="44"/>
                  <a:pt x="675" y="44"/>
                </a:cubicBezTo>
                <a:cubicBezTo>
                  <a:pt x="675" y="44"/>
                  <a:pt x="675" y="43"/>
                  <a:pt x="675" y="43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8" y="100"/>
                  <a:pt x="618" y="100"/>
                  <a:pt x="618" y="100"/>
                </a:cubicBezTo>
                <a:cubicBezTo>
                  <a:pt x="609" y="109"/>
                  <a:pt x="609" y="109"/>
                  <a:pt x="609" y="109"/>
                </a:cubicBezTo>
                <a:cubicBezTo>
                  <a:pt x="609" y="109"/>
                  <a:pt x="609" y="110"/>
                  <a:pt x="608" y="110"/>
                </a:cubicBezTo>
                <a:cubicBezTo>
                  <a:pt x="608" y="110"/>
                  <a:pt x="608" y="110"/>
                  <a:pt x="608" y="111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1" y="127"/>
                  <a:pt x="591" y="129"/>
                  <a:pt x="592" y="130"/>
                </a:cubicBezTo>
                <a:cubicBezTo>
                  <a:pt x="593" y="131"/>
                  <a:pt x="594" y="131"/>
                  <a:pt x="595" y="131"/>
                </a:cubicBezTo>
                <a:cubicBezTo>
                  <a:pt x="595" y="131"/>
                  <a:pt x="596" y="131"/>
                  <a:pt x="597" y="130"/>
                </a:cubicBezTo>
                <a:cubicBezTo>
                  <a:pt x="612" y="115"/>
                  <a:pt x="612" y="115"/>
                  <a:pt x="612" y="115"/>
                </a:cubicBezTo>
                <a:cubicBezTo>
                  <a:pt x="612" y="115"/>
                  <a:pt x="612" y="115"/>
                  <a:pt x="613" y="114"/>
                </a:cubicBezTo>
                <a:cubicBezTo>
                  <a:pt x="613" y="114"/>
                  <a:pt x="613" y="114"/>
                  <a:pt x="613" y="114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7" y="101"/>
                  <a:pt x="627" y="101"/>
                  <a:pt x="627" y="101"/>
                </a:cubicBezTo>
                <a:cubicBezTo>
                  <a:pt x="719" y="8"/>
                  <a:pt x="719" y="8"/>
                  <a:pt x="719" y="8"/>
                </a:cubicBezTo>
                <a:cubicBezTo>
                  <a:pt x="720" y="7"/>
                  <a:pt x="720" y="5"/>
                  <a:pt x="719" y="4"/>
                </a:cubicBezTo>
                <a:close/>
                <a:moveTo>
                  <a:pt x="370" y="352"/>
                </a:moveTo>
                <a:cubicBezTo>
                  <a:pt x="369" y="351"/>
                  <a:pt x="367" y="351"/>
                  <a:pt x="366" y="352"/>
                </a:cubicBezTo>
                <a:cubicBezTo>
                  <a:pt x="364" y="354"/>
                  <a:pt x="364" y="354"/>
                  <a:pt x="364" y="354"/>
                </a:cubicBezTo>
                <a:cubicBezTo>
                  <a:pt x="363" y="355"/>
                  <a:pt x="363" y="357"/>
                  <a:pt x="364" y="358"/>
                </a:cubicBezTo>
                <a:cubicBezTo>
                  <a:pt x="365" y="359"/>
                  <a:pt x="366" y="359"/>
                  <a:pt x="366" y="359"/>
                </a:cubicBezTo>
                <a:cubicBezTo>
                  <a:pt x="367" y="359"/>
                  <a:pt x="368" y="359"/>
                  <a:pt x="369" y="358"/>
                </a:cubicBezTo>
                <a:cubicBezTo>
                  <a:pt x="370" y="357"/>
                  <a:pt x="370" y="357"/>
                  <a:pt x="370" y="357"/>
                </a:cubicBezTo>
                <a:cubicBezTo>
                  <a:pt x="372" y="356"/>
                  <a:pt x="372" y="354"/>
                  <a:pt x="370" y="352"/>
                </a:cubicBezTo>
                <a:close/>
                <a:moveTo>
                  <a:pt x="317" y="419"/>
                </a:moveTo>
                <a:cubicBezTo>
                  <a:pt x="316" y="418"/>
                  <a:pt x="314" y="418"/>
                  <a:pt x="313" y="419"/>
                </a:cubicBezTo>
                <a:cubicBezTo>
                  <a:pt x="293" y="439"/>
                  <a:pt x="293" y="439"/>
                  <a:pt x="293" y="439"/>
                </a:cubicBezTo>
                <a:cubicBezTo>
                  <a:pt x="292" y="441"/>
                  <a:pt x="292" y="443"/>
                  <a:pt x="293" y="444"/>
                </a:cubicBezTo>
                <a:cubicBezTo>
                  <a:pt x="294" y="444"/>
                  <a:pt x="294" y="445"/>
                  <a:pt x="295" y="445"/>
                </a:cubicBezTo>
                <a:cubicBezTo>
                  <a:pt x="296" y="445"/>
                  <a:pt x="297" y="444"/>
                  <a:pt x="297" y="444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9" y="423"/>
                  <a:pt x="319" y="421"/>
                  <a:pt x="317" y="419"/>
                </a:cubicBezTo>
                <a:close/>
                <a:moveTo>
                  <a:pt x="722" y="15"/>
                </a:moveTo>
                <a:cubicBezTo>
                  <a:pt x="721" y="13"/>
                  <a:pt x="719" y="13"/>
                  <a:pt x="718" y="15"/>
                </a:cubicBezTo>
                <a:cubicBezTo>
                  <a:pt x="641" y="92"/>
                  <a:pt x="641" y="92"/>
                  <a:pt x="641" y="92"/>
                </a:cubicBezTo>
                <a:cubicBezTo>
                  <a:pt x="639" y="93"/>
                  <a:pt x="639" y="95"/>
                  <a:pt x="641" y="96"/>
                </a:cubicBezTo>
                <a:cubicBezTo>
                  <a:pt x="641" y="97"/>
                  <a:pt x="642" y="97"/>
                  <a:pt x="643" y="97"/>
                </a:cubicBezTo>
                <a:cubicBezTo>
                  <a:pt x="644" y="97"/>
                  <a:pt x="644" y="97"/>
                  <a:pt x="645" y="96"/>
                </a:cubicBezTo>
                <a:cubicBezTo>
                  <a:pt x="722" y="19"/>
                  <a:pt x="722" y="19"/>
                  <a:pt x="722" y="19"/>
                </a:cubicBezTo>
                <a:cubicBezTo>
                  <a:pt x="723" y="18"/>
                  <a:pt x="723" y="16"/>
                  <a:pt x="722" y="15"/>
                </a:cubicBezTo>
                <a:close/>
                <a:moveTo>
                  <a:pt x="524" y="216"/>
                </a:moveTo>
                <a:cubicBezTo>
                  <a:pt x="524" y="216"/>
                  <a:pt x="525" y="216"/>
                  <a:pt x="526" y="215"/>
                </a:cubicBezTo>
                <a:cubicBezTo>
                  <a:pt x="534" y="208"/>
                  <a:pt x="534" y="208"/>
                  <a:pt x="534" y="208"/>
                </a:cubicBezTo>
                <a:cubicBezTo>
                  <a:pt x="535" y="206"/>
                  <a:pt x="535" y="204"/>
                  <a:pt x="534" y="203"/>
                </a:cubicBezTo>
                <a:cubicBezTo>
                  <a:pt x="532" y="202"/>
                  <a:pt x="530" y="202"/>
                  <a:pt x="529" y="203"/>
                </a:cubicBezTo>
                <a:cubicBezTo>
                  <a:pt x="522" y="211"/>
                  <a:pt x="522" y="211"/>
                  <a:pt x="522" y="211"/>
                </a:cubicBezTo>
                <a:cubicBezTo>
                  <a:pt x="520" y="212"/>
                  <a:pt x="520" y="214"/>
                  <a:pt x="522" y="215"/>
                </a:cubicBezTo>
                <a:cubicBezTo>
                  <a:pt x="522" y="216"/>
                  <a:pt x="523" y="216"/>
                  <a:pt x="524" y="216"/>
                </a:cubicBezTo>
                <a:close/>
                <a:moveTo>
                  <a:pt x="351" y="389"/>
                </a:moveTo>
                <a:cubicBezTo>
                  <a:pt x="352" y="389"/>
                  <a:pt x="353" y="388"/>
                  <a:pt x="353" y="388"/>
                </a:cubicBezTo>
                <a:cubicBezTo>
                  <a:pt x="359" y="382"/>
                  <a:pt x="359" y="382"/>
                  <a:pt x="359" y="382"/>
                </a:cubicBezTo>
                <a:cubicBezTo>
                  <a:pt x="360" y="381"/>
                  <a:pt x="360" y="379"/>
                  <a:pt x="359" y="377"/>
                </a:cubicBezTo>
                <a:cubicBezTo>
                  <a:pt x="358" y="376"/>
                  <a:pt x="356" y="376"/>
                  <a:pt x="355" y="377"/>
                </a:cubicBezTo>
                <a:cubicBezTo>
                  <a:pt x="349" y="383"/>
                  <a:pt x="349" y="383"/>
                  <a:pt x="349" y="383"/>
                </a:cubicBezTo>
                <a:cubicBezTo>
                  <a:pt x="348" y="385"/>
                  <a:pt x="348" y="387"/>
                  <a:pt x="349" y="388"/>
                </a:cubicBezTo>
                <a:cubicBezTo>
                  <a:pt x="350" y="388"/>
                  <a:pt x="350" y="389"/>
                  <a:pt x="351" y="389"/>
                </a:cubicBezTo>
                <a:close/>
                <a:moveTo>
                  <a:pt x="741" y="10"/>
                </a:moveTo>
                <a:cubicBezTo>
                  <a:pt x="740" y="9"/>
                  <a:pt x="738" y="9"/>
                  <a:pt x="736" y="10"/>
                </a:cubicBezTo>
                <a:cubicBezTo>
                  <a:pt x="667" y="79"/>
                  <a:pt x="667" y="79"/>
                  <a:pt x="667" y="79"/>
                </a:cubicBezTo>
                <a:cubicBezTo>
                  <a:pt x="666" y="81"/>
                  <a:pt x="666" y="83"/>
                  <a:pt x="667" y="84"/>
                </a:cubicBezTo>
                <a:cubicBezTo>
                  <a:pt x="668" y="84"/>
                  <a:pt x="668" y="85"/>
                  <a:pt x="669" y="85"/>
                </a:cubicBezTo>
                <a:cubicBezTo>
                  <a:pt x="670" y="85"/>
                  <a:pt x="671" y="84"/>
                  <a:pt x="671" y="84"/>
                </a:cubicBezTo>
                <a:cubicBezTo>
                  <a:pt x="741" y="14"/>
                  <a:pt x="741" y="14"/>
                  <a:pt x="741" y="14"/>
                </a:cubicBezTo>
                <a:cubicBezTo>
                  <a:pt x="742" y="13"/>
                  <a:pt x="742" y="11"/>
                  <a:pt x="741" y="10"/>
                </a:cubicBezTo>
                <a:close/>
                <a:moveTo>
                  <a:pt x="319" y="436"/>
                </a:moveTo>
                <a:cubicBezTo>
                  <a:pt x="320" y="435"/>
                  <a:pt x="320" y="433"/>
                  <a:pt x="319" y="432"/>
                </a:cubicBezTo>
                <a:cubicBezTo>
                  <a:pt x="318" y="431"/>
                  <a:pt x="316" y="431"/>
                  <a:pt x="314" y="432"/>
                </a:cubicBezTo>
                <a:cubicBezTo>
                  <a:pt x="299" y="447"/>
                  <a:pt x="299" y="447"/>
                  <a:pt x="299" y="447"/>
                </a:cubicBezTo>
                <a:cubicBezTo>
                  <a:pt x="298" y="448"/>
                  <a:pt x="298" y="450"/>
                  <a:pt x="299" y="452"/>
                </a:cubicBezTo>
                <a:cubicBezTo>
                  <a:pt x="300" y="452"/>
                  <a:pt x="301" y="452"/>
                  <a:pt x="301" y="452"/>
                </a:cubicBezTo>
                <a:cubicBezTo>
                  <a:pt x="302" y="452"/>
                  <a:pt x="303" y="452"/>
                  <a:pt x="304" y="452"/>
                </a:cubicBezTo>
                <a:lnTo>
                  <a:pt x="319" y="436"/>
                </a:lnTo>
                <a:close/>
                <a:moveTo>
                  <a:pt x="369" y="382"/>
                </a:moveTo>
                <a:cubicBezTo>
                  <a:pt x="368" y="380"/>
                  <a:pt x="366" y="380"/>
                  <a:pt x="365" y="382"/>
                </a:cubicBezTo>
                <a:cubicBezTo>
                  <a:pt x="357" y="389"/>
                  <a:pt x="357" y="389"/>
                  <a:pt x="357" y="389"/>
                </a:cubicBezTo>
                <a:cubicBezTo>
                  <a:pt x="356" y="390"/>
                  <a:pt x="356" y="392"/>
                  <a:pt x="357" y="393"/>
                </a:cubicBezTo>
                <a:cubicBezTo>
                  <a:pt x="358" y="394"/>
                  <a:pt x="359" y="394"/>
                  <a:pt x="360" y="394"/>
                </a:cubicBezTo>
                <a:cubicBezTo>
                  <a:pt x="360" y="394"/>
                  <a:pt x="361" y="394"/>
                  <a:pt x="362" y="393"/>
                </a:cubicBezTo>
                <a:cubicBezTo>
                  <a:pt x="369" y="386"/>
                  <a:pt x="369" y="386"/>
                  <a:pt x="369" y="386"/>
                </a:cubicBezTo>
                <a:cubicBezTo>
                  <a:pt x="370" y="385"/>
                  <a:pt x="370" y="383"/>
                  <a:pt x="369" y="382"/>
                </a:cubicBezTo>
                <a:close/>
                <a:moveTo>
                  <a:pt x="376" y="370"/>
                </a:moveTo>
                <a:cubicBezTo>
                  <a:pt x="375" y="371"/>
                  <a:pt x="375" y="371"/>
                  <a:pt x="375" y="371"/>
                </a:cubicBezTo>
                <a:cubicBezTo>
                  <a:pt x="374" y="373"/>
                  <a:pt x="374" y="375"/>
                  <a:pt x="375" y="376"/>
                </a:cubicBezTo>
                <a:cubicBezTo>
                  <a:pt x="375" y="376"/>
                  <a:pt x="376" y="377"/>
                  <a:pt x="377" y="377"/>
                </a:cubicBezTo>
                <a:cubicBezTo>
                  <a:pt x="378" y="377"/>
                  <a:pt x="379" y="376"/>
                  <a:pt x="379" y="376"/>
                </a:cubicBezTo>
                <a:cubicBezTo>
                  <a:pt x="380" y="375"/>
                  <a:pt x="380" y="375"/>
                  <a:pt x="380" y="375"/>
                </a:cubicBezTo>
                <a:cubicBezTo>
                  <a:pt x="381" y="374"/>
                  <a:pt x="381" y="372"/>
                  <a:pt x="380" y="370"/>
                </a:cubicBezTo>
                <a:cubicBezTo>
                  <a:pt x="379" y="369"/>
                  <a:pt x="377" y="369"/>
                  <a:pt x="376" y="370"/>
                </a:cubicBezTo>
                <a:close/>
                <a:moveTo>
                  <a:pt x="698" y="67"/>
                </a:moveTo>
                <a:cubicBezTo>
                  <a:pt x="697" y="65"/>
                  <a:pt x="695" y="65"/>
                  <a:pt x="694" y="67"/>
                </a:cubicBezTo>
                <a:cubicBezTo>
                  <a:pt x="685" y="76"/>
                  <a:pt x="685" y="76"/>
                  <a:pt x="685" y="76"/>
                </a:cubicBezTo>
                <a:cubicBezTo>
                  <a:pt x="683" y="77"/>
                  <a:pt x="683" y="79"/>
                  <a:pt x="685" y="80"/>
                </a:cubicBezTo>
                <a:cubicBezTo>
                  <a:pt x="685" y="81"/>
                  <a:pt x="686" y="81"/>
                  <a:pt x="687" y="81"/>
                </a:cubicBezTo>
                <a:cubicBezTo>
                  <a:pt x="688" y="81"/>
                  <a:pt x="688" y="81"/>
                  <a:pt x="689" y="80"/>
                </a:cubicBezTo>
                <a:cubicBezTo>
                  <a:pt x="698" y="71"/>
                  <a:pt x="698" y="71"/>
                  <a:pt x="698" y="71"/>
                </a:cubicBezTo>
                <a:cubicBezTo>
                  <a:pt x="699" y="70"/>
                  <a:pt x="699" y="68"/>
                  <a:pt x="698" y="67"/>
                </a:cubicBezTo>
                <a:close/>
                <a:moveTo>
                  <a:pt x="735" y="30"/>
                </a:moveTo>
                <a:cubicBezTo>
                  <a:pt x="734" y="28"/>
                  <a:pt x="732" y="28"/>
                  <a:pt x="731" y="3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699" y="62"/>
                  <a:pt x="699" y="62"/>
                  <a:pt x="699" y="62"/>
                </a:cubicBezTo>
                <a:cubicBezTo>
                  <a:pt x="697" y="63"/>
                  <a:pt x="697" y="65"/>
                  <a:pt x="699" y="66"/>
                </a:cubicBezTo>
                <a:cubicBezTo>
                  <a:pt x="699" y="67"/>
                  <a:pt x="700" y="67"/>
                  <a:pt x="701" y="67"/>
                </a:cubicBezTo>
                <a:cubicBezTo>
                  <a:pt x="702" y="67"/>
                  <a:pt x="702" y="67"/>
                  <a:pt x="703" y="66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4" y="55"/>
                  <a:pt x="714" y="55"/>
                  <a:pt x="714" y="55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35" y="34"/>
                  <a:pt x="735" y="34"/>
                  <a:pt x="735" y="34"/>
                </a:cubicBezTo>
                <a:cubicBezTo>
                  <a:pt x="736" y="33"/>
                  <a:pt x="736" y="31"/>
                  <a:pt x="735" y="30"/>
                </a:cubicBezTo>
                <a:close/>
                <a:moveTo>
                  <a:pt x="751" y="17"/>
                </a:moveTo>
                <a:cubicBezTo>
                  <a:pt x="751" y="17"/>
                  <a:pt x="752" y="17"/>
                  <a:pt x="753" y="16"/>
                </a:cubicBezTo>
                <a:cubicBezTo>
                  <a:pt x="755" y="14"/>
                  <a:pt x="755" y="14"/>
                  <a:pt x="755" y="14"/>
                </a:cubicBezTo>
                <a:cubicBezTo>
                  <a:pt x="757" y="12"/>
                  <a:pt x="757" y="10"/>
                  <a:pt x="755" y="9"/>
                </a:cubicBezTo>
                <a:cubicBezTo>
                  <a:pt x="754" y="8"/>
                  <a:pt x="752" y="8"/>
                  <a:pt x="751" y="9"/>
                </a:cubicBezTo>
                <a:cubicBezTo>
                  <a:pt x="748" y="12"/>
                  <a:pt x="748" y="12"/>
                  <a:pt x="748" y="12"/>
                </a:cubicBezTo>
                <a:cubicBezTo>
                  <a:pt x="747" y="13"/>
                  <a:pt x="747" y="15"/>
                  <a:pt x="748" y="16"/>
                </a:cubicBezTo>
                <a:cubicBezTo>
                  <a:pt x="749" y="17"/>
                  <a:pt x="750" y="17"/>
                  <a:pt x="751" y="17"/>
                </a:cubicBezTo>
                <a:close/>
                <a:moveTo>
                  <a:pt x="317" y="448"/>
                </a:moveTo>
                <a:cubicBezTo>
                  <a:pt x="316" y="447"/>
                  <a:pt x="314" y="447"/>
                  <a:pt x="312" y="448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6"/>
                  <a:pt x="305" y="456"/>
                </a:cubicBezTo>
                <a:cubicBezTo>
                  <a:pt x="303" y="458"/>
                  <a:pt x="303" y="458"/>
                  <a:pt x="303" y="458"/>
                </a:cubicBezTo>
                <a:cubicBezTo>
                  <a:pt x="302" y="459"/>
                  <a:pt x="302" y="461"/>
                  <a:pt x="303" y="462"/>
                </a:cubicBezTo>
                <a:cubicBezTo>
                  <a:pt x="303" y="463"/>
                  <a:pt x="304" y="463"/>
                  <a:pt x="305" y="463"/>
                </a:cubicBezTo>
                <a:cubicBezTo>
                  <a:pt x="306" y="463"/>
                  <a:pt x="306" y="463"/>
                  <a:pt x="307" y="462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10" y="459"/>
                  <a:pt x="310" y="459"/>
                </a:cubicBezTo>
                <a:cubicBezTo>
                  <a:pt x="317" y="452"/>
                  <a:pt x="317" y="452"/>
                  <a:pt x="317" y="452"/>
                </a:cubicBezTo>
                <a:cubicBezTo>
                  <a:pt x="318" y="451"/>
                  <a:pt x="318" y="449"/>
                  <a:pt x="317" y="448"/>
                </a:cubicBezTo>
                <a:close/>
                <a:moveTo>
                  <a:pt x="359" y="401"/>
                </a:moveTo>
                <a:cubicBezTo>
                  <a:pt x="357" y="403"/>
                  <a:pt x="357" y="403"/>
                  <a:pt x="357" y="403"/>
                </a:cubicBezTo>
                <a:cubicBezTo>
                  <a:pt x="356" y="404"/>
                  <a:pt x="356" y="406"/>
                  <a:pt x="357" y="407"/>
                </a:cubicBezTo>
                <a:cubicBezTo>
                  <a:pt x="358" y="408"/>
                  <a:pt x="359" y="408"/>
                  <a:pt x="360" y="408"/>
                </a:cubicBezTo>
                <a:cubicBezTo>
                  <a:pt x="360" y="408"/>
                  <a:pt x="361" y="408"/>
                  <a:pt x="362" y="407"/>
                </a:cubicBezTo>
                <a:cubicBezTo>
                  <a:pt x="364" y="405"/>
                  <a:pt x="364" y="405"/>
                  <a:pt x="364" y="405"/>
                </a:cubicBezTo>
                <a:cubicBezTo>
                  <a:pt x="365" y="404"/>
                  <a:pt x="365" y="402"/>
                  <a:pt x="364" y="401"/>
                </a:cubicBezTo>
                <a:cubicBezTo>
                  <a:pt x="362" y="400"/>
                  <a:pt x="360" y="400"/>
                  <a:pt x="359" y="401"/>
                </a:cubicBezTo>
                <a:close/>
                <a:moveTo>
                  <a:pt x="322" y="457"/>
                </a:moveTo>
                <a:cubicBezTo>
                  <a:pt x="321" y="456"/>
                  <a:pt x="319" y="456"/>
                  <a:pt x="317" y="457"/>
                </a:cubicBezTo>
                <a:cubicBezTo>
                  <a:pt x="311" y="463"/>
                  <a:pt x="311" y="463"/>
                  <a:pt x="311" y="463"/>
                </a:cubicBezTo>
                <a:cubicBezTo>
                  <a:pt x="310" y="465"/>
                  <a:pt x="310" y="467"/>
                  <a:pt x="311" y="468"/>
                </a:cubicBezTo>
                <a:cubicBezTo>
                  <a:pt x="312" y="468"/>
                  <a:pt x="312" y="469"/>
                  <a:pt x="313" y="469"/>
                </a:cubicBezTo>
                <a:cubicBezTo>
                  <a:pt x="314" y="469"/>
                  <a:pt x="315" y="468"/>
                  <a:pt x="315" y="468"/>
                </a:cubicBezTo>
                <a:cubicBezTo>
                  <a:pt x="322" y="461"/>
                  <a:pt x="322" y="461"/>
                  <a:pt x="322" y="461"/>
                </a:cubicBezTo>
                <a:cubicBezTo>
                  <a:pt x="323" y="460"/>
                  <a:pt x="323" y="458"/>
                  <a:pt x="322" y="457"/>
                </a:cubicBezTo>
                <a:close/>
                <a:moveTo>
                  <a:pt x="385" y="389"/>
                </a:moveTo>
                <a:cubicBezTo>
                  <a:pt x="381" y="394"/>
                  <a:pt x="381" y="394"/>
                  <a:pt x="381" y="394"/>
                </a:cubicBezTo>
                <a:cubicBezTo>
                  <a:pt x="379" y="395"/>
                  <a:pt x="379" y="397"/>
                  <a:pt x="380" y="398"/>
                </a:cubicBezTo>
                <a:cubicBezTo>
                  <a:pt x="379" y="397"/>
                  <a:pt x="377" y="397"/>
                  <a:pt x="376" y="398"/>
                </a:cubicBezTo>
                <a:cubicBezTo>
                  <a:pt x="373" y="401"/>
                  <a:pt x="373" y="401"/>
                  <a:pt x="373" y="401"/>
                </a:cubicBezTo>
                <a:cubicBezTo>
                  <a:pt x="372" y="402"/>
                  <a:pt x="372" y="404"/>
                  <a:pt x="373" y="405"/>
                </a:cubicBezTo>
                <a:cubicBezTo>
                  <a:pt x="374" y="406"/>
                  <a:pt x="375" y="406"/>
                  <a:pt x="376" y="406"/>
                </a:cubicBezTo>
                <a:cubicBezTo>
                  <a:pt x="376" y="406"/>
                  <a:pt x="377" y="406"/>
                  <a:pt x="378" y="405"/>
                </a:cubicBezTo>
                <a:cubicBezTo>
                  <a:pt x="381" y="402"/>
                  <a:pt x="381" y="402"/>
                  <a:pt x="381" y="402"/>
                </a:cubicBezTo>
                <a:cubicBezTo>
                  <a:pt x="382" y="401"/>
                  <a:pt x="382" y="400"/>
                  <a:pt x="381" y="398"/>
                </a:cubicBezTo>
                <a:cubicBezTo>
                  <a:pt x="381" y="399"/>
                  <a:pt x="382" y="399"/>
                  <a:pt x="383" y="399"/>
                </a:cubicBezTo>
                <a:cubicBezTo>
                  <a:pt x="384" y="399"/>
                  <a:pt x="384" y="399"/>
                  <a:pt x="385" y="398"/>
                </a:cubicBezTo>
                <a:cubicBezTo>
                  <a:pt x="390" y="394"/>
                  <a:pt x="390" y="394"/>
                  <a:pt x="390" y="394"/>
                </a:cubicBezTo>
                <a:cubicBezTo>
                  <a:pt x="391" y="392"/>
                  <a:pt x="391" y="390"/>
                  <a:pt x="390" y="389"/>
                </a:cubicBezTo>
                <a:cubicBezTo>
                  <a:pt x="388" y="388"/>
                  <a:pt x="386" y="388"/>
                  <a:pt x="385" y="389"/>
                </a:cubicBezTo>
                <a:close/>
                <a:moveTo>
                  <a:pt x="401" y="396"/>
                </a:moveTo>
                <a:cubicBezTo>
                  <a:pt x="402" y="395"/>
                  <a:pt x="402" y="393"/>
                  <a:pt x="401" y="392"/>
                </a:cubicBezTo>
                <a:cubicBezTo>
                  <a:pt x="400" y="391"/>
                  <a:pt x="398" y="391"/>
                  <a:pt x="397" y="392"/>
                </a:cubicBezTo>
                <a:cubicBezTo>
                  <a:pt x="385" y="403"/>
                  <a:pt x="385" y="403"/>
                  <a:pt x="385" y="403"/>
                </a:cubicBezTo>
                <a:cubicBezTo>
                  <a:pt x="384" y="404"/>
                  <a:pt x="384" y="406"/>
                  <a:pt x="385" y="407"/>
                </a:cubicBezTo>
                <a:cubicBezTo>
                  <a:pt x="386" y="408"/>
                  <a:pt x="387" y="408"/>
                  <a:pt x="387" y="408"/>
                </a:cubicBezTo>
                <a:cubicBezTo>
                  <a:pt x="388" y="408"/>
                  <a:pt x="389" y="408"/>
                  <a:pt x="390" y="407"/>
                </a:cubicBezTo>
                <a:lnTo>
                  <a:pt x="401" y="396"/>
                </a:lnTo>
                <a:close/>
                <a:moveTo>
                  <a:pt x="702" y="95"/>
                </a:moveTo>
                <a:cubicBezTo>
                  <a:pt x="704" y="93"/>
                  <a:pt x="704" y="91"/>
                  <a:pt x="702" y="90"/>
                </a:cubicBezTo>
                <a:cubicBezTo>
                  <a:pt x="701" y="89"/>
                  <a:pt x="699" y="89"/>
                  <a:pt x="698" y="90"/>
                </a:cubicBezTo>
                <a:cubicBezTo>
                  <a:pt x="693" y="95"/>
                  <a:pt x="693" y="95"/>
                  <a:pt x="693" y="95"/>
                </a:cubicBezTo>
                <a:cubicBezTo>
                  <a:pt x="692" y="96"/>
                  <a:pt x="692" y="98"/>
                  <a:pt x="693" y="99"/>
                </a:cubicBezTo>
                <a:cubicBezTo>
                  <a:pt x="694" y="100"/>
                  <a:pt x="695" y="100"/>
                  <a:pt x="696" y="100"/>
                </a:cubicBezTo>
                <a:cubicBezTo>
                  <a:pt x="696" y="100"/>
                  <a:pt x="697" y="100"/>
                  <a:pt x="698" y="99"/>
                </a:cubicBezTo>
                <a:lnTo>
                  <a:pt x="702" y="95"/>
                </a:lnTo>
                <a:close/>
                <a:moveTo>
                  <a:pt x="326" y="471"/>
                </a:moveTo>
                <a:cubicBezTo>
                  <a:pt x="332" y="465"/>
                  <a:pt x="332" y="465"/>
                  <a:pt x="332" y="465"/>
                </a:cubicBezTo>
                <a:cubicBezTo>
                  <a:pt x="333" y="464"/>
                  <a:pt x="333" y="462"/>
                  <a:pt x="332" y="461"/>
                </a:cubicBezTo>
                <a:cubicBezTo>
                  <a:pt x="331" y="460"/>
                  <a:pt x="329" y="460"/>
                  <a:pt x="327" y="461"/>
                </a:cubicBezTo>
                <a:cubicBezTo>
                  <a:pt x="321" y="467"/>
                  <a:pt x="321" y="467"/>
                  <a:pt x="321" y="467"/>
                </a:cubicBezTo>
                <a:cubicBezTo>
                  <a:pt x="320" y="468"/>
                  <a:pt x="320" y="470"/>
                  <a:pt x="321" y="471"/>
                </a:cubicBezTo>
                <a:cubicBezTo>
                  <a:pt x="322" y="472"/>
                  <a:pt x="323" y="472"/>
                  <a:pt x="323" y="472"/>
                </a:cubicBezTo>
                <a:cubicBezTo>
                  <a:pt x="324" y="472"/>
                  <a:pt x="325" y="472"/>
                  <a:pt x="326" y="471"/>
                </a:cubicBezTo>
                <a:close/>
                <a:moveTo>
                  <a:pt x="341" y="468"/>
                </a:moveTo>
                <a:cubicBezTo>
                  <a:pt x="342" y="468"/>
                  <a:pt x="343" y="468"/>
                  <a:pt x="344" y="467"/>
                </a:cubicBezTo>
                <a:cubicBezTo>
                  <a:pt x="348" y="464"/>
                  <a:pt x="348" y="464"/>
                  <a:pt x="348" y="464"/>
                </a:cubicBezTo>
                <a:cubicBezTo>
                  <a:pt x="349" y="462"/>
                  <a:pt x="349" y="460"/>
                  <a:pt x="348" y="459"/>
                </a:cubicBezTo>
                <a:cubicBezTo>
                  <a:pt x="346" y="458"/>
                  <a:pt x="344" y="458"/>
                  <a:pt x="343" y="459"/>
                </a:cubicBezTo>
                <a:cubicBezTo>
                  <a:pt x="339" y="463"/>
                  <a:pt x="339" y="463"/>
                  <a:pt x="339" y="463"/>
                </a:cubicBezTo>
                <a:cubicBezTo>
                  <a:pt x="338" y="464"/>
                  <a:pt x="338" y="466"/>
                  <a:pt x="339" y="467"/>
                </a:cubicBezTo>
                <a:cubicBezTo>
                  <a:pt x="340" y="468"/>
                  <a:pt x="341" y="468"/>
                  <a:pt x="341" y="468"/>
                </a:cubicBezTo>
                <a:close/>
                <a:moveTo>
                  <a:pt x="698" y="108"/>
                </a:moveTo>
                <a:cubicBezTo>
                  <a:pt x="699" y="109"/>
                  <a:pt x="700" y="109"/>
                  <a:pt x="701" y="109"/>
                </a:cubicBezTo>
                <a:cubicBezTo>
                  <a:pt x="701" y="109"/>
                  <a:pt x="702" y="109"/>
                  <a:pt x="703" y="108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4"/>
                  <a:pt x="717" y="92"/>
                  <a:pt x="716" y="91"/>
                </a:cubicBezTo>
                <a:cubicBezTo>
                  <a:pt x="714" y="90"/>
                  <a:pt x="712" y="90"/>
                  <a:pt x="711" y="91"/>
                </a:cubicBezTo>
                <a:cubicBezTo>
                  <a:pt x="698" y="104"/>
                  <a:pt x="698" y="104"/>
                  <a:pt x="698" y="104"/>
                </a:cubicBezTo>
                <a:cubicBezTo>
                  <a:pt x="697" y="105"/>
                  <a:pt x="697" y="107"/>
                  <a:pt x="698" y="108"/>
                </a:cubicBezTo>
                <a:close/>
                <a:moveTo>
                  <a:pt x="410" y="401"/>
                </a:moveTo>
                <a:cubicBezTo>
                  <a:pt x="411" y="400"/>
                  <a:pt x="411" y="398"/>
                  <a:pt x="410" y="397"/>
                </a:cubicBezTo>
                <a:cubicBezTo>
                  <a:pt x="409" y="396"/>
                  <a:pt x="407" y="396"/>
                  <a:pt x="406" y="397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0" y="402"/>
                  <a:pt x="400" y="404"/>
                  <a:pt x="402" y="405"/>
                </a:cubicBezTo>
                <a:cubicBezTo>
                  <a:pt x="402" y="406"/>
                  <a:pt x="403" y="406"/>
                  <a:pt x="404" y="406"/>
                </a:cubicBezTo>
                <a:cubicBezTo>
                  <a:pt x="405" y="406"/>
                  <a:pt x="405" y="406"/>
                  <a:pt x="406" y="405"/>
                </a:cubicBezTo>
                <a:lnTo>
                  <a:pt x="410" y="401"/>
                </a:lnTo>
                <a:close/>
                <a:moveTo>
                  <a:pt x="332" y="471"/>
                </a:moveTo>
                <a:cubicBezTo>
                  <a:pt x="329" y="474"/>
                  <a:pt x="329" y="474"/>
                  <a:pt x="329" y="474"/>
                </a:cubicBezTo>
                <a:cubicBezTo>
                  <a:pt x="327" y="475"/>
                  <a:pt x="327" y="477"/>
                  <a:pt x="329" y="478"/>
                </a:cubicBezTo>
                <a:cubicBezTo>
                  <a:pt x="329" y="479"/>
                  <a:pt x="330" y="479"/>
                  <a:pt x="331" y="479"/>
                </a:cubicBezTo>
                <a:cubicBezTo>
                  <a:pt x="332" y="479"/>
                  <a:pt x="332" y="479"/>
                  <a:pt x="333" y="478"/>
                </a:cubicBezTo>
                <a:cubicBezTo>
                  <a:pt x="336" y="475"/>
                  <a:pt x="336" y="475"/>
                  <a:pt x="336" y="475"/>
                </a:cubicBezTo>
                <a:cubicBezTo>
                  <a:pt x="337" y="474"/>
                  <a:pt x="337" y="472"/>
                  <a:pt x="336" y="471"/>
                </a:cubicBezTo>
                <a:cubicBezTo>
                  <a:pt x="335" y="469"/>
                  <a:pt x="333" y="469"/>
                  <a:pt x="332" y="471"/>
                </a:cubicBezTo>
                <a:close/>
                <a:moveTo>
                  <a:pt x="346" y="478"/>
                </a:moveTo>
                <a:cubicBezTo>
                  <a:pt x="347" y="478"/>
                  <a:pt x="348" y="477"/>
                  <a:pt x="348" y="477"/>
                </a:cubicBezTo>
                <a:cubicBezTo>
                  <a:pt x="359" y="466"/>
                  <a:pt x="359" y="466"/>
                  <a:pt x="359" y="466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7" y="458"/>
                  <a:pt x="367" y="458"/>
                  <a:pt x="367" y="458"/>
                </a:cubicBezTo>
                <a:cubicBezTo>
                  <a:pt x="374" y="451"/>
                  <a:pt x="374" y="451"/>
                  <a:pt x="374" y="451"/>
                </a:cubicBezTo>
                <a:cubicBezTo>
                  <a:pt x="375" y="451"/>
                  <a:pt x="375" y="450"/>
                  <a:pt x="375" y="449"/>
                </a:cubicBezTo>
                <a:cubicBezTo>
                  <a:pt x="375" y="448"/>
                  <a:pt x="375" y="447"/>
                  <a:pt x="374" y="447"/>
                </a:cubicBezTo>
                <a:cubicBezTo>
                  <a:pt x="373" y="445"/>
                  <a:pt x="371" y="445"/>
                  <a:pt x="370" y="447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44" y="472"/>
                  <a:pt x="344" y="472"/>
                  <a:pt x="344" y="472"/>
                </a:cubicBezTo>
                <a:cubicBezTo>
                  <a:pt x="343" y="474"/>
                  <a:pt x="343" y="475"/>
                  <a:pt x="344" y="477"/>
                </a:cubicBezTo>
                <a:cubicBezTo>
                  <a:pt x="345" y="477"/>
                  <a:pt x="345" y="478"/>
                  <a:pt x="346" y="478"/>
                </a:cubicBezTo>
                <a:close/>
                <a:moveTo>
                  <a:pt x="731" y="94"/>
                </a:moveTo>
                <a:cubicBezTo>
                  <a:pt x="731" y="94"/>
                  <a:pt x="731" y="94"/>
                  <a:pt x="732" y="93"/>
                </a:cubicBezTo>
                <a:cubicBezTo>
                  <a:pt x="733" y="92"/>
                  <a:pt x="733" y="92"/>
                  <a:pt x="733" y="92"/>
                </a:cubicBezTo>
                <a:cubicBezTo>
                  <a:pt x="734" y="91"/>
                  <a:pt x="734" y="89"/>
                  <a:pt x="733" y="88"/>
                </a:cubicBezTo>
                <a:cubicBezTo>
                  <a:pt x="732" y="87"/>
                  <a:pt x="730" y="87"/>
                  <a:pt x="728" y="88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7" y="89"/>
                  <a:pt x="727" y="90"/>
                </a:cubicBezTo>
                <a:cubicBezTo>
                  <a:pt x="727" y="90"/>
                  <a:pt x="727" y="90"/>
                  <a:pt x="726" y="90"/>
                </a:cubicBezTo>
                <a:cubicBezTo>
                  <a:pt x="711" y="106"/>
                  <a:pt x="711" y="106"/>
                  <a:pt x="711" y="106"/>
                </a:cubicBezTo>
                <a:cubicBezTo>
                  <a:pt x="710" y="107"/>
                  <a:pt x="710" y="109"/>
                  <a:pt x="711" y="110"/>
                </a:cubicBezTo>
                <a:cubicBezTo>
                  <a:pt x="711" y="110"/>
                  <a:pt x="712" y="111"/>
                  <a:pt x="713" y="111"/>
                </a:cubicBezTo>
                <a:cubicBezTo>
                  <a:pt x="714" y="111"/>
                  <a:pt x="715" y="110"/>
                  <a:pt x="715" y="110"/>
                </a:cubicBezTo>
                <a:cubicBezTo>
                  <a:pt x="731" y="94"/>
                  <a:pt x="731" y="94"/>
                  <a:pt x="731" y="94"/>
                </a:cubicBezTo>
                <a:cubicBezTo>
                  <a:pt x="731" y="94"/>
                  <a:pt x="731" y="94"/>
                  <a:pt x="731" y="94"/>
                </a:cubicBezTo>
                <a:close/>
                <a:moveTo>
                  <a:pt x="418" y="407"/>
                </a:moveTo>
                <a:cubicBezTo>
                  <a:pt x="422" y="403"/>
                  <a:pt x="422" y="403"/>
                  <a:pt x="422" y="403"/>
                </a:cubicBezTo>
                <a:cubicBezTo>
                  <a:pt x="423" y="402"/>
                  <a:pt x="423" y="400"/>
                  <a:pt x="422" y="399"/>
                </a:cubicBezTo>
                <a:cubicBezTo>
                  <a:pt x="421" y="397"/>
                  <a:pt x="419" y="397"/>
                  <a:pt x="418" y="399"/>
                </a:cubicBezTo>
                <a:cubicBezTo>
                  <a:pt x="414" y="402"/>
                  <a:pt x="414" y="402"/>
                  <a:pt x="414" y="402"/>
                </a:cubicBezTo>
                <a:cubicBezTo>
                  <a:pt x="413" y="403"/>
                  <a:pt x="413" y="405"/>
                  <a:pt x="414" y="407"/>
                </a:cubicBezTo>
                <a:cubicBezTo>
                  <a:pt x="415" y="407"/>
                  <a:pt x="415" y="407"/>
                  <a:pt x="416" y="407"/>
                </a:cubicBezTo>
                <a:cubicBezTo>
                  <a:pt x="417" y="407"/>
                  <a:pt x="418" y="407"/>
                  <a:pt x="418" y="407"/>
                </a:cubicBezTo>
                <a:close/>
                <a:moveTo>
                  <a:pt x="383" y="448"/>
                </a:moveTo>
                <a:cubicBezTo>
                  <a:pt x="347" y="483"/>
                  <a:pt x="347" y="483"/>
                  <a:pt x="347" y="483"/>
                </a:cubicBezTo>
                <a:cubicBezTo>
                  <a:pt x="346" y="484"/>
                  <a:pt x="346" y="486"/>
                  <a:pt x="347" y="488"/>
                </a:cubicBezTo>
                <a:cubicBezTo>
                  <a:pt x="348" y="488"/>
                  <a:pt x="348" y="488"/>
                  <a:pt x="349" y="488"/>
                </a:cubicBezTo>
                <a:cubicBezTo>
                  <a:pt x="350" y="488"/>
                  <a:pt x="351" y="488"/>
                  <a:pt x="351" y="488"/>
                </a:cubicBezTo>
                <a:cubicBezTo>
                  <a:pt x="387" y="452"/>
                  <a:pt x="387" y="452"/>
                  <a:pt x="387" y="452"/>
                </a:cubicBezTo>
                <a:cubicBezTo>
                  <a:pt x="388" y="451"/>
                  <a:pt x="388" y="449"/>
                  <a:pt x="387" y="448"/>
                </a:cubicBezTo>
                <a:cubicBezTo>
                  <a:pt x="386" y="447"/>
                  <a:pt x="384" y="447"/>
                  <a:pt x="383" y="448"/>
                </a:cubicBezTo>
                <a:close/>
                <a:moveTo>
                  <a:pt x="737" y="93"/>
                </a:moveTo>
                <a:cubicBezTo>
                  <a:pt x="726" y="104"/>
                  <a:pt x="726" y="104"/>
                  <a:pt x="726" y="104"/>
                </a:cubicBezTo>
                <a:cubicBezTo>
                  <a:pt x="725" y="105"/>
                  <a:pt x="725" y="107"/>
                  <a:pt x="726" y="109"/>
                </a:cubicBezTo>
                <a:cubicBezTo>
                  <a:pt x="727" y="109"/>
                  <a:pt x="727" y="110"/>
                  <a:pt x="728" y="110"/>
                </a:cubicBezTo>
                <a:cubicBezTo>
                  <a:pt x="729" y="110"/>
                  <a:pt x="730" y="109"/>
                  <a:pt x="730" y="109"/>
                </a:cubicBezTo>
                <a:cubicBezTo>
                  <a:pt x="741" y="98"/>
                  <a:pt x="741" y="98"/>
                  <a:pt x="741" y="98"/>
                </a:cubicBezTo>
                <a:cubicBezTo>
                  <a:pt x="743" y="96"/>
                  <a:pt x="743" y="94"/>
                  <a:pt x="741" y="93"/>
                </a:cubicBezTo>
                <a:cubicBezTo>
                  <a:pt x="740" y="92"/>
                  <a:pt x="738" y="92"/>
                  <a:pt x="737" y="93"/>
                </a:cubicBezTo>
                <a:close/>
                <a:moveTo>
                  <a:pt x="347" y="505"/>
                </a:moveTo>
                <a:cubicBezTo>
                  <a:pt x="347" y="505"/>
                  <a:pt x="348" y="505"/>
                  <a:pt x="349" y="504"/>
                </a:cubicBezTo>
                <a:cubicBezTo>
                  <a:pt x="403" y="450"/>
                  <a:pt x="403" y="450"/>
                  <a:pt x="403" y="450"/>
                </a:cubicBezTo>
                <a:cubicBezTo>
                  <a:pt x="404" y="449"/>
                  <a:pt x="404" y="447"/>
                  <a:pt x="403" y="446"/>
                </a:cubicBezTo>
                <a:cubicBezTo>
                  <a:pt x="402" y="445"/>
                  <a:pt x="400" y="445"/>
                  <a:pt x="399" y="446"/>
                </a:cubicBezTo>
                <a:cubicBezTo>
                  <a:pt x="344" y="500"/>
                  <a:pt x="344" y="500"/>
                  <a:pt x="344" y="500"/>
                </a:cubicBezTo>
                <a:cubicBezTo>
                  <a:pt x="343" y="501"/>
                  <a:pt x="343" y="503"/>
                  <a:pt x="344" y="504"/>
                </a:cubicBezTo>
                <a:cubicBezTo>
                  <a:pt x="345" y="505"/>
                  <a:pt x="346" y="505"/>
                  <a:pt x="347" y="505"/>
                </a:cubicBezTo>
                <a:close/>
                <a:moveTo>
                  <a:pt x="326" y="540"/>
                </a:moveTo>
                <a:cubicBezTo>
                  <a:pt x="327" y="540"/>
                  <a:pt x="327" y="540"/>
                  <a:pt x="328" y="539"/>
                </a:cubicBezTo>
                <a:cubicBezTo>
                  <a:pt x="411" y="456"/>
                  <a:pt x="411" y="456"/>
                  <a:pt x="411" y="456"/>
                </a:cubicBezTo>
                <a:cubicBezTo>
                  <a:pt x="413" y="454"/>
                  <a:pt x="413" y="452"/>
                  <a:pt x="411" y="451"/>
                </a:cubicBezTo>
                <a:cubicBezTo>
                  <a:pt x="410" y="450"/>
                  <a:pt x="408" y="450"/>
                  <a:pt x="407" y="451"/>
                </a:cubicBezTo>
                <a:cubicBezTo>
                  <a:pt x="324" y="535"/>
                  <a:pt x="324" y="535"/>
                  <a:pt x="324" y="535"/>
                </a:cubicBezTo>
                <a:cubicBezTo>
                  <a:pt x="322" y="536"/>
                  <a:pt x="322" y="538"/>
                  <a:pt x="324" y="539"/>
                </a:cubicBezTo>
                <a:cubicBezTo>
                  <a:pt x="324" y="540"/>
                  <a:pt x="325" y="540"/>
                  <a:pt x="326" y="540"/>
                </a:cubicBezTo>
                <a:close/>
                <a:moveTo>
                  <a:pt x="851" y="29"/>
                </a:moveTo>
                <a:cubicBezTo>
                  <a:pt x="852" y="29"/>
                  <a:pt x="852" y="29"/>
                  <a:pt x="853" y="28"/>
                </a:cubicBezTo>
                <a:cubicBezTo>
                  <a:pt x="855" y="26"/>
                  <a:pt x="855" y="26"/>
                  <a:pt x="855" y="26"/>
                </a:cubicBezTo>
                <a:cubicBezTo>
                  <a:pt x="855" y="26"/>
                  <a:pt x="855" y="25"/>
                  <a:pt x="856" y="25"/>
                </a:cubicBezTo>
                <a:cubicBezTo>
                  <a:pt x="856" y="25"/>
                  <a:pt x="856" y="25"/>
                  <a:pt x="856" y="25"/>
                </a:cubicBezTo>
                <a:cubicBezTo>
                  <a:pt x="859" y="22"/>
                  <a:pt x="859" y="22"/>
                  <a:pt x="859" y="22"/>
                </a:cubicBezTo>
                <a:cubicBezTo>
                  <a:pt x="860" y="21"/>
                  <a:pt x="860" y="19"/>
                  <a:pt x="859" y="18"/>
                </a:cubicBezTo>
                <a:cubicBezTo>
                  <a:pt x="857" y="17"/>
                  <a:pt x="855" y="17"/>
                  <a:pt x="854" y="18"/>
                </a:cubicBezTo>
                <a:cubicBezTo>
                  <a:pt x="852" y="20"/>
                  <a:pt x="852" y="20"/>
                  <a:pt x="852" y="20"/>
                </a:cubicBezTo>
                <a:cubicBezTo>
                  <a:pt x="852" y="20"/>
                  <a:pt x="852" y="21"/>
                  <a:pt x="851" y="21"/>
                </a:cubicBezTo>
                <a:cubicBezTo>
                  <a:pt x="851" y="21"/>
                  <a:pt x="851" y="21"/>
                  <a:pt x="851" y="22"/>
                </a:cubicBezTo>
                <a:cubicBezTo>
                  <a:pt x="849" y="24"/>
                  <a:pt x="849" y="24"/>
                  <a:pt x="849" y="24"/>
                </a:cubicBezTo>
                <a:cubicBezTo>
                  <a:pt x="847" y="25"/>
                  <a:pt x="847" y="27"/>
                  <a:pt x="849" y="28"/>
                </a:cubicBezTo>
                <a:cubicBezTo>
                  <a:pt x="849" y="29"/>
                  <a:pt x="850" y="29"/>
                  <a:pt x="851" y="29"/>
                </a:cubicBezTo>
                <a:close/>
                <a:moveTo>
                  <a:pt x="324" y="552"/>
                </a:moveTo>
                <a:cubicBezTo>
                  <a:pt x="325" y="553"/>
                  <a:pt x="326" y="553"/>
                  <a:pt x="327" y="553"/>
                </a:cubicBezTo>
                <a:cubicBezTo>
                  <a:pt x="327" y="553"/>
                  <a:pt x="328" y="553"/>
                  <a:pt x="329" y="552"/>
                </a:cubicBezTo>
                <a:cubicBezTo>
                  <a:pt x="423" y="458"/>
                  <a:pt x="423" y="458"/>
                  <a:pt x="423" y="458"/>
                </a:cubicBezTo>
                <a:cubicBezTo>
                  <a:pt x="425" y="456"/>
                  <a:pt x="425" y="454"/>
                  <a:pt x="423" y="453"/>
                </a:cubicBezTo>
                <a:cubicBezTo>
                  <a:pt x="422" y="452"/>
                  <a:pt x="420" y="452"/>
                  <a:pt x="419" y="453"/>
                </a:cubicBezTo>
                <a:cubicBezTo>
                  <a:pt x="324" y="548"/>
                  <a:pt x="324" y="548"/>
                  <a:pt x="324" y="548"/>
                </a:cubicBezTo>
                <a:cubicBezTo>
                  <a:pt x="323" y="549"/>
                  <a:pt x="323" y="551"/>
                  <a:pt x="324" y="552"/>
                </a:cubicBezTo>
                <a:close/>
                <a:moveTo>
                  <a:pt x="855" y="35"/>
                </a:moveTo>
                <a:cubicBezTo>
                  <a:pt x="856" y="36"/>
                  <a:pt x="857" y="36"/>
                  <a:pt x="858" y="36"/>
                </a:cubicBezTo>
                <a:cubicBezTo>
                  <a:pt x="858" y="36"/>
                  <a:pt x="859" y="36"/>
                  <a:pt x="860" y="35"/>
                </a:cubicBezTo>
                <a:cubicBezTo>
                  <a:pt x="870" y="25"/>
                  <a:pt x="870" y="25"/>
                  <a:pt x="870" y="25"/>
                </a:cubicBezTo>
                <a:cubicBezTo>
                  <a:pt x="871" y="24"/>
                  <a:pt x="871" y="24"/>
                  <a:pt x="871" y="23"/>
                </a:cubicBezTo>
                <a:cubicBezTo>
                  <a:pt x="871" y="23"/>
                  <a:pt x="872" y="23"/>
                  <a:pt x="872" y="23"/>
                </a:cubicBezTo>
                <a:cubicBezTo>
                  <a:pt x="875" y="20"/>
                  <a:pt x="875" y="20"/>
                  <a:pt x="875" y="20"/>
                </a:cubicBezTo>
                <a:cubicBezTo>
                  <a:pt x="876" y="19"/>
                  <a:pt x="876" y="17"/>
                  <a:pt x="875" y="16"/>
                </a:cubicBezTo>
                <a:cubicBezTo>
                  <a:pt x="874" y="15"/>
                  <a:pt x="872" y="15"/>
                  <a:pt x="870" y="16"/>
                </a:cubicBezTo>
                <a:cubicBezTo>
                  <a:pt x="868" y="18"/>
                  <a:pt x="868" y="18"/>
                  <a:pt x="868" y="18"/>
                </a:cubicBezTo>
                <a:cubicBezTo>
                  <a:pt x="867" y="19"/>
                  <a:pt x="867" y="19"/>
                  <a:pt x="867" y="20"/>
                </a:cubicBezTo>
                <a:cubicBezTo>
                  <a:pt x="867" y="20"/>
                  <a:pt x="866" y="20"/>
                  <a:pt x="866" y="20"/>
                </a:cubicBezTo>
                <a:cubicBezTo>
                  <a:pt x="855" y="31"/>
                  <a:pt x="855" y="31"/>
                  <a:pt x="855" y="31"/>
                </a:cubicBezTo>
                <a:cubicBezTo>
                  <a:pt x="854" y="32"/>
                  <a:pt x="854" y="34"/>
                  <a:pt x="855" y="35"/>
                </a:cubicBezTo>
                <a:close/>
                <a:moveTo>
                  <a:pt x="442" y="449"/>
                </a:moveTo>
                <a:cubicBezTo>
                  <a:pt x="441" y="448"/>
                  <a:pt x="439" y="448"/>
                  <a:pt x="437" y="449"/>
                </a:cubicBezTo>
                <a:cubicBezTo>
                  <a:pt x="324" y="562"/>
                  <a:pt x="324" y="562"/>
                  <a:pt x="324" y="562"/>
                </a:cubicBezTo>
                <a:cubicBezTo>
                  <a:pt x="323" y="564"/>
                  <a:pt x="323" y="565"/>
                  <a:pt x="324" y="567"/>
                </a:cubicBezTo>
                <a:cubicBezTo>
                  <a:pt x="324" y="567"/>
                  <a:pt x="325" y="568"/>
                  <a:pt x="326" y="568"/>
                </a:cubicBezTo>
                <a:cubicBezTo>
                  <a:pt x="327" y="568"/>
                  <a:pt x="328" y="567"/>
                  <a:pt x="328" y="567"/>
                </a:cubicBezTo>
                <a:cubicBezTo>
                  <a:pt x="442" y="453"/>
                  <a:pt x="442" y="453"/>
                  <a:pt x="442" y="453"/>
                </a:cubicBezTo>
                <a:cubicBezTo>
                  <a:pt x="443" y="452"/>
                  <a:pt x="443" y="450"/>
                  <a:pt x="442" y="449"/>
                </a:cubicBezTo>
                <a:close/>
                <a:moveTo>
                  <a:pt x="448" y="461"/>
                </a:moveTo>
                <a:cubicBezTo>
                  <a:pt x="450" y="459"/>
                  <a:pt x="450" y="457"/>
                  <a:pt x="448" y="456"/>
                </a:cubicBezTo>
                <a:cubicBezTo>
                  <a:pt x="447" y="455"/>
                  <a:pt x="445" y="455"/>
                  <a:pt x="444" y="456"/>
                </a:cubicBezTo>
                <a:cubicBezTo>
                  <a:pt x="333" y="567"/>
                  <a:pt x="333" y="567"/>
                  <a:pt x="333" y="567"/>
                </a:cubicBezTo>
                <a:cubicBezTo>
                  <a:pt x="332" y="569"/>
                  <a:pt x="332" y="570"/>
                  <a:pt x="333" y="572"/>
                </a:cubicBezTo>
                <a:cubicBezTo>
                  <a:pt x="333" y="572"/>
                  <a:pt x="334" y="573"/>
                  <a:pt x="335" y="573"/>
                </a:cubicBezTo>
                <a:cubicBezTo>
                  <a:pt x="336" y="573"/>
                  <a:pt x="337" y="572"/>
                  <a:pt x="337" y="572"/>
                </a:cubicBezTo>
                <a:lnTo>
                  <a:pt x="448" y="461"/>
                </a:lnTo>
                <a:close/>
                <a:moveTo>
                  <a:pt x="875" y="29"/>
                </a:moveTo>
                <a:cubicBezTo>
                  <a:pt x="876" y="30"/>
                  <a:pt x="877" y="30"/>
                  <a:pt x="877" y="30"/>
                </a:cubicBezTo>
                <a:cubicBezTo>
                  <a:pt x="878" y="30"/>
                  <a:pt x="879" y="30"/>
                  <a:pt x="880" y="29"/>
                </a:cubicBezTo>
                <a:cubicBezTo>
                  <a:pt x="883" y="26"/>
                  <a:pt x="883" y="26"/>
                  <a:pt x="883" y="26"/>
                </a:cubicBezTo>
                <a:cubicBezTo>
                  <a:pt x="883" y="26"/>
                  <a:pt x="883" y="26"/>
                  <a:pt x="883" y="25"/>
                </a:cubicBezTo>
                <a:cubicBezTo>
                  <a:pt x="884" y="25"/>
                  <a:pt x="884" y="25"/>
                  <a:pt x="884" y="25"/>
                </a:cubicBezTo>
                <a:cubicBezTo>
                  <a:pt x="889" y="20"/>
                  <a:pt x="889" y="20"/>
                  <a:pt x="889" y="20"/>
                </a:cubicBezTo>
                <a:cubicBezTo>
                  <a:pt x="890" y="19"/>
                  <a:pt x="890" y="17"/>
                  <a:pt x="889" y="16"/>
                </a:cubicBezTo>
                <a:cubicBezTo>
                  <a:pt x="887" y="15"/>
                  <a:pt x="886" y="15"/>
                  <a:pt x="884" y="16"/>
                </a:cubicBezTo>
                <a:cubicBezTo>
                  <a:pt x="880" y="20"/>
                  <a:pt x="880" y="20"/>
                  <a:pt x="880" y="20"/>
                </a:cubicBezTo>
                <a:cubicBezTo>
                  <a:pt x="880" y="21"/>
                  <a:pt x="879" y="21"/>
                  <a:pt x="879" y="21"/>
                </a:cubicBezTo>
                <a:cubicBezTo>
                  <a:pt x="879" y="21"/>
                  <a:pt x="879" y="22"/>
                  <a:pt x="878" y="22"/>
                </a:cubicBezTo>
                <a:cubicBezTo>
                  <a:pt x="875" y="25"/>
                  <a:pt x="875" y="25"/>
                  <a:pt x="875" y="25"/>
                </a:cubicBezTo>
                <a:cubicBezTo>
                  <a:pt x="874" y="26"/>
                  <a:pt x="874" y="28"/>
                  <a:pt x="875" y="29"/>
                </a:cubicBezTo>
                <a:close/>
                <a:moveTo>
                  <a:pt x="772" y="149"/>
                </a:moveTo>
                <a:cubicBezTo>
                  <a:pt x="773" y="149"/>
                  <a:pt x="774" y="149"/>
                  <a:pt x="775" y="148"/>
                </a:cubicBezTo>
                <a:cubicBezTo>
                  <a:pt x="784" y="139"/>
                  <a:pt x="784" y="139"/>
                  <a:pt x="784" y="139"/>
                </a:cubicBezTo>
                <a:cubicBezTo>
                  <a:pt x="785" y="138"/>
                  <a:pt x="785" y="136"/>
                  <a:pt x="784" y="135"/>
                </a:cubicBezTo>
                <a:cubicBezTo>
                  <a:pt x="782" y="134"/>
                  <a:pt x="780" y="134"/>
                  <a:pt x="779" y="135"/>
                </a:cubicBezTo>
                <a:cubicBezTo>
                  <a:pt x="770" y="144"/>
                  <a:pt x="770" y="144"/>
                  <a:pt x="770" y="144"/>
                </a:cubicBezTo>
                <a:cubicBezTo>
                  <a:pt x="769" y="145"/>
                  <a:pt x="769" y="147"/>
                  <a:pt x="770" y="148"/>
                </a:cubicBezTo>
                <a:cubicBezTo>
                  <a:pt x="771" y="149"/>
                  <a:pt x="772" y="149"/>
                  <a:pt x="772" y="149"/>
                </a:cubicBezTo>
                <a:close/>
                <a:moveTo>
                  <a:pt x="751" y="163"/>
                </a:moveTo>
                <a:cubicBezTo>
                  <a:pt x="750" y="165"/>
                  <a:pt x="750" y="167"/>
                  <a:pt x="751" y="168"/>
                </a:cubicBezTo>
                <a:cubicBezTo>
                  <a:pt x="751" y="168"/>
                  <a:pt x="752" y="169"/>
                  <a:pt x="753" y="169"/>
                </a:cubicBezTo>
                <a:cubicBezTo>
                  <a:pt x="754" y="169"/>
                  <a:pt x="755" y="168"/>
                  <a:pt x="755" y="168"/>
                </a:cubicBezTo>
                <a:cubicBezTo>
                  <a:pt x="760" y="162"/>
                  <a:pt x="760" y="162"/>
                  <a:pt x="760" y="162"/>
                </a:cubicBezTo>
                <a:cubicBezTo>
                  <a:pt x="762" y="161"/>
                  <a:pt x="762" y="161"/>
                  <a:pt x="762" y="161"/>
                </a:cubicBezTo>
                <a:cubicBezTo>
                  <a:pt x="763" y="160"/>
                  <a:pt x="763" y="158"/>
                  <a:pt x="762" y="157"/>
                </a:cubicBezTo>
                <a:cubicBezTo>
                  <a:pt x="761" y="156"/>
                  <a:pt x="759" y="156"/>
                  <a:pt x="757" y="157"/>
                </a:cubicBezTo>
                <a:cubicBezTo>
                  <a:pt x="756" y="158"/>
                  <a:pt x="756" y="158"/>
                  <a:pt x="756" y="158"/>
                </a:cubicBezTo>
                <a:lnTo>
                  <a:pt x="751" y="163"/>
                </a:lnTo>
                <a:close/>
                <a:moveTo>
                  <a:pt x="454" y="464"/>
                </a:moveTo>
                <a:cubicBezTo>
                  <a:pt x="453" y="463"/>
                  <a:pt x="451" y="463"/>
                  <a:pt x="450" y="464"/>
                </a:cubicBezTo>
                <a:cubicBezTo>
                  <a:pt x="337" y="577"/>
                  <a:pt x="337" y="577"/>
                  <a:pt x="337" y="577"/>
                </a:cubicBezTo>
                <a:cubicBezTo>
                  <a:pt x="336" y="578"/>
                  <a:pt x="336" y="580"/>
                  <a:pt x="337" y="581"/>
                </a:cubicBezTo>
                <a:cubicBezTo>
                  <a:pt x="338" y="582"/>
                  <a:pt x="339" y="582"/>
                  <a:pt x="340" y="582"/>
                </a:cubicBezTo>
                <a:cubicBezTo>
                  <a:pt x="340" y="582"/>
                  <a:pt x="341" y="582"/>
                  <a:pt x="342" y="581"/>
                </a:cubicBezTo>
                <a:cubicBezTo>
                  <a:pt x="454" y="468"/>
                  <a:pt x="454" y="468"/>
                  <a:pt x="454" y="468"/>
                </a:cubicBezTo>
                <a:cubicBezTo>
                  <a:pt x="456" y="467"/>
                  <a:pt x="456" y="465"/>
                  <a:pt x="454" y="464"/>
                </a:cubicBezTo>
                <a:close/>
                <a:moveTo>
                  <a:pt x="896" y="26"/>
                </a:moveTo>
                <a:cubicBezTo>
                  <a:pt x="897" y="26"/>
                  <a:pt x="898" y="25"/>
                  <a:pt x="898" y="25"/>
                </a:cubicBezTo>
                <a:cubicBezTo>
                  <a:pt x="903" y="20"/>
                  <a:pt x="903" y="20"/>
                  <a:pt x="903" y="20"/>
                </a:cubicBezTo>
                <a:cubicBezTo>
                  <a:pt x="904" y="19"/>
                  <a:pt x="904" y="17"/>
                  <a:pt x="903" y="16"/>
                </a:cubicBezTo>
                <a:cubicBezTo>
                  <a:pt x="902" y="14"/>
                  <a:pt x="900" y="14"/>
                  <a:pt x="899" y="16"/>
                </a:cubicBezTo>
                <a:cubicBezTo>
                  <a:pt x="894" y="20"/>
                  <a:pt x="894" y="20"/>
                  <a:pt x="894" y="20"/>
                </a:cubicBezTo>
                <a:cubicBezTo>
                  <a:pt x="893" y="21"/>
                  <a:pt x="893" y="23"/>
                  <a:pt x="894" y="25"/>
                </a:cubicBezTo>
                <a:cubicBezTo>
                  <a:pt x="895" y="25"/>
                  <a:pt x="895" y="26"/>
                  <a:pt x="896" y="26"/>
                </a:cubicBezTo>
                <a:close/>
                <a:moveTo>
                  <a:pt x="775" y="157"/>
                </a:moveTo>
                <a:cubicBezTo>
                  <a:pt x="774" y="156"/>
                  <a:pt x="772" y="156"/>
                  <a:pt x="771" y="157"/>
                </a:cubicBezTo>
                <a:cubicBezTo>
                  <a:pt x="749" y="179"/>
                  <a:pt x="749" y="179"/>
                  <a:pt x="749" y="179"/>
                </a:cubicBezTo>
                <a:cubicBezTo>
                  <a:pt x="748" y="180"/>
                  <a:pt x="748" y="182"/>
                  <a:pt x="749" y="184"/>
                </a:cubicBezTo>
                <a:cubicBezTo>
                  <a:pt x="750" y="184"/>
                  <a:pt x="750" y="184"/>
                  <a:pt x="751" y="184"/>
                </a:cubicBezTo>
                <a:cubicBezTo>
                  <a:pt x="752" y="184"/>
                  <a:pt x="753" y="184"/>
                  <a:pt x="753" y="184"/>
                </a:cubicBezTo>
                <a:cubicBezTo>
                  <a:pt x="775" y="162"/>
                  <a:pt x="775" y="162"/>
                  <a:pt x="775" y="162"/>
                </a:cubicBezTo>
                <a:cubicBezTo>
                  <a:pt x="777" y="160"/>
                  <a:pt x="777" y="158"/>
                  <a:pt x="775" y="157"/>
                </a:cubicBezTo>
                <a:close/>
                <a:moveTo>
                  <a:pt x="776" y="156"/>
                </a:moveTo>
                <a:cubicBezTo>
                  <a:pt x="777" y="157"/>
                  <a:pt x="778" y="157"/>
                  <a:pt x="778" y="157"/>
                </a:cubicBezTo>
                <a:cubicBezTo>
                  <a:pt x="779" y="157"/>
                  <a:pt x="780" y="157"/>
                  <a:pt x="780" y="156"/>
                </a:cubicBezTo>
                <a:cubicBezTo>
                  <a:pt x="794" y="143"/>
                  <a:pt x="794" y="143"/>
                  <a:pt x="794" y="143"/>
                </a:cubicBezTo>
                <a:cubicBezTo>
                  <a:pt x="795" y="142"/>
                  <a:pt x="795" y="140"/>
                  <a:pt x="794" y="139"/>
                </a:cubicBezTo>
                <a:cubicBezTo>
                  <a:pt x="793" y="137"/>
                  <a:pt x="791" y="137"/>
                  <a:pt x="790" y="139"/>
                </a:cubicBezTo>
                <a:cubicBezTo>
                  <a:pt x="776" y="152"/>
                  <a:pt x="776" y="152"/>
                  <a:pt x="776" y="152"/>
                </a:cubicBezTo>
                <a:cubicBezTo>
                  <a:pt x="775" y="153"/>
                  <a:pt x="775" y="155"/>
                  <a:pt x="776" y="156"/>
                </a:cubicBezTo>
                <a:close/>
                <a:moveTo>
                  <a:pt x="462" y="475"/>
                </a:moveTo>
                <a:cubicBezTo>
                  <a:pt x="463" y="474"/>
                  <a:pt x="463" y="472"/>
                  <a:pt x="462" y="471"/>
                </a:cubicBezTo>
                <a:cubicBezTo>
                  <a:pt x="461" y="470"/>
                  <a:pt x="459" y="470"/>
                  <a:pt x="457" y="471"/>
                </a:cubicBezTo>
                <a:cubicBezTo>
                  <a:pt x="343" y="585"/>
                  <a:pt x="343" y="585"/>
                  <a:pt x="343" y="585"/>
                </a:cubicBezTo>
                <a:cubicBezTo>
                  <a:pt x="342" y="586"/>
                  <a:pt x="342" y="588"/>
                  <a:pt x="343" y="589"/>
                </a:cubicBezTo>
                <a:cubicBezTo>
                  <a:pt x="344" y="590"/>
                  <a:pt x="345" y="590"/>
                  <a:pt x="345" y="590"/>
                </a:cubicBezTo>
                <a:cubicBezTo>
                  <a:pt x="346" y="590"/>
                  <a:pt x="347" y="590"/>
                  <a:pt x="347" y="589"/>
                </a:cubicBezTo>
                <a:lnTo>
                  <a:pt x="462" y="475"/>
                </a:lnTo>
                <a:close/>
                <a:moveTo>
                  <a:pt x="791" y="152"/>
                </a:moveTo>
                <a:cubicBezTo>
                  <a:pt x="782" y="160"/>
                  <a:pt x="782" y="160"/>
                  <a:pt x="782" y="160"/>
                </a:cubicBezTo>
                <a:cubicBezTo>
                  <a:pt x="781" y="161"/>
                  <a:pt x="781" y="163"/>
                  <a:pt x="782" y="164"/>
                </a:cubicBezTo>
                <a:cubicBezTo>
                  <a:pt x="783" y="165"/>
                  <a:pt x="784" y="165"/>
                  <a:pt x="784" y="165"/>
                </a:cubicBezTo>
                <a:cubicBezTo>
                  <a:pt x="785" y="165"/>
                  <a:pt x="786" y="165"/>
                  <a:pt x="787" y="164"/>
                </a:cubicBezTo>
                <a:cubicBezTo>
                  <a:pt x="795" y="156"/>
                  <a:pt x="795" y="156"/>
                  <a:pt x="795" y="156"/>
                </a:cubicBezTo>
                <a:cubicBezTo>
                  <a:pt x="796" y="155"/>
                  <a:pt x="796" y="153"/>
                  <a:pt x="795" y="152"/>
                </a:cubicBezTo>
                <a:cubicBezTo>
                  <a:pt x="794" y="150"/>
                  <a:pt x="792" y="150"/>
                  <a:pt x="791" y="152"/>
                </a:cubicBezTo>
                <a:close/>
                <a:moveTo>
                  <a:pt x="867" y="84"/>
                </a:moveTo>
                <a:cubicBezTo>
                  <a:pt x="872" y="80"/>
                  <a:pt x="872" y="80"/>
                  <a:pt x="872" y="80"/>
                </a:cubicBezTo>
                <a:cubicBezTo>
                  <a:pt x="872" y="80"/>
                  <a:pt x="872" y="80"/>
                  <a:pt x="872" y="80"/>
                </a:cubicBezTo>
                <a:cubicBezTo>
                  <a:pt x="874" y="78"/>
                  <a:pt x="874" y="78"/>
                  <a:pt x="874" y="78"/>
                </a:cubicBezTo>
                <a:cubicBezTo>
                  <a:pt x="875" y="77"/>
                  <a:pt x="875" y="74"/>
                  <a:pt x="874" y="73"/>
                </a:cubicBezTo>
                <a:cubicBezTo>
                  <a:pt x="872" y="72"/>
                  <a:pt x="871" y="72"/>
                  <a:pt x="870" y="73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3" y="79"/>
                  <a:pt x="863" y="79"/>
                  <a:pt x="863" y="79"/>
                </a:cubicBezTo>
                <a:cubicBezTo>
                  <a:pt x="862" y="81"/>
                  <a:pt x="862" y="82"/>
                  <a:pt x="863" y="84"/>
                </a:cubicBezTo>
                <a:cubicBezTo>
                  <a:pt x="864" y="84"/>
                  <a:pt x="864" y="85"/>
                  <a:pt x="865" y="85"/>
                </a:cubicBezTo>
                <a:cubicBezTo>
                  <a:pt x="866" y="85"/>
                  <a:pt x="867" y="85"/>
                  <a:pt x="867" y="84"/>
                </a:cubicBezTo>
                <a:close/>
                <a:moveTo>
                  <a:pt x="824" y="125"/>
                </a:moveTo>
                <a:cubicBezTo>
                  <a:pt x="825" y="125"/>
                  <a:pt x="826" y="125"/>
                  <a:pt x="827" y="124"/>
                </a:cubicBezTo>
                <a:cubicBezTo>
                  <a:pt x="838" y="113"/>
                  <a:pt x="838" y="113"/>
                  <a:pt x="838" y="113"/>
                </a:cubicBezTo>
                <a:cubicBezTo>
                  <a:pt x="840" y="111"/>
                  <a:pt x="840" y="109"/>
                  <a:pt x="838" y="108"/>
                </a:cubicBezTo>
                <a:cubicBezTo>
                  <a:pt x="837" y="107"/>
                  <a:pt x="835" y="107"/>
                  <a:pt x="834" y="108"/>
                </a:cubicBezTo>
                <a:cubicBezTo>
                  <a:pt x="822" y="120"/>
                  <a:pt x="822" y="120"/>
                  <a:pt x="822" y="120"/>
                </a:cubicBezTo>
                <a:cubicBezTo>
                  <a:pt x="821" y="121"/>
                  <a:pt x="821" y="123"/>
                  <a:pt x="822" y="124"/>
                </a:cubicBezTo>
                <a:cubicBezTo>
                  <a:pt x="823" y="125"/>
                  <a:pt x="824" y="125"/>
                  <a:pt x="824" y="125"/>
                </a:cubicBezTo>
                <a:close/>
                <a:moveTo>
                  <a:pt x="468" y="483"/>
                </a:moveTo>
                <a:cubicBezTo>
                  <a:pt x="470" y="481"/>
                  <a:pt x="470" y="479"/>
                  <a:pt x="468" y="478"/>
                </a:cubicBezTo>
                <a:cubicBezTo>
                  <a:pt x="467" y="477"/>
                  <a:pt x="465" y="477"/>
                  <a:pt x="464" y="478"/>
                </a:cubicBezTo>
                <a:cubicBezTo>
                  <a:pt x="347" y="595"/>
                  <a:pt x="347" y="595"/>
                  <a:pt x="347" y="595"/>
                </a:cubicBezTo>
                <a:cubicBezTo>
                  <a:pt x="346" y="596"/>
                  <a:pt x="346" y="598"/>
                  <a:pt x="347" y="599"/>
                </a:cubicBezTo>
                <a:cubicBezTo>
                  <a:pt x="348" y="600"/>
                  <a:pt x="348" y="600"/>
                  <a:pt x="349" y="600"/>
                </a:cubicBezTo>
                <a:cubicBezTo>
                  <a:pt x="350" y="600"/>
                  <a:pt x="351" y="600"/>
                  <a:pt x="351" y="599"/>
                </a:cubicBezTo>
                <a:lnTo>
                  <a:pt x="468" y="483"/>
                </a:lnTo>
                <a:close/>
                <a:moveTo>
                  <a:pt x="773" y="173"/>
                </a:moveTo>
                <a:cubicBezTo>
                  <a:pt x="772" y="172"/>
                  <a:pt x="770" y="172"/>
                  <a:pt x="769" y="173"/>
                </a:cubicBezTo>
                <a:cubicBezTo>
                  <a:pt x="767" y="175"/>
                  <a:pt x="767" y="175"/>
                  <a:pt x="767" y="175"/>
                </a:cubicBezTo>
                <a:cubicBezTo>
                  <a:pt x="765" y="177"/>
                  <a:pt x="765" y="179"/>
                  <a:pt x="767" y="180"/>
                </a:cubicBezTo>
                <a:cubicBezTo>
                  <a:pt x="767" y="180"/>
                  <a:pt x="768" y="181"/>
                  <a:pt x="769" y="181"/>
                </a:cubicBezTo>
                <a:cubicBezTo>
                  <a:pt x="770" y="181"/>
                  <a:pt x="770" y="180"/>
                  <a:pt x="771" y="180"/>
                </a:cubicBezTo>
                <a:cubicBezTo>
                  <a:pt x="773" y="178"/>
                  <a:pt x="773" y="178"/>
                  <a:pt x="773" y="178"/>
                </a:cubicBezTo>
                <a:cubicBezTo>
                  <a:pt x="774" y="177"/>
                  <a:pt x="774" y="175"/>
                  <a:pt x="773" y="173"/>
                </a:cubicBezTo>
                <a:close/>
                <a:moveTo>
                  <a:pt x="888" y="68"/>
                </a:moveTo>
                <a:cubicBezTo>
                  <a:pt x="887" y="69"/>
                  <a:pt x="887" y="69"/>
                  <a:pt x="887" y="69"/>
                </a:cubicBezTo>
                <a:cubicBezTo>
                  <a:pt x="887" y="69"/>
                  <a:pt x="887" y="69"/>
                  <a:pt x="887" y="70"/>
                </a:cubicBezTo>
                <a:cubicBezTo>
                  <a:pt x="825" y="131"/>
                  <a:pt x="825" y="131"/>
                  <a:pt x="825" y="131"/>
                </a:cubicBezTo>
                <a:cubicBezTo>
                  <a:pt x="824" y="132"/>
                  <a:pt x="824" y="134"/>
                  <a:pt x="825" y="135"/>
                </a:cubicBezTo>
                <a:cubicBezTo>
                  <a:pt x="826" y="136"/>
                  <a:pt x="827" y="136"/>
                  <a:pt x="828" y="136"/>
                </a:cubicBezTo>
                <a:cubicBezTo>
                  <a:pt x="828" y="136"/>
                  <a:pt x="829" y="136"/>
                  <a:pt x="830" y="135"/>
                </a:cubicBezTo>
                <a:cubicBezTo>
                  <a:pt x="891" y="74"/>
                  <a:pt x="891" y="74"/>
                  <a:pt x="891" y="74"/>
                </a:cubicBezTo>
                <a:cubicBezTo>
                  <a:pt x="891" y="74"/>
                  <a:pt x="891" y="73"/>
                  <a:pt x="891" y="73"/>
                </a:cubicBezTo>
                <a:cubicBezTo>
                  <a:pt x="892" y="73"/>
                  <a:pt x="892" y="73"/>
                  <a:pt x="892" y="73"/>
                </a:cubicBezTo>
                <a:cubicBezTo>
                  <a:pt x="893" y="72"/>
                  <a:pt x="893" y="72"/>
                  <a:pt x="893" y="72"/>
                </a:cubicBezTo>
                <a:cubicBezTo>
                  <a:pt x="894" y="71"/>
                  <a:pt x="894" y="69"/>
                  <a:pt x="893" y="68"/>
                </a:cubicBezTo>
                <a:cubicBezTo>
                  <a:pt x="891" y="67"/>
                  <a:pt x="889" y="67"/>
                  <a:pt x="888" y="68"/>
                </a:cubicBezTo>
                <a:close/>
                <a:moveTo>
                  <a:pt x="478" y="486"/>
                </a:moveTo>
                <a:cubicBezTo>
                  <a:pt x="480" y="485"/>
                  <a:pt x="480" y="483"/>
                  <a:pt x="478" y="482"/>
                </a:cubicBezTo>
                <a:cubicBezTo>
                  <a:pt x="477" y="481"/>
                  <a:pt x="475" y="481"/>
                  <a:pt x="474" y="482"/>
                </a:cubicBezTo>
                <a:cubicBezTo>
                  <a:pt x="352" y="604"/>
                  <a:pt x="352" y="604"/>
                  <a:pt x="352" y="604"/>
                </a:cubicBezTo>
                <a:cubicBezTo>
                  <a:pt x="351" y="605"/>
                  <a:pt x="351" y="607"/>
                  <a:pt x="352" y="608"/>
                </a:cubicBezTo>
                <a:cubicBezTo>
                  <a:pt x="353" y="609"/>
                  <a:pt x="354" y="609"/>
                  <a:pt x="354" y="609"/>
                </a:cubicBezTo>
                <a:cubicBezTo>
                  <a:pt x="355" y="609"/>
                  <a:pt x="356" y="609"/>
                  <a:pt x="357" y="608"/>
                </a:cubicBezTo>
                <a:lnTo>
                  <a:pt x="478" y="486"/>
                </a:lnTo>
                <a:close/>
                <a:moveTo>
                  <a:pt x="777" y="183"/>
                </a:moveTo>
                <a:cubicBezTo>
                  <a:pt x="778" y="184"/>
                  <a:pt x="779" y="184"/>
                  <a:pt x="779" y="184"/>
                </a:cubicBezTo>
                <a:cubicBezTo>
                  <a:pt x="780" y="184"/>
                  <a:pt x="781" y="184"/>
                  <a:pt x="782" y="183"/>
                </a:cubicBezTo>
                <a:cubicBezTo>
                  <a:pt x="801" y="164"/>
                  <a:pt x="801" y="164"/>
                  <a:pt x="801" y="164"/>
                </a:cubicBezTo>
                <a:cubicBezTo>
                  <a:pt x="802" y="163"/>
                  <a:pt x="802" y="161"/>
                  <a:pt x="801" y="160"/>
                </a:cubicBezTo>
                <a:cubicBezTo>
                  <a:pt x="800" y="158"/>
                  <a:pt x="798" y="158"/>
                  <a:pt x="797" y="160"/>
                </a:cubicBezTo>
                <a:cubicBezTo>
                  <a:pt x="777" y="179"/>
                  <a:pt x="777" y="179"/>
                  <a:pt x="777" y="179"/>
                </a:cubicBezTo>
                <a:cubicBezTo>
                  <a:pt x="776" y="180"/>
                  <a:pt x="776" y="182"/>
                  <a:pt x="777" y="183"/>
                </a:cubicBezTo>
                <a:close/>
                <a:moveTo>
                  <a:pt x="490" y="488"/>
                </a:moveTo>
                <a:cubicBezTo>
                  <a:pt x="492" y="487"/>
                  <a:pt x="492" y="485"/>
                  <a:pt x="490" y="484"/>
                </a:cubicBezTo>
                <a:cubicBezTo>
                  <a:pt x="489" y="483"/>
                  <a:pt x="487" y="483"/>
                  <a:pt x="486" y="484"/>
                </a:cubicBezTo>
                <a:cubicBezTo>
                  <a:pt x="357" y="613"/>
                  <a:pt x="357" y="613"/>
                  <a:pt x="357" y="613"/>
                </a:cubicBezTo>
                <a:cubicBezTo>
                  <a:pt x="356" y="615"/>
                  <a:pt x="356" y="617"/>
                  <a:pt x="357" y="618"/>
                </a:cubicBezTo>
                <a:cubicBezTo>
                  <a:pt x="357" y="618"/>
                  <a:pt x="358" y="619"/>
                  <a:pt x="359" y="619"/>
                </a:cubicBezTo>
                <a:cubicBezTo>
                  <a:pt x="360" y="619"/>
                  <a:pt x="360" y="618"/>
                  <a:pt x="361" y="618"/>
                </a:cubicBezTo>
                <a:lnTo>
                  <a:pt x="490" y="488"/>
                </a:lnTo>
                <a:close/>
                <a:moveTo>
                  <a:pt x="785" y="189"/>
                </a:moveTo>
                <a:cubicBezTo>
                  <a:pt x="786" y="190"/>
                  <a:pt x="787" y="190"/>
                  <a:pt x="788" y="190"/>
                </a:cubicBezTo>
                <a:cubicBezTo>
                  <a:pt x="788" y="190"/>
                  <a:pt x="789" y="190"/>
                  <a:pt x="790" y="189"/>
                </a:cubicBezTo>
                <a:cubicBezTo>
                  <a:pt x="807" y="171"/>
                  <a:pt x="807" y="171"/>
                  <a:pt x="807" y="171"/>
                </a:cubicBezTo>
                <a:cubicBezTo>
                  <a:pt x="809" y="170"/>
                  <a:pt x="809" y="168"/>
                  <a:pt x="807" y="167"/>
                </a:cubicBezTo>
                <a:cubicBezTo>
                  <a:pt x="806" y="166"/>
                  <a:pt x="804" y="166"/>
                  <a:pt x="803" y="167"/>
                </a:cubicBezTo>
                <a:cubicBezTo>
                  <a:pt x="785" y="185"/>
                  <a:pt x="785" y="185"/>
                  <a:pt x="785" y="185"/>
                </a:cubicBezTo>
                <a:cubicBezTo>
                  <a:pt x="784" y="186"/>
                  <a:pt x="784" y="188"/>
                  <a:pt x="785" y="189"/>
                </a:cubicBezTo>
                <a:close/>
                <a:moveTo>
                  <a:pt x="832" y="143"/>
                </a:moveTo>
                <a:cubicBezTo>
                  <a:pt x="832" y="143"/>
                  <a:pt x="833" y="144"/>
                  <a:pt x="834" y="144"/>
                </a:cubicBezTo>
                <a:cubicBezTo>
                  <a:pt x="835" y="144"/>
                  <a:pt x="836" y="143"/>
                  <a:pt x="836" y="143"/>
                </a:cubicBezTo>
                <a:cubicBezTo>
                  <a:pt x="911" y="68"/>
                  <a:pt x="911" y="68"/>
                  <a:pt x="911" y="68"/>
                </a:cubicBezTo>
                <a:cubicBezTo>
                  <a:pt x="912" y="66"/>
                  <a:pt x="912" y="65"/>
                  <a:pt x="911" y="63"/>
                </a:cubicBezTo>
                <a:cubicBezTo>
                  <a:pt x="910" y="62"/>
                  <a:pt x="908" y="62"/>
                  <a:pt x="907" y="63"/>
                </a:cubicBezTo>
                <a:cubicBezTo>
                  <a:pt x="832" y="138"/>
                  <a:pt x="832" y="138"/>
                  <a:pt x="832" y="138"/>
                </a:cubicBezTo>
                <a:cubicBezTo>
                  <a:pt x="831" y="139"/>
                  <a:pt x="831" y="141"/>
                  <a:pt x="832" y="143"/>
                </a:cubicBezTo>
                <a:close/>
                <a:moveTo>
                  <a:pt x="786" y="198"/>
                </a:moveTo>
                <a:cubicBezTo>
                  <a:pt x="780" y="204"/>
                  <a:pt x="780" y="204"/>
                  <a:pt x="780" y="204"/>
                </a:cubicBezTo>
                <a:cubicBezTo>
                  <a:pt x="779" y="205"/>
                  <a:pt x="779" y="207"/>
                  <a:pt x="780" y="208"/>
                </a:cubicBezTo>
                <a:cubicBezTo>
                  <a:pt x="781" y="209"/>
                  <a:pt x="782" y="209"/>
                  <a:pt x="782" y="209"/>
                </a:cubicBezTo>
                <a:cubicBezTo>
                  <a:pt x="783" y="209"/>
                  <a:pt x="784" y="209"/>
                  <a:pt x="785" y="208"/>
                </a:cubicBezTo>
                <a:cubicBezTo>
                  <a:pt x="791" y="202"/>
                  <a:pt x="791" y="202"/>
                  <a:pt x="791" y="202"/>
                </a:cubicBezTo>
                <a:cubicBezTo>
                  <a:pt x="792" y="201"/>
                  <a:pt x="792" y="200"/>
                  <a:pt x="791" y="199"/>
                </a:cubicBezTo>
                <a:cubicBezTo>
                  <a:pt x="792" y="199"/>
                  <a:pt x="792" y="199"/>
                  <a:pt x="793" y="199"/>
                </a:cubicBezTo>
                <a:cubicBezTo>
                  <a:pt x="793" y="199"/>
                  <a:pt x="794" y="199"/>
                  <a:pt x="795" y="198"/>
                </a:cubicBezTo>
                <a:cubicBezTo>
                  <a:pt x="797" y="195"/>
                  <a:pt x="797" y="195"/>
                  <a:pt x="797" y="195"/>
                </a:cubicBezTo>
                <a:cubicBezTo>
                  <a:pt x="799" y="194"/>
                  <a:pt x="799" y="192"/>
                  <a:pt x="797" y="191"/>
                </a:cubicBezTo>
                <a:cubicBezTo>
                  <a:pt x="796" y="190"/>
                  <a:pt x="794" y="190"/>
                  <a:pt x="793" y="191"/>
                </a:cubicBezTo>
                <a:cubicBezTo>
                  <a:pt x="790" y="194"/>
                  <a:pt x="790" y="194"/>
                  <a:pt x="790" y="194"/>
                </a:cubicBezTo>
                <a:cubicBezTo>
                  <a:pt x="789" y="195"/>
                  <a:pt x="789" y="196"/>
                  <a:pt x="790" y="197"/>
                </a:cubicBezTo>
                <a:cubicBezTo>
                  <a:pt x="789" y="197"/>
                  <a:pt x="787" y="197"/>
                  <a:pt x="786" y="198"/>
                </a:cubicBezTo>
                <a:close/>
                <a:moveTo>
                  <a:pt x="500" y="488"/>
                </a:moveTo>
                <a:cubicBezTo>
                  <a:pt x="499" y="487"/>
                  <a:pt x="497" y="487"/>
                  <a:pt x="496" y="488"/>
                </a:cubicBezTo>
                <a:cubicBezTo>
                  <a:pt x="362" y="622"/>
                  <a:pt x="362" y="622"/>
                  <a:pt x="362" y="622"/>
                </a:cubicBezTo>
                <a:cubicBezTo>
                  <a:pt x="361" y="624"/>
                  <a:pt x="361" y="626"/>
                  <a:pt x="362" y="627"/>
                </a:cubicBezTo>
                <a:cubicBezTo>
                  <a:pt x="362" y="627"/>
                  <a:pt x="363" y="628"/>
                  <a:pt x="364" y="628"/>
                </a:cubicBezTo>
                <a:cubicBezTo>
                  <a:pt x="365" y="628"/>
                  <a:pt x="365" y="627"/>
                  <a:pt x="366" y="627"/>
                </a:cubicBezTo>
                <a:cubicBezTo>
                  <a:pt x="500" y="493"/>
                  <a:pt x="500" y="493"/>
                  <a:pt x="500" y="493"/>
                </a:cubicBezTo>
                <a:cubicBezTo>
                  <a:pt x="501" y="492"/>
                  <a:pt x="501" y="490"/>
                  <a:pt x="500" y="488"/>
                </a:cubicBezTo>
                <a:close/>
                <a:moveTo>
                  <a:pt x="804" y="180"/>
                </a:moveTo>
                <a:cubicBezTo>
                  <a:pt x="801" y="183"/>
                  <a:pt x="801" y="183"/>
                  <a:pt x="801" y="183"/>
                </a:cubicBezTo>
                <a:cubicBezTo>
                  <a:pt x="800" y="185"/>
                  <a:pt x="800" y="186"/>
                  <a:pt x="801" y="188"/>
                </a:cubicBezTo>
                <a:cubicBezTo>
                  <a:pt x="801" y="188"/>
                  <a:pt x="802" y="189"/>
                  <a:pt x="803" y="189"/>
                </a:cubicBezTo>
                <a:cubicBezTo>
                  <a:pt x="804" y="189"/>
                  <a:pt x="805" y="188"/>
                  <a:pt x="805" y="188"/>
                </a:cubicBezTo>
                <a:cubicBezTo>
                  <a:pt x="809" y="184"/>
                  <a:pt x="809" y="184"/>
                  <a:pt x="809" y="184"/>
                </a:cubicBezTo>
                <a:cubicBezTo>
                  <a:pt x="810" y="183"/>
                  <a:pt x="810" y="181"/>
                  <a:pt x="809" y="180"/>
                </a:cubicBezTo>
                <a:cubicBezTo>
                  <a:pt x="807" y="179"/>
                  <a:pt x="806" y="179"/>
                  <a:pt x="804" y="180"/>
                </a:cubicBezTo>
                <a:close/>
                <a:moveTo>
                  <a:pt x="852" y="136"/>
                </a:moveTo>
                <a:cubicBezTo>
                  <a:pt x="853" y="137"/>
                  <a:pt x="854" y="137"/>
                  <a:pt x="855" y="137"/>
                </a:cubicBezTo>
                <a:cubicBezTo>
                  <a:pt x="855" y="137"/>
                  <a:pt x="856" y="137"/>
                  <a:pt x="857" y="136"/>
                </a:cubicBezTo>
                <a:cubicBezTo>
                  <a:pt x="923" y="69"/>
                  <a:pt x="923" y="69"/>
                  <a:pt x="923" y="69"/>
                </a:cubicBezTo>
                <a:cubicBezTo>
                  <a:pt x="925" y="68"/>
                  <a:pt x="925" y="66"/>
                  <a:pt x="923" y="65"/>
                </a:cubicBezTo>
                <a:cubicBezTo>
                  <a:pt x="922" y="64"/>
                  <a:pt x="920" y="64"/>
                  <a:pt x="919" y="65"/>
                </a:cubicBezTo>
                <a:cubicBezTo>
                  <a:pt x="852" y="132"/>
                  <a:pt x="852" y="132"/>
                  <a:pt x="852" y="132"/>
                </a:cubicBezTo>
                <a:cubicBezTo>
                  <a:pt x="851" y="133"/>
                  <a:pt x="851" y="135"/>
                  <a:pt x="852" y="136"/>
                </a:cubicBezTo>
                <a:close/>
                <a:moveTo>
                  <a:pt x="970" y="22"/>
                </a:moveTo>
                <a:cubicBezTo>
                  <a:pt x="971" y="22"/>
                  <a:pt x="971" y="21"/>
                  <a:pt x="972" y="21"/>
                </a:cubicBezTo>
                <a:cubicBezTo>
                  <a:pt x="975" y="18"/>
                  <a:pt x="975" y="18"/>
                  <a:pt x="975" y="18"/>
                </a:cubicBezTo>
                <a:cubicBezTo>
                  <a:pt x="976" y="17"/>
                  <a:pt x="976" y="15"/>
                  <a:pt x="975" y="14"/>
                </a:cubicBezTo>
                <a:cubicBezTo>
                  <a:pt x="974" y="12"/>
                  <a:pt x="972" y="12"/>
                  <a:pt x="970" y="14"/>
                </a:cubicBezTo>
                <a:cubicBezTo>
                  <a:pt x="968" y="16"/>
                  <a:pt x="968" y="16"/>
                  <a:pt x="968" y="16"/>
                </a:cubicBezTo>
                <a:cubicBezTo>
                  <a:pt x="966" y="18"/>
                  <a:pt x="966" y="20"/>
                  <a:pt x="968" y="21"/>
                </a:cubicBezTo>
                <a:cubicBezTo>
                  <a:pt x="968" y="21"/>
                  <a:pt x="969" y="22"/>
                  <a:pt x="970" y="22"/>
                </a:cubicBezTo>
                <a:close/>
                <a:moveTo>
                  <a:pt x="767" y="231"/>
                </a:moveTo>
                <a:cubicBezTo>
                  <a:pt x="752" y="246"/>
                  <a:pt x="752" y="246"/>
                  <a:pt x="752" y="246"/>
                </a:cubicBezTo>
                <a:cubicBezTo>
                  <a:pt x="751" y="247"/>
                  <a:pt x="751" y="249"/>
                  <a:pt x="752" y="250"/>
                </a:cubicBezTo>
                <a:cubicBezTo>
                  <a:pt x="753" y="251"/>
                  <a:pt x="753" y="251"/>
                  <a:pt x="754" y="251"/>
                </a:cubicBezTo>
                <a:cubicBezTo>
                  <a:pt x="755" y="251"/>
                  <a:pt x="756" y="251"/>
                  <a:pt x="756" y="250"/>
                </a:cubicBezTo>
                <a:cubicBezTo>
                  <a:pt x="771" y="236"/>
                  <a:pt x="771" y="236"/>
                  <a:pt x="771" y="236"/>
                </a:cubicBezTo>
                <a:cubicBezTo>
                  <a:pt x="772" y="234"/>
                  <a:pt x="772" y="232"/>
                  <a:pt x="771" y="231"/>
                </a:cubicBezTo>
                <a:cubicBezTo>
                  <a:pt x="770" y="230"/>
                  <a:pt x="768" y="230"/>
                  <a:pt x="767" y="231"/>
                </a:cubicBezTo>
                <a:close/>
                <a:moveTo>
                  <a:pt x="505" y="497"/>
                </a:moveTo>
                <a:cubicBezTo>
                  <a:pt x="504" y="496"/>
                  <a:pt x="502" y="496"/>
                  <a:pt x="501" y="497"/>
                </a:cubicBezTo>
                <a:cubicBezTo>
                  <a:pt x="369" y="629"/>
                  <a:pt x="369" y="629"/>
                  <a:pt x="369" y="629"/>
                </a:cubicBezTo>
                <a:cubicBezTo>
                  <a:pt x="368" y="630"/>
                  <a:pt x="368" y="632"/>
                  <a:pt x="369" y="633"/>
                </a:cubicBezTo>
                <a:cubicBezTo>
                  <a:pt x="370" y="634"/>
                  <a:pt x="371" y="634"/>
                  <a:pt x="371" y="634"/>
                </a:cubicBezTo>
                <a:cubicBezTo>
                  <a:pt x="372" y="634"/>
                  <a:pt x="373" y="634"/>
                  <a:pt x="374" y="633"/>
                </a:cubicBezTo>
                <a:cubicBezTo>
                  <a:pt x="505" y="501"/>
                  <a:pt x="505" y="501"/>
                  <a:pt x="505" y="501"/>
                </a:cubicBezTo>
                <a:cubicBezTo>
                  <a:pt x="507" y="500"/>
                  <a:pt x="507" y="498"/>
                  <a:pt x="505" y="497"/>
                </a:cubicBezTo>
                <a:close/>
                <a:moveTo>
                  <a:pt x="851" y="147"/>
                </a:moveTo>
                <a:cubicBezTo>
                  <a:pt x="841" y="157"/>
                  <a:pt x="841" y="157"/>
                  <a:pt x="841" y="157"/>
                </a:cubicBezTo>
                <a:cubicBezTo>
                  <a:pt x="840" y="158"/>
                  <a:pt x="840" y="160"/>
                  <a:pt x="841" y="161"/>
                </a:cubicBezTo>
                <a:cubicBezTo>
                  <a:pt x="842" y="162"/>
                  <a:pt x="843" y="162"/>
                  <a:pt x="843" y="162"/>
                </a:cubicBezTo>
                <a:cubicBezTo>
                  <a:pt x="844" y="162"/>
                  <a:pt x="845" y="162"/>
                  <a:pt x="846" y="161"/>
                </a:cubicBezTo>
                <a:cubicBezTo>
                  <a:pt x="855" y="152"/>
                  <a:pt x="855" y="152"/>
                  <a:pt x="855" y="152"/>
                </a:cubicBezTo>
                <a:cubicBezTo>
                  <a:pt x="856" y="151"/>
                  <a:pt x="856" y="149"/>
                  <a:pt x="855" y="147"/>
                </a:cubicBezTo>
                <a:cubicBezTo>
                  <a:pt x="854" y="146"/>
                  <a:pt x="852" y="146"/>
                  <a:pt x="851" y="147"/>
                </a:cubicBezTo>
                <a:close/>
                <a:moveTo>
                  <a:pt x="985" y="21"/>
                </a:moveTo>
                <a:cubicBezTo>
                  <a:pt x="986" y="21"/>
                  <a:pt x="987" y="20"/>
                  <a:pt x="987" y="20"/>
                </a:cubicBezTo>
                <a:cubicBezTo>
                  <a:pt x="988" y="18"/>
                  <a:pt x="988" y="18"/>
                  <a:pt x="988" y="18"/>
                </a:cubicBezTo>
                <a:cubicBezTo>
                  <a:pt x="990" y="17"/>
                  <a:pt x="990" y="15"/>
                  <a:pt x="988" y="14"/>
                </a:cubicBezTo>
                <a:cubicBezTo>
                  <a:pt x="987" y="13"/>
                  <a:pt x="985" y="13"/>
                  <a:pt x="984" y="14"/>
                </a:cubicBezTo>
                <a:cubicBezTo>
                  <a:pt x="983" y="15"/>
                  <a:pt x="983" y="15"/>
                  <a:pt x="983" y="15"/>
                </a:cubicBezTo>
                <a:cubicBezTo>
                  <a:pt x="982" y="16"/>
                  <a:pt x="982" y="18"/>
                  <a:pt x="983" y="20"/>
                </a:cubicBezTo>
                <a:cubicBezTo>
                  <a:pt x="983" y="20"/>
                  <a:pt x="984" y="21"/>
                  <a:pt x="985" y="21"/>
                </a:cubicBezTo>
                <a:close/>
                <a:moveTo>
                  <a:pt x="791" y="215"/>
                </a:moveTo>
                <a:cubicBezTo>
                  <a:pt x="791" y="215"/>
                  <a:pt x="792" y="215"/>
                  <a:pt x="793" y="214"/>
                </a:cubicBezTo>
                <a:cubicBezTo>
                  <a:pt x="824" y="183"/>
                  <a:pt x="824" y="183"/>
                  <a:pt x="824" y="183"/>
                </a:cubicBezTo>
                <a:cubicBezTo>
                  <a:pt x="830" y="177"/>
                  <a:pt x="830" y="177"/>
                  <a:pt x="830" y="177"/>
                </a:cubicBezTo>
                <a:cubicBezTo>
                  <a:pt x="836" y="170"/>
                  <a:pt x="836" y="170"/>
                  <a:pt x="836" y="170"/>
                </a:cubicBezTo>
                <a:cubicBezTo>
                  <a:pt x="838" y="169"/>
                  <a:pt x="838" y="167"/>
                  <a:pt x="836" y="166"/>
                </a:cubicBezTo>
                <a:cubicBezTo>
                  <a:pt x="835" y="165"/>
                  <a:pt x="833" y="165"/>
                  <a:pt x="832" y="166"/>
                </a:cubicBezTo>
                <a:cubicBezTo>
                  <a:pt x="826" y="172"/>
                  <a:pt x="826" y="172"/>
                  <a:pt x="826" y="172"/>
                </a:cubicBezTo>
                <a:cubicBezTo>
                  <a:pt x="788" y="210"/>
                  <a:pt x="788" y="210"/>
                  <a:pt x="788" y="210"/>
                </a:cubicBezTo>
                <a:cubicBezTo>
                  <a:pt x="787" y="211"/>
                  <a:pt x="787" y="213"/>
                  <a:pt x="788" y="214"/>
                </a:cubicBezTo>
                <a:cubicBezTo>
                  <a:pt x="789" y="215"/>
                  <a:pt x="790" y="215"/>
                  <a:pt x="791" y="215"/>
                </a:cubicBezTo>
                <a:close/>
                <a:moveTo>
                  <a:pt x="862" y="145"/>
                </a:moveTo>
                <a:cubicBezTo>
                  <a:pt x="885" y="122"/>
                  <a:pt x="885" y="122"/>
                  <a:pt x="885" y="122"/>
                </a:cubicBezTo>
                <a:cubicBezTo>
                  <a:pt x="886" y="121"/>
                  <a:pt x="886" y="119"/>
                  <a:pt x="885" y="118"/>
                </a:cubicBezTo>
                <a:cubicBezTo>
                  <a:pt x="884" y="116"/>
                  <a:pt x="882" y="116"/>
                  <a:pt x="881" y="118"/>
                </a:cubicBezTo>
                <a:cubicBezTo>
                  <a:pt x="858" y="140"/>
                  <a:pt x="858" y="140"/>
                  <a:pt x="858" y="140"/>
                </a:cubicBezTo>
                <a:cubicBezTo>
                  <a:pt x="857" y="141"/>
                  <a:pt x="857" y="143"/>
                  <a:pt x="858" y="145"/>
                </a:cubicBezTo>
                <a:cubicBezTo>
                  <a:pt x="858" y="145"/>
                  <a:pt x="859" y="146"/>
                  <a:pt x="860" y="146"/>
                </a:cubicBezTo>
                <a:cubicBezTo>
                  <a:pt x="861" y="146"/>
                  <a:pt x="862" y="145"/>
                  <a:pt x="862" y="145"/>
                </a:cubicBezTo>
                <a:close/>
                <a:moveTo>
                  <a:pt x="906" y="97"/>
                </a:moveTo>
                <a:cubicBezTo>
                  <a:pt x="906" y="97"/>
                  <a:pt x="907" y="98"/>
                  <a:pt x="908" y="98"/>
                </a:cubicBezTo>
                <a:cubicBezTo>
                  <a:pt x="909" y="98"/>
                  <a:pt x="910" y="97"/>
                  <a:pt x="910" y="97"/>
                </a:cubicBezTo>
                <a:cubicBezTo>
                  <a:pt x="933" y="74"/>
                  <a:pt x="933" y="74"/>
                  <a:pt x="933" y="74"/>
                </a:cubicBezTo>
                <a:cubicBezTo>
                  <a:pt x="934" y="73"/>
                  <a:pt x="934" y="71"/>
                  <a:pt x="933" y="70"/>
                </a:cubicBezTo>
                <a:cubicBezTo>
                  <a:pt x="932" y="68"/>
                  <a:pt x="930" y="68"/>
                  <a:pt x="928" y="70"/>
                </a:cubicBezTo>
                <a:cubicBezTo>
                  <a:pt x="906" y="92"/>
                  <a:pt x="906" y="92"/>
                  <a:pt x="906" y="92"/>
                </a:cubicBezTo>
                <a:cubicBezTo>
                  <a:pt x="905" y="93"/>
                  <a:pt x="905" y="95"/>
                  <a:pt x="906" y="97"/>
                </a:cubicBezTo>
                <a:close/>
                <a:moveTo>
                  <a:pt x="901" y="106"/>
                </a:moveTo>
                <a:cubicBezTo>
                  <a:pt x="901" y="105"/>
                  <a:pt x="901" y="105"/>
                  <a:pt x="901" y="105"/>
                </a:cubicBezTo>
                <a:cubicBezTo>
                  <a:pt x="903" y="104"/>
                  <a:pt x="903" y="102"/>
                  <a:pt x="901" y="101"/>
                </a:cubicBezTo>
                <a:cubicBezTo>
                  <a:pt x="900" y="100"/>
                  <a:pt x="898" y="100"/>
                  <a:pt x="897" y="101"/>
                </a:cubicBezTo>
                <a:cubicBezTo>
                  <a:pt x="896" y="102"/>
                  <a:pt x="896" y="102"/>
                  <a:pt x="896" y="102"/>
                </a:cubicBezTo>
                <a:cubicBezTo>
                  <a:pt x="895" y="103"/>
                  <a:pt x="895" y="105"/>
                  <a:pt x="896" y="106"/>
                </a:cubicBezTo>
                <a:cubicBezTo>
                  <a:pt x="897" y="107"/>
                  <a:pt x="898" y="107"/>
                  <a:pt x="898" y="107"/>
                </a:cubicBezTo>
                <a:cubicBezTo>
                  <a:pt x="899" y="107"/>
                  <a:pt x="900" y="107"/>
                  <a:pt x="901" y="106"/>
                </a:cubicBezTo>
                <a:close/>
                <a:moveTo>
                  <a:pt x="831" y="181"/>
                </a:moveTo>
                <a:cubicBezTo>
                  <a:pt x="831" y="181"/>
                  <a:pt x="831" y="181"/>
                  <a:pt x="831" y="181"/>
                </a:cubicBezTo>
                <a:cubicBezTo>
                  <a:pt x="794" y="218"/>
                  <a:pt x="794" y="218"/>
                  <a:pt x="794" y="218"/>
                </a:cubicBezTo>
                <a:cubicBezTo>
                  <a:pt x="792" y="220"/>
                  <a:pt x="792" y="222"/>
                  <a:pt x="794" y="223"/>
                </a:cubicBezTo>
                <a:cubicBezTo>
                  <a:pt x="794" y="223"/>
                  <a:pt x="795" y="224"/>
                  <a:pt x="796" y="224"/>
                </a:cubicBezTo>
                <a:cubicBezTo>
                  <a:pt x="797" y="224"/>
                  <a:pt x="797" y="223"/>
                  <a:pt x="798" y="223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56" y="165"/>
                  <a:pt x="856" y="165"/>
                  <a:pt x="856" y="165"/>
                </a:cubicBezTo>
                <a:cubicBezTo>
                  <a:pt x="857" y="164"/>
                  <a:pt x="857" y="162"/>
                  <a:pt x="856" y="161"/>
                </a:cubicBezTo>
                <a:cubicBezTo>
                  <a:pt x="854" y="160"/>
                  <a:pt x="853" y="160"/>
                  <a:pt x="851" y="161"/>
                </a:cubicBezTo>
                <a:cubicBezTo>
                  <a:pt x="831" y="181"/>
                  <a:pt x="831" y="181"/>
                  <a:pt x="831" y="181"/>
                </a:cubicBezTo>
                <a:close/>
                <a:moveTo>
                  <a:pt x="898" y="118"/>
                </a:moveTo>
                <a:cubicBezTo>
                  <a:pt x="899" y="119"/>
                  <a:pt x="900" y="119"/>
                  <a:pt x="900" y="119"/>
                </a:cubicBezTo>
                <a:cubicBezTo>
                  <a:pt x="901" y="119"/>
                  <a:pt x="902" y="119"/>
                  <a:pt x="903" y="118"/>
                </a:cubicBezTo>
                <a:cubicBezTo>
                  <a:pt x="945" y="75"/>
                  <a:pt x="945" y="75"/>
                  <a:pt x="945" y="75"/>
                </a:cubicBezTo>
                <a:cubicBezTo>
                  <a:pt x="946" y="74"/>
                  <a:pt x="946" y="72"/>
                  <a:pt x="945" y="71"/>
                </a:cubicBezTo>
                <a:cubicBezTo>
                  <a:pt x="944" y="70"/>
                  <a:pt x="942" y="70"/>
                  <a:pt x="941" y="71"/>
                </a:cubicBezTo>
                <a:cubicBezTo>
                  <a:pt x="898" y="114"/>
                  <a:pt x="898" y="114"/>
                  <a:pt x="898" y="114"/>
                </a:cubicBezTo>
                <a:cubicBezTo>
                  <a:pt x="897" y="115"/>
                  <a:pt x="897" y="117"/>
                  <a:pt x="898" y="118"/>
                </a:cubicBezTo>
                <a:close/>
                <a:moveTo>
                  <a:pt x="856" y="160"/>
                </a:moveTo>
                <a:cubicBezTo>
                  <a:pt x="857" y="161"/>
                  <a:pt x="858" y="161"/>
                  <a:pt x="859" y="161"/>
                </a:cubicBezTo>
                <a:cubicBezTo>
                  <a:pt x="859" y="161"/>
                  <a:pt x="860" y="161"/>
                  <a:pt x="861" y="160"/>
                </a:cubicBezTo>
                <a:cubicBezTo>
                  <a:pt x="865" y="155"/>
                  <a:pt x="865" y="155"/>
                  <a:pt x="865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91" y="130"/>
                  <a:pt x="891" y="130"/>
                  <a:pt x="891" y="130"/>
                </a:cubicBezTo>
                <a:cubicBezTo>
                  <a:pt x="892" y="129"/>
                  <a:pt x="892" y="127"/>
                  <a:pt x="891" y="125"/>
                </a:cubicBezTo>
                <a:cubicBezTo>
                  <a:pt x="890" y="124"/>
                  <a:pt x="888" y="124"/>
                  <a:pt x="887" y="125"/>
                </a:cubicBezTo>
                <a:cubicBezTo>
                  <a:pt x="862" y="150"/>
                  <a:pt x="862" y="150"/>
                  <a:pt x="862" y="150"/>
                </a:cubicBezTo>
                <a:cubicBezTo>
                  <a:pt x="862" y="150"/>
                  <a:pt x="862" y="151"/>
                  <a:pt x="862" y="151"/>
                </a:cubicBezTo>
                <a:cubicBezTo>
                  <a:pt x="861" y="151"/>
                  <a:pt x="861" y="151"/>
                  <a:pt x="861" y="151"/>
                </a:cubicBezTo>
                <a:cubicBezTo>
                  <a:pt x="856" y="156"/>
                  <a:pt x="856" y="156"/>
                  <a:pt x="856" y="156"/>
                </a:cubicBezTo>
                <a:cubicBezTo>
                  <a:pt x="855" y="157"/>
                  <a:pt x="855" y="159"/>
                  <a:pt x="856" y="160"/>
                </a:cubicBezTo>
                <a:close/>
                <a:moveTo>
                  <a:pt x="508" y="508"/>
                </a:moveTo>
                <a:cubicBezTo>
                  <a:pt x="507" y="507"/>
                  <a:pt x="505" y="507"/>
                  <a:pt x="504" y="508"/>
                </a:cubicBezTo>
                <a:cubicBezTo>
                  <a:pt x="378" y="634"/>
                  <a:pt x="378" y="634"/>
                  <a:pt x="378" y="634"/>
                </a:cubicBezTo>
                <a:cubicBezTo>
                  <a:pt x="377" y="635"/>
                  <a:pt x="377" y="637"/>
                  <a:pt x="378" y="638"/>
                </a:cubicBezTo>
                <a:cubicBezTo>
                  <a:pt x="379" y="639"/>
                  <a:pt x="380" y="639"/>
                  <a:pt x="380" y="639"/>
                </a:cubicBezTo>
                <a:cubicBezTo>
                  <a:pt x="381" y="639"/>
                  <a:pt x="382" y="639"/>
                  <a:pt x="383" y="638"/>
                </a:cubicBezTo>
                <a:cubicBezTo>
                  <a:pt x="508" y="513"/>
                  <a:pt x="508" y="513"/>
                  <a:pt x="508" y="513"/>
                </a:cubicBezTo>
                <a:cubicBezTo>
                  <a:pt x="509" y="512"/>
                  <a:pt x="509" y="510"/>
                  <a:pt x="508" y="508"/>
                </a:cubicBezTo>
                <a:close/>
                <a:moveTo>
                  <a:pt x="750" y="269"/>
                </a:moveTo>
                <a:cubicBezTo>
                  <a:pt x="751" y="269"/>
                  <a:pt x="752" y="269"/>
                  <a:pt x="752" y="269"/>
                </a:cubicBezTo>
                <a:cubicBezTo>
                  <a:pt x="784" y="237"/>
                  <a:pt x="784" y="237"/>
                  <a:pt x="784" y="237"/>
                </a:cubicBezTo>
                <a:cubicBezTo>
                  <a:pt x="785" y="236"/>
                  <a:pt x="785" y="234"/>
                  <a:pt x="784" y="233"/>
                </a:cubicBezTo>
                <a:cubicBezTo>
                  <a:pt x="783" y="231"/>
                  <a:pt x="781" y="231"/>
                  <a:pt x="779" y="233"/>
                </a:cubicBezTo>
                <a:cubicBezTo>
                  <a:pt x="748" y="264"/>
                  <a:pt x="748" y="264"/>
                  <a:pt x="748" y="264"/>
                </a:cubicBezTo>
                <a:cubicBezTo>
                  <a:pt x="747" y="265"/>
                  <a:pt x="747" y="267"/>
                  <a:pt x="748" y="269"/>
                </a:cubicBezTo>
                <a:cubicBezTo>
                  <a:pt x="748" y="269"/>
                  <a:pt x="749" y="269"/>
                  <a:pt x="750" y="269"/>
                </a:cubicBezTo>
                <a:close/>
                <a:moveTo>
                  <a:pt x="1001" y="18"/>
                </a:moveTo>
                <a:cubicBezTo>
                  <a:pt x="1002" y="18"/>
                  <a:pt x="1003" y="18"/>
                  <a:pt x="1003" y="17"/>
                </a:cubicBezTo>
                <a:cubicBezTo>
                  <a:pt x="1005" y="15"/>
                  <a:pt x="1005" y="15"/>
                  <a:pt x="1005" y="15"/>
                </a:cubicBezTo>
                <a:cubicBezTo>
                  <a:pt x="1007" y="14"/>
                  <a:pt x="1007" y="12"/>
                  <a:pt x="1005" y="11"/>
                </a:cubicBezTo>
                <a:cubicBezTo>
                  <a:pt x="1004" y="10"/>
                  <a:pt x="1002" y="10"/>
                  <a:pt x="1001" y="11"/>
                </a:cubicBezTo>
                <a:cubicBezTo>
                  <a:pt x="999" y="13"/>
                  <a:pt x="999" y="13"/>
                  <a:pt x="999" y="13"/>
                </a:cubicBezTo>
                <a:cubicBezTo>
                  <a:pt x="998" y="14"/>
                  <a:pt x="998" y="16"/>
                  <a:pt x="999" y="17"/>
                </a:cubicBezTo>
                <a:cubicBezTo>
                  <a:pt x="1000" y="18"/>
                  <a:pt x="1001" y="18"/>
                  <a:pt x="1001" y="18"/>
                </a:cubicBezTo>
                <a:close/>
                <a:moveTo>
                  <a:pt x="903" y="128"/>
                </a:moveTo>
                <a:cubicBezTo>
                  <a:pt x="903" y="128"/>
                  <a:pt x="904" y="129"/>
                  <a:pt x="905" y="129"/>
                </a:cubicBezTo>
                <a:cubicBezTo>
                  <a:pt x="906" y="129"/>
                  <a:pt x="906" y="128"/>
                  <a:pt x="907" y="128"/>
                </a:cubicBezTo>
                <a:cubicBezTo>
                  <a:pt x="957" y="78"/>
                  <a:pt x="957" y="78"/>
                  <a:pt x="957" y="78"/>
                </a:cubicBezTo>
                <a:cubicBezTo>
                  <a:pt x="958" y="76"/>
                  <a:pt x="958" y="74"/>
                  <a:pt x="957" y="73"/>
                </a:cubicBezTo>
                <a:cubicBezTo>
                  <a:pt x="956" y="72"/>
                  <a:pt x="954" y="72"/>
                  <a:pt x="953" y="73"/>
                </a:cubicBezTo>
                <a:cubicBezTo>
                  <a:pt x="903" y="123"/>
                  <a:pt x="903" y="123"/>
                  <a:pt x="903" y="123"/>
                </a:cubicBezTo>
                <a:cubicBezTo>
                  <a:pt x="901" y="125"/>
                  <a:pt x="901" y="127"/>
                  <a:pt x="903" y="128"/>
                </a:cubicBezTo>
                <a:close/>
                <a:moveTo>
                  <a:pt x="1011" y="22"/>
                </a:moveTo>
                <a:cubicBezTo>
                  <a:pt x="1012" y="22"/>
                  <a:pt x="1013" y="22"/>
                  <a:pt x="1014" y="21"/>
                </a:cubicBezTo>
                <a:cubicBezTo>
                  <a:pt x="1015" y="20"/>
                  <a:pt x="1015" y="20"/>
                  <a:pt x="1015" y="20"/>
                </a:cubicBezTo>
                <a:cubicBezTo>
                  <a:pt x="1016" y="19"/>
                  <a:pt x="1016" y="17"/>
                  <a:pt x="1015" y="16"/>
                </a:cubicBezTo>
                <a:cubicBezTo>
                  <a:pt x="1014" y="14"/>
                  <a:pt x="1012" y="14"/>
                  <a:pt x="1010" y="16"/>
                </a:cubicBezTo>
                <a:cubicBezTo>
                  <a:pt x="1009" y="17"/>
                  <a:pt x="1009" y="17"/>
                  <a:pt x="1009" y="17"/>
                </a:cubicBezTo>
                <a:cubicBezTo>
                  <a:pt x="1008" y="18"/>
                  <a:pt x="1008" y="20"/>
                  <a:pt x="1009" y="21"/>
                </a:cubicBezTo>
                <a:cubicBezTo>
                  <a:pt x="1010" y="22"/>
                  <a:pt x="1011" y="22"/>
                  <a:pt x="1011" y="22"/>
                </a:cubicBezTo>
                <a:close/>
                <a:moveTo>
                  <a:pt x="505" y="526"/>
                </a:moveTo>
                <a:cubicBezTo>
                  <a:pt x="504" y="524"/>
                  <a:pt x="502" y="524"/>
                  <a:pt x="500" y="526"/>
                </a:cubicBezTo>
                <a:cubicBezTo>
                  <a:pt x="388" y="639"/>
                  <a:pt x="388" y="639"/>
                  <a:pt x="388" y="639"/>
                </a:cubicBezTo>
                <a:cubicBezTo>
                  <a:pt x="386" y="640"/>
                  <a:pt x="386" y="642"/>
                  <a:pt x="388" y="643"/>
                </a:cubicBezTo>
                <a:cubicBezTo>
                  <a:pt x="388" y="644"/>
                  <a:pt x="389" y="644"/>
                  <a:pt x="390" y="644"/>
                </a:cubicBezTo>
                <a:cubicBezTo>
                  <a:pt x="390" y="644"/>
                  <a:pt x="391" y="644"/>
                  <a:pt x="392" y="643"/>
                </a:cubicBezTo>
                <a:cubicBezTo>
                  <a:pt x="505" y="530"/>
                  <a:pt x="505" y="530"/>
                  <a:pt x="505" y="530"/>
                </a:cubicBezTo>
                <a:cubicBezTo>
                  <a:pt x="506" y="529"/>
                  <a:pt x="506" y="527"/>
                  <a:pt x="505" y="526"/>
                </a:cubicBezTo>
                <a:close/>
                <a:moveTo>
                  <a:pt x="883" y="144"/>
                </a:moveTo>
                <a:cubicBezTo>
                  <a:pt x="883" y="144"/>
                  <a:pt x="882" y="144"/>
                  <a:pt x="881" y="145"/>
                </a:cubicBezTo>
                <a:cubicBezTo>
                  <a:pt x="876" y="150"/>
                  <a:pt x="876" y="150"/>
                  <a:pt x="876" y="150"/>
                </a:cubicBezTo>
                <a:cubicBezTo>
                  <a:pt x="875" y="151"/>
                  <a:pt x="875" y="153"/>
                  <a:pt x="876" y="155"/>
                </a:cubicBezTo>
                <a:cubicBezTo>
                  <a:pt x="876" y="155"/>
                  <a:pt x="877" y="156"/>
                  <a:pt x="878" y="156"/>
                </a:cubicBezTo>
                <a:cubicBezTo>
                  <a:pt x="879" y="156"/>
                  <a:pt x="880" y="155"/>
                  <a:pt x="880" y="155"/>
                </a:cubicBezTo>
                <a:cubicBezTo>
                  <a:pt x="886" y="149"/>
                  <a:pt x="886" y="149"/>
                  <a:pt x="886" y="149"/>
                </a:cubicBezTo>
                <a:cubicBezTo>
                  <a:pt x="886" y="149"/>
                  <a:pt x="887" y="148"/>
                  <a:pt x="887" y="147"/>
                </a:cubicBezTo>
                <a:cubicBezTo>
                  <a:pt x="887" y="146"/>
                  <a:pt x="886" y="145"/>
                  <a:pt x="886" y="145"/>
                </a:cubicBezTo>
                <a:cubicBezTo>
                  <a:pt x="885" y="144"/>
                  <a:pt x="884" y="144"/>
                  <a:pt x="883" y="144"/>
                </a:cubicBezTo>
                <a:close/>
                <a:moveTo>
                  <a:pt x="752" y="278"/>
                </a:moveTo>
                <a:cubicBezTo>
                  <a:pt x="753" y="279"/>
                  <a:pt x="753" y="279"/>
                  <a:pt x="754" y="279"/>
                </a:cubicBezTo>
                <a:cubicBezTo>
                  <a:pt x="755" y="279"/>
                  <a:pt x="756" y="279"/>
                  <a:pt x="756" y="278"/>
                </a:cubicBezTo>
                <a:cubicBezTo>
                  <a:pt x="869" y="166"/>
                  <a:pt x="869" y="166"/>
                  <a:pt x="869" y="166"/>
                </a:cubicBezTo>
                <a:cubicBezTo>
                  <a:pt x="870" y="164"/>
                  <a:pt x="870" y="163"/>
                  <a:pt x="869" y="161"/>
                </a:cubicBezTo>
                <a:cubicBezTo>
                  <a:pt x="868" y="160"/>
                  <a:pt x="866" y="160"/>
                  <a:pt x="865" y="161"/>
                </a:cubicBezTo>
                <a:cubicBezTo>
                  <a:pt x="752" y="274"/>
                  <a:pt x="752" y="274"/>
                  <a:pt x="752" y="274"/>
                </a:cubicBezTo>
                <a:cubicBezTo>
                  <a:pt x="751" y="275"/>
                  <a:pt x="751" y="277"/>
                  <a:pt x="752" y="278"/>
                </a:cubicBezTo>
                <a:close/>
                <a:moveTo>
                  <a:pt x="765" y="282"/>
                </a:moveTo>
                <a:cubicBezTo>
                  <a:pt x="766" y="282"/>
                  <a:pt x="767" y="282"/>
                  <a:pt x="767" y="281"/>
                </a:cubicBezTo>
                <a:cubicBezTo>
                  <a:pt x="882" y="166"/>
                  <a:pt x="882" y="166"/>
                  <a:pt x="882" y="166"/>
                </a:cubicBezTo>
                <a:cubicBezTo>
                  <a:pt x="884" y="165"/>
                  <a:pt x="884" y="163"/>
                  <a:pt x="882" y="162"/>
                </a:cubicBezTo>
                <a:cubicBezTo>
                  <a:pt x="881" y="161"/>
                  <a:pt x="879" y="161"/>
                  <a:pt x="878" y="162"/>
                </a:cubicBezTo>
                <a:cubicBezTo>
                  <a:pt x="763" y="277"/>
                  <a:pt x="763" y="277"/>
                  <a:pt x="763" y="277"/>
                </a:cubicBezTo>
                <a:cubicBezTo>
                  <a:pt x="762" y="278"/>
                  <a:pt x="762" y="280"/>
                  <a:pt x="763" y="281"/>
                </a:cubicBezTo>
                <a:cubicBezTo>
                  <a:pt x="764" y="282"/>
                  <a:pt x="764" y="282"/>
                  <a:pt x="765" y="282"/>
                </a:cubicBezTo>
                <a:close/>
                <a:moveTo>
                  <a:pt x="913" y="131"/>
                </a:moveTo>
                <a:cubicBezTo>
                  <a:pt x="914" y="132"/>
                  <a:pt x="915" y="132"/>
                  <a:pt x="915" y="132"/>
                </a:cubicBezTo>
                <a:cubicBezTo>
                  <a:pt x="916" y="132"/>
                  <a:pt x="917" y="132"/>
                  <a:pt x="918" y="131"/>
                </a:cubicBezTo>
                <a:cubicBezTo>
                  <a:pt x="968" y="81"/>
                  <a:pt x="968" y="81"/>
                  <a:pt x="968" y="81"/>
                </a:cubicBezTo>
                <a:cubicBezTo>
                  <a:pt x="969" y="80"/>
                  <a:pt x="969" y="78"/>
                  <a:pt x="968" y="77"/>
                </a:cubicBezTo>
                <a:cubicBezTo>
                  <a:pt x="967" y="75"/>
                  <a:pt x="965" y="75"/>
                  <a:pt x="963" y="77"/>
                </a:cubicBezTo>
                <a:cubicBezTo>
                  <a:pt x="913" y="127"/>
                  <a:pt x="913" y="127"/>
                  <a:pt x="913" y="127"/>
                </a:cubicBezTo>
                <a:cubicBezTo>
                  <a:pt x="912" y="128"/>
                  <a:pt x="912" y="130"/>
                  <a:pt x="913" y="131"/>
                </a:cubicBezTo>
                <a:close/>
                <a:moveTo>
                  <a:pt x="399" y="650"/>
                </a:moveTo>
                <a:cubicBezTo>
                  <a:pt x="521" y="527"/>
                  <a:pt x="521" y="527"/>
                  <a:pt x="521" y="527"/>
                </a:cubicBezTo>
                <a:cubicBezTo>
                  <a:pt x="523" y="526"/>
                  <a:pt x="523" y="524"/>
                  <a:pt x="521" y="523"/>
                </a:cubicBezTo>
                <a:cubicBezTo>
                  <a:pt x="520" y="522"/>
                  <a:pt x="518" y="522"/>
                  <a:pt x="517" y="523"/>
                </a:cubicBezTo>
                <a:cubicBezTo>
                  <a:pt x="395" y="646"/>
                  <a:pt x="395" y="646"/>
                  <a:pt x="395" y="646"/>
                </a:cubicBezTo>
                <a:cubicBezTo>
                  <a:pt x="393" y="647"/>
                  <a:pt x="393" y="649"/>
                  <a:pt x="395" y="650"/>
                </a:cubicBezTo>
                <a:cubicBezTo>
                  <a:pt x="395" y="650"/>
                  <a:pt x="396" y="651"/>
                  <a:pt x="397" y="651"/>
                </a:cubicBezTo>
                <a:cubicBezTo>
                  <a:pt x="397" y="651"/>
                  <a:pt x="398" y="650"/>
                  <a:pt x="399" y="650"/>
                </a:cubicBezTo>
                <a:close/>
                <a:moveTo>
                  <a:pt x="906" y="142"/>
                </a:moveTo>
                <a:cubicBezTo>
                  <a:pt x="906" y="142"/>
                  <a:pt x="907" y="141"/>
                  <a:pt x="908" y="141"/>
                </a:cubicBezTo>
                <a:cubicBezTo>
                  <a:pt x="909" y="139"/>
                  <a:pt x="909" y="139"/>
                  <a:pt x="909" y="139"/>
                </a:cubicBezTo>
                <a:cubicBezTo>
                  <a:pt x="909" y="139"/>
                  <a:pt x="910" y="139"/>
                  <a:pt x="910" y="139"/>
                </a:cubicBezTo>
                <a:cubicBezTo>
                  <a:pt x="910" y="139"/>
                  <a:pt x="910" y="138"/>
                  <a:pt x="911" y="138"/>
                </a:cubicBezTo>
                <a:cubicBezTo>
                  <a:pt x="913" y="136"/>
                  <a:pt x="913" y="136"/>
                  <a:pt x="913" y="136"/>
                </a:cubicBezTo>
                <a:cubicBezTo>
                  <a:pt x="914" y="135"/>
                  <a:pt x="914" y="133"/>
                  <a:pt x="913" y="131"/>
                </a:cubicBezTo>
                <a:cubicBezTo>
                  <a:pt x="912" y="130"/>
                  <a:pt x="910" y="130"/>
                  <a:pt x="909" y="131"/>
                </a:cubicBezTo>
                <a:cubicBezTo>
                  <a:pt x="906" y="134"/>
                  <a:pt x="906" y="134"/>
                  <a:pt x="906" y="134"/>
                </a:cubicBezTo>
                <a:cubicBezTo>
                  <a:pt x="906" y="134"/>
                  <a:pt x="906" y="134"/>
                  <a:pt x="906" y="135"/>
                </a:cubicBezTo>
                <a:cubicBezTo>
                  <a:pt x="905" y="135"/>
                  <a:pt x="905" y="135"/>
                  <a:pt x="905" y="135"/>
                </a:cubicBezTo>
                <a:cubicBezTo>
                  <a:pt x="903" y="137"/>
                  <a:pt x="903" y="137"/>
                  <a:pt x="903" y="137"/>
                </a:cubicBezTo>
                <a:cubicBezTo>
                  <a:pt x="902" y="138"/>
                  <a:pt x="902" y="140"/>
                  <a:pt x="903" y="141"/>
                </a:cubicBezTo>
                <a:cubicBezTo>
                  <a:pt x="904" y="141"/>
                  <a:pt x="905" y="142"/>
                  <a:pt x="906" y="142"/>
                </a:cubicBezTo>
                <a:close/>
                <a:moveTo>
                  <a:pt x="1028" y="19"/>
                </a:moveTo>
                <a:cubicBezTo>
                  <a:pt x="1029" y="19"/>
                  <a:pt x="1030" y="19"/>
                  <a:pt x="1030" y="18"/>
                </a:cubicBezTo>
                <a:cubicBezTo>
                  <a:pt x="1031" y="17"/>
                  <a:pt x="1031" y="17"/>
                  <a:pt x="1031" y="17"/>
                </a:cubicBezTo>
                <a:cubicBezTo>
                  <a:pt x="1033" y="16"/>
                  <a:pt x="1033" y="14"/>
                  <a:pt x="1031" y="13"/>
                </a:cubicBezTo>
                <a:cubicBezTo>
                  <a:pt x="1030" y="12"/>
                  <a:pt x="1028" y="12"/>
                  <a:pt x="1027" y="13"/>
                </a:cubicBezTo>
                <a:cubicBezTo>
                  <a:pt x="1026" y="14"/>
                  <a:pt x="1026" y="14"/>
                  <a:pt x="1026" y="14"/>
                </a:cubicBezTo>
                <a:cubicBezTo>
                  <a:pt x="1025" y="15"/>
                  <a:pt x="1025" y="17"/>
                  <a:pt x="1026" y="18"/>
                </a:cubicBezTo>
                <a:cubicBezTo>
                  <a:pt x="1027" y="19"/>
                  <a:pt x="1028" y="19"/>
                  <a:pt x="1028" y="19"/>
                </a:cubicBezTo>
                <a:close/>
                <a:moveTo>
                  <a:pt x="397" y="661"/>
                </a:moveTo>
                <a:cubicBezTo>
                  <a:pt x="398" y="662"/>
                  <a:pt x="399" y="662"/>
                  <a:pt x="399" y="662"/>
                </a:cubicBezTo>
                <a:cubicBezTo>
                  <a:pt x="400" y="662"/>
                  <a:pt x="401" y="662"/>
                  <a:pt x="402" y="661"/>
                </a:cubicBezTo>
                <a:cubicBezTo>
                  <a:pt x="531" y="531"/>
                  <a:pt x="531" y="531"/>
                  <a:pt x="531" y="531"/>
                </a:cubicBezTo>
                <a:cubicBezTo>
                  <a:pt x="533" y="530"/>
                  <a:pt x="533" y="528"/>
                  <a:pt x="531" y="527"/>
                </a:cubicBezTo>
                <a:cubicBezTo>
                  <a:pt x="530" y="526"/>
                  <a:pt x="528" y="526"/>
                  <a:pt x="527" y="527"/>
                </a:cubicBezTo>
                <a:cubicBezTo>
                  <a:pt x="397" y="657"/>
                  <a:pt x="397" y="657"/>
                  <a:pt x="397" y="657"/>
                </a:cubicBezTo>
                <a:cubicBezTo>
                  <a:pt x="396" y="658"/>
                  <a:pt x="396" y="660"/>
                  <a:pt x="397" y="661"/>
                </a:cubicBezTo>
                <a:close/>
                <a:moveTo>
                  <a:pt x="930" y="124"/>
                </a:moveTo>
                <a:cubicBezTo>
                  <a:pt x="929" y="125"/>
                  <a:pt x="929" y="127"/>
                  <a:pt x="930" y="128"/>
                </a:cubicBezTo>
                <a:cubicBezTo>
                  <a:pt x="931" y="129"/>
                  <a:pt x="932" y="129"/>
                  <a:pt x="933" y="129"/>
                </a:cubicBezTo>
                <a:cubicBezTo>
                  <a:pt x="933" y="129"/>
                  <a:pt x="934" y="129"/>
                  <a:pt x="935" y="128"/>
                </a:cubicBezTo>
                <a:cubicBezTo>
                  <a:pt x="978" y="84"/>
                  <a:pt x="978" y="84"/>
                  <a:pt x="978" y="84"/>
                </a:cubicBezTo>
                <a:cubicBezTo>
                  <a:pt x="979" y="83"/>
                  <a:pt x="979" y="81"/>
                  <a:pt x="978" y="80"/>
                </a:cubicBezTo>
                <a:cubicBezTo>
                  <a:pt x="977" y="79"/>
                  <a:pt x="975" y="79"/>
                  <a:pt x="974" y="80"/>
                </a:cubicBezTo>
                <a:lnTo>
                  <a:pt x="930" y="124"/>
                </a:lnTo>
                <a:close/>
                <a:moveTo>
                  <a:pt x="919" y="143"/>
                </a:moveTo>
                <a:cubicBezTo>
                  <a:pt x="920" y="143"/>
                  <a:pt x="920" y="142"/>
                  <a:pt x="921" y="142"/>
                </a:cubicBezTo>
                <a:cubicBezTo>
                  <a:pt x="930" y="133"/>
                  <a:pt x="930" y="133"/>
                  <a:pt x="930" y="133"/>
                </a:cubicBezTo>
                <a:cubicBezTo>
                  <a:pt x="931" y="132"/>
                  <a:pt x="931" y="130"/>
                  <a:pt x="930" y="129"/>
                </a:cubicBezTo>
                <a:cubicBezTo>
                  <a:pt x="929" y="127"/>
                  <a:pt x="927" y="127"/>
                  <a:pt x="925" y="129"/>
                </a:cubicBezTo>
                <a:cubicBezTo>
                  <a:pt x="917" y="137"/>
                  <a:pt x="917" y="137"/>
                  <a:pt x="917" y="137"/>
                </a:cubicBezTo>
                <a:cubicBezTo>
                  <a:pt x="915" y="139"/>
                  <a:pt x="915" y="141"/>
                  <a:pt x="917" y="142"/>
                </a:cubicBezTo>
                <a:cubicBezTo>
                  <a:pt x="917" y="142"/>
                  <a:pt x="918" y="143"/>
                  <a:pt x="919" y="143"/>
                </a:cubicBezTo>
                <a:close/>
                <a:moveTo>
                  <a:pt x="746" y="316"/>
                </a:moveTo>
                <a:cubicBezTo>
                  <a:pt x="747" y="316"/>
                  <a:pt x="747" y="315"/>
                  <a:pt x="748" y="315"/>
                </a:cubicBezTo>
                <a:cubicBezTo>
                  <a:pt x="761" y="302"/>
                  <a:pt x="761" y="302"/>
                  <a:pt x="761" y="302"/>
                </a:cubicBezTo>
                <a:cubicBezTo>
                  <a:pt x="774" y="289"/>
                  <a:pt x="774" y="289"/>
                  <a:pt x="774" y="289"/>
                </a:cubicBezTo>
                <a:cubicBezTo>
                  <a:pt x="775" y="287"/>
                  <a:pt x="775" y="285"/>
                  <a:pt x="774" y="284"/>
                </a:cubicBezTo>
                <a:cubicBezTo>
                  <a:pt x="773" y="283"/>
                  <a:pt x="771" y="283"/>
                  <a:pt x="770" y="284"/>
                </a:cubicBezTo>
                <a:cubicBezTo>
                  <a:pt x="757" y="297"/>
                  <a:pt x="757" y="297"/>
                  <a:pt x="757" y="297"/>
                </a:cubicBezTo>
                <a:cubicBezTo>
                  <a:pt x="744" y="310"/>
                  <a:pt x="744" y="310"/>
                  <a:pt x="744" y="310"/>
                </a:cubicBezTo>
                <a:cubicBezTo>
                  <a:pt x="742" y="312"/>
                  <a:pt x="742" y="314"/>
                  <a:pt x="744" y="315"/>
                </a:cubicBezTo>
                <a:cubicBezTo>
                  <a:pt x="744" y="315"/>
                  <a:pt x="745" y="316"/>
                  <a:pt x="746" y="316"/>
                </a:cubicBezTo>
                <a:close/>
                <a:moveTo>
                  <a:pt x="903" y="156"/>
                </a:moveTo>
                <a:cubicBezTo>
                  <a:pt x="903" y="156"/>
                  <a:pt x="904" y="157"/>
                  <a:pt x="905" y="157"/>
                </a:cubicBezTo>
                <a:cubicBezTo>
                  <a:pt x="906" y="157"/>
                  <a:pt x="907" y="156"/>
                  <a:pt x="907" y="156"/>
                </a:cubicBezTo>
                <a:cubicBezTo>
                  <a:pt x="916" y="147"/>
                  <a:pt x="916" y="147"/>
                  <a:pt x="916" y="147"/>
                </a:cubicBezTo>
                <a:cubicBezTo>
                  <a:pt x="917" y="146"/>
                  <a:pt x="917" y="144"/>
                  <a:pt x="916" y="143"/>
                </a:cubicBezTo>
                <a:cubicBezTo>
                  <a:pt x="914" y="142"/>
                  <a:pt x="912" y="142"/>
                  <a:pt x="911" y="143"/>
                </a:cubicBezTo>
                <a:cubicBezTo>
                  <a:pt x="903" y="151"/>
                  <a:pt x="903" y="151"/>
                  <a:pt x="903" y="151"/>
                </a:cubicBezTo>
                <a:cubicBezTo>
                  <a:pt x="902" y="152"/>
                  <a:pt x="902" y="154"/>
                  <a:pt x="903" y="156"/>
                </a:cubicBezTo>
                <a:close/>
                <a:moveTo>
                  <a:pt x="892" y="162"/>
                </a:moveTo>
                <a:cubicBezTo>
                  <a:pt x="821" y="233"/>
                  <a:pt x="821" y="233"/>
                  <a:pt x="821" y="233"/>
                </a:cubicBezTo>
                <a:cubicBezTo>
                  <a:pt x="820" y="234"/>
                  <a:pt x="820" y="236"/>
                  <a:pt x="821" y="237"/>
                </a:cubicBezTo>
                <a:cubicBezTo>
                  <a:pt x="822" y="238"/>
                  <a:pt x="823" y="238"/>
                  <a:pt x="824" y="238"/>
                </a:cubicBezTo>
                <a:cubicBezTo>
                  <a:pt x="824" y="238"/>
                  <a:pt x="825" y="238"/>
                  <a:pt x="826" y="237"/>
                </a:cubicBezTo>
                <a:cubicBezTo>
                  <a:pt x="896" y="166"/>
                  <a:pt x="896" y="166"/>
                  <a:pt x="896" y="166"/>
                </a:cubicBezTo>
                <a:cubicBezTo>
                  <a:pt x="898" y="165"/>
                  <a:pt x="898" y="163"/>
                  <a:pt x="896" y="162"/>
                </a:cubicBezTo>
                <a:cubicBezTo>
                  <a:pt x="895" y="161"/>
                  <a:pt x="893" y="161"/>
                  <a:pt x="892" y="162"/>
                </a:cubicBezTo>
                <a:close/>
                <a:moveTo>
                  <a:pt x="779" y="282"/>
                </a:moveTo>
                <a:cubicBezTo>
                  <a:pt x="780" y="282"/>
                  <a:pt x="781" y="282"/>
                  <a:pt x="781" y="281"/>
                </a:cubicBezTo>
                <a:cubicBezTo>
                  <a:pt x="821" y="242"/>
                  <a:pt x="821" y="242"/>
                  <a:pt x="821" y="242"/>
                </a:cubicBezTo>
                <a:cubicBezTo>
                  <a:pt x="822" y="241"/>
                  <a:pt x="822" y="239"/>
                  <a:pt x="821" y="238"/>
                </a:cubicBezTo>
                <a:cubicBezTo>
                  <a:pt x="820" y="236"/>
                  <a:pt x="818" y="236"/>
                  <a:pt x="816" y="238"/>
                </a:cubicBezTo>
                <a:cubicBezTo>
                  <a:pt x="802" y="252"/>
                  <a:pt x="802" y="252"/>
                  <a:pt x="802" y="252"/>
                </a:cubicBezTo>
                <a:cubicBezTo>
                  <a:pt x="777" y="277"/>
                  <a:pt x="777" y="277"/>
                  <a:pt x="777" y="277"/>
                </a:cubicBezTo>
                <a:cubicBezTo>
                  <a:pt x="776" y="278"/>
                  <a:pt x="776" y="280"/>
                  <a:pt x="777" y="281"/>
                </a:cubicBezTo>
                <a:cubicBezTo>
                  <a:pt x="778" y="282"/>
                  <a:pt x="778" y="282"/>
                  <a:pt x="779" y="282"/>
                </a:cubicBezTo>
                <a:close/>
                <a:moveTo>
                  <a:pt x="941" y="127"/>
                </a:moveTo>
                <a:cubicBezTo>
                  <a:pt x="941" y="127"/>
                  <a:pt x="941" y="127"/>
                  <a:pt x="941" y="127"/>
                </a:cubicBezTo>
                <a:cubicBezTo>
                  <a:pt x="833" y="235"/>
                  <a:pt x="833" y="235"/>
                  <a:pt x="833" y="235"/>
                </a:cubicBezTo>
                <a:cubicBezTo>
                  <a:pt x="832" y="236"/>
                  <a:pt x="832" y="238"/>
                  <a:pt x="833" y="240"/>
                </a:cubicBezTo>
                <a:cubicBezTo>
                  <a:pt x="833" y="240"/>
                  <a:pt x="834" y="241"/>
                  <a:pt x="835" y="241"/>
                </a:cubicBezTo>
                <a:cubicBezTo>
                  <a:pt x="836" y="241"/>
                  <a:pt x="836" y="240"/>
                  <a:pt x="837" y="240"/>
                </a:cubicBezTo>
                <a:cubicBezTo>
                  <a:pt x="945" y="132"/>
                  <a:pt x="945" y="132"/>
                  <a:pt x="945" y="132"/>
                </a:cubicBezTo>
                <a:cubicBezTo>
                  <a:pt x="945" y="131"/>
                  <a:pt x="945" y="131"/>
                  <a:pt x="946" y="131"/>
                </a:cubicBezTo>
                <a:cubicBezTo>
                  <a:pt x="946" y="131"/>
                  <a:pt x="946" y="131"/>
                  <a:pt x="946" y="131"/>
                </a:cubicBezTo>
                <a:cubicBezTo>
                  <a:pt x="986" y="91"/>
                  <a:pt x="986" y="91"/>
                  <a:pt x="986" y="91"/>
                </a:cubicBezTo>
                <a:cubicBezTo>
                  <a:pt x="987" y="90"/>
                  <a:pt x="987" y="88"/>
                  <a:pt x="986" y="86"/>
                </a:cubicBezTo>
                <a:cubicBezTo>
                  <a:pt x="985" y="85"/>
                  <a:pt x="983" y="85"/>
                  <a:pt x="982" y="86"/>
                </a:cubicBezTo>
                <a:cubicBezTo>
                  <a:pt x="942" y="126"/>
                  <a:pt x="942" y="126"/>
                  <a:pt x="942" y="126"/>
                </a:cubicBezTo>
                <a:cubicBezTo>
                  <a:pt x="941" y="127"/>
                  <a:pt x="941" y="127"/>
                  <a:pt x="941" y="127"/>
                </a:cubicBezTo>
                <a:close/>
                <a:moveTo>
                  <a:pt x="1015" y="57"/>
                </a:moveTo>
                <a:cubicBezTo>
                  <a:pt x="1016" y="58"/>
                  <a:pt x="1017" y="58"/>
                  <a:pt x="1017" y="58"/>
                </a:cubicBezTo>
                <a:cubicBezTo>
                  <a:pt x="1018" y="58"/>
                  <a:pt x="1019" y="58"/>
                  <a:pt x="1019" y="57"/>
                </a:cubicBezTo>
                <a:cubicBezTo>
                  <a:pt x="1022" y="55"/>
                  <a:pt x="1022" y="55"/>
                  <a:pt x="1022" y="55"/>
                </a:cubicBezTo>
                <a:cubicBezTo>
                  <a:pt x="1022" y="55"/>
                  <a:pt x="1022" y="55"/>
                  <a:pt x="1022" y="54"/>
                </a:cubicBezTo>
                <a:cubicBezTo>
                  <a:pt x="1023" y="54"/>
                  <a:pt x="1023" y="54"/>
                  <a:pt x="1023" y="54"/>
                </a:cubicBezTo>
                <a:cubicBezTo>
                  <a:pt x="1035" y="41"/>
                  <a:pt x="1035" y="41"/>
                  <a:pt x="1035" y="41"/>
                </a:cubicBezTo>
                <a:cubicBezTo>
                  <a:pt x="1037" y="40"/>
                  <a:pt x="1037" y="38"/>
                  <a:pt x="1035" y="37"/>
                </a:cubicBezTo>
                <a:cubicBezTo>
                  <a:pt x="1034" y="36"/>
                  <a:pt x="1032" y="36"/>
                  <a:pt x="1031" y="37"/>
                </a:cubicBezTo>
                <a:cubicBezTo>
                  <a:pt x="1019" y="49"/>
                  <a:pt x="1019" y="49"/>
                  <a:pt x="1019" y="49"/>
                </a:cubicBezTo>
                <a:cubicBezTo>
                  <a:pt x="1018" y="50"/>
                  <a:pt x="1018" y="50"/>
                  <a:pt x="1018" y="50"/>
                </a:cubicBezTo>
                <a:cubicBezTo>
                  <a:pt x="1018" y="50"/>
                  <a:pt x="1018" y="50"/>
                  <a:pt x="1017" y="51"/>
                </a:cubicBezTo>
                <a:cubicBezTo>
                  <a:pt x="1015" y="53"/>
                  <a:pt x="1015" y="53"/>
                  <a:pt x="1015" y="53"/>
                </a:cubicBezTo>
                <a:cubicBezTo>
                  <a:pt x="1014" y="54"/>
                  <a:pt x="1014" y="56"/>
                  <a:pt x="1015" y="57"/>
                </a:cubicBezTo>
                <a:close/>
                <a:moveTo>
                  <a:pt x="397" y="676"/>
                </a:moveTo>
                <a:cubicBezTo>
                  <a:pt x="397" y="676"/>
                  <a:pt x="398" y="677"/>
                  <a:pt x="399" y="677"/>
                </a:cubicBezTo>
                <a:cubicBezTo>
                  <a:pt x="400" y="677"/>
                  <a:pt x="400" y="676"/>
                  <a:pt x="401" y="676"/>
                </a:cubicBezTo>
                <a:cubicBezTo>
                  <a:pt x="541" y="536"/>
                  <a:pt x="541" y="536"/>
                  <a:pt x="541" y="536"/>
                </a:cubicBezTo>
                <a:cubicBezTo>
                  <a:pt x="542" y="535"/>
                  <a:pt x="542" y="533"/>
                  <a:pt x="541" y="532"/>
                </a:cubicBezTo>
                <a:cubicBezTo>
                  <a:pt x="540" y="530"/>
                  <a:pt x="538" y="530"/>
                  <a:pt x="536" y="532"/>
                </a:cubicBezTo>
                <a:cubicBezTo>
                  <a:pt x="397" y="671"/>
                  <a:pt x="397" y="671"/>
                  <a:pt x="397" y="671"/>
                </a:cubicBezTo>
                <a:cubicBezTo>
                  <a:pt x="395" y="673"/>
                  <a:pt x="395" y="675"/>
                  <a:pt x="397" y="676"/>
                </a:cubicBezTo>
                <a:close/>
                <a:moveTo>
                  <a:pt x="990" y="82"/>
                </a:moveTo>
                <a:cubicBezTo>
                  <a:pt x="991" y="83"/>
                  <a:pt x="991" y="83"/>
                  <a:pt x="992" y="83"/>
                </a:cubicBezTo>
                <a:cubicBezTo>
                  <a:pt x="993" y="83"/>
                  <a:pt x="994" y="83"/>
                  <a:pt x="994" y="82"/>
                </a:cubicBezTo>
                <a:cubicBezTo>
                  <a:pt x="997" y="80"/>
                  <a:pt x="997" y="80"/>
                  <a:pt x="997" y="80"/>
                </a:cubicBezTo>
                <a:cubicBezTo>
                  <a:pt x="998" y="79"/>
                  <a:pt x="998" y="77"/>
                  <a:pt x="997" y="76"/>
                </a:cubicBezTo>
                <a:cubicBezTo>
                  <a:pt x="996" y="74"/>
                  <a:pt x="994" y="74"/>
                  <a:pt x="992" y="76"/>
                </a:cubicBezTo>
                <a:cubicBezTo>
                  <a:pt x="990" y="78"/>
                  <a:pt x="990" y="78"/>
                  <a:pt x="990" y="78"/>
                </a:cubicBezTo>
                <a:cubicBezTo>
                  <a:pt x="989" y="79"/>
                  <a:pt x="989" y="81"/>
                  <a:pt x="990" y="82"/>
                </a:cubicBezTo>
                <a:close/>
                <a:moveTo>
                  <a:pt x="807" y="261"/>
                </a:moveTo>
                <a:cubicBezTo>
                  <a:pt x="806" y="262"/>
                  <a:pt x="806" y="262"/>
                  <a:pt x="806" y="262"/>
                </a:cubicBezTo>
                <a:cubicBezTo>
                  <a:pt x="805" y="263"/>
                  <a:pt x="805" y="265"/>
                  <a:pt x="806" y="267"/>
                </a:cubicBezTo>
                <a:cubicBezTo>
                  <a:pt x="806" y="267"/>
                  <a:pt x="807" y="267"/>
                  <a:pt x="808" y="267"/>
                </a:cubicBezTo>
                <a:cubicBezTo>
                  <a:pt x="809" y="267"/>
                  <a:pt x="810" y="267"/>
                  <a:pt x="810" y="267"/>
                </a:cubicBezTo>
                <a:cubicBezTo>
                  <a:pt x="812" y="265"/>
                  <a:pt x="812" y="265"/>
                  <a:pt x="812" y="265"/>
                </a:cubicBezTo>
                <a:cubicBezTo>
                  <a:pt x="813" y="264"/>
                  <a:pt x="813" y="262"/>
                  <a:pt x="812" y="261"/>
                </a:cubicBezTo>
                <a:cubicBezTo>
                  <a:pt x="811" y="259"/>
                  <a:pt x="809" y="259"/>
                  <a:pt x="807" y="261"/>
                </a:cubicBezTo>
                <a:close/>
                <a:moveTo>
                  <a:pt x="714" y="358"/>
                </a:moveTo>
                <a:cubicBezTo>
                  <a:pt x="715" y="359"/>
                  <a:pt x="716" y="359"/>
                  <a:pt x="716" y="359"/>
                </a:cubicBezTo>
                <a:cubicBezTo>
                  <a:pt x="717" y="359"/>
                  <a:pt x="718" y="359"/>
                  <a:pt x="719" y="358"/>
                </a:cubicBezTo>
                <a:cubicBezTo>
                  <a:pt x="787" y="290"/>
                  <a:pt x="787" y="290"/>
                  <a:pt x="787" y="290"/>
                </a:cubicBezTo>
                <a:cubicBezTo>
                  <a:pt x="788" y="289"/>
                  <a:pt x="788" y="287"/>
                  <a:pt x="787" y="286"/>
                </a:cubicBezTo>
                <a:cubicBezTo>
                  <a:pt x="785" y="284"/>
                  <a:pt x="784" y="284"/>
                  <a:pt x="782" y="286"/>
                </a:cubicBezTo>
                <a:cubicBezTo>
                  <a:pt x="714" y="354"/>
                  <a:pt x="714" y="354"/>
                  <a:pt x="714" y="354"/>
                </a:cubicBezTo>
                <a:cubicBezTo>
                  <a:pt x="713" y="355"/>
                  <a:pt x="713" y="357"/>
                  <a:pt x="714" y="358"/>
                </a:cubicBezTo>
                <a:close/>
                <a:moveTo>
                  <a:pt x="1041" y="49"/>
                </a:moveTo>
                <a:cubicBezTo>
                  <a:pt x="1041" y="49"/>
                  <a:pt x="1042" y="49"/>
                  <a:pt x="1043" y="48"/>
                </a:cubicBezTo>
                <a:cubicBezTo>
                  <a:pt x="1052" y="38"/>
                  <a:pt x="1052" y="38"/>
                  <a:pt x="1052" y="38"/>
                </a:cubicBezTo>
                <a:cubicBezTo>
                  <a:pt x="1053" y="37"/>
                  <a:pt x="1053" y="35"/>
                  <a:pt x="1052" y="34"/>
                </a:cubicBezTo>
                <a:cubicBezTo>
                  <a:pt x="1051" y="33"/>
                  <a:pt x="1049" y="33"/>
                  <a:pt x="1048" y="34"/>
                </a:cubicBezTo>
                <a:cubicBezTo>
                  <a:pt x="1038" y="44"/>
                  <a:pt x="1038" y="44"/>
                  <a:pt x="1038" y="44"/>
                </a:cubicBezTo>
                <a:cubicBezTo>
                  <a:pt x="1037" y="45"/>
                  <a:pt x="1037" y="47"/>
                  <a:pt x="1038" y="48"/>
                </a:cubicBezTo>
                <a:cubicBezTo>
                  <a:pt x="1039" y="49"/>
                  <a:pt x="1040" y="49"/>
                  <a:pt x="1041" y="49"/>
                </a:cubicBezTo>
                <a:close/>
                <a:moveTo>
                  <a:pt x="399" y="690"/>
                </a:moveTo>
                <a:cubicBezTo>
                  <a:pt x="400" y="690"/>
                  <a:pt x="401" y="690"/>
                  <a:pt x="401" y="689"/>
                </a:cubicBezTo>
                <a:cubicBezTo>
                  <a:pt x="548" y="543"/>
                  <a:pt x="548" y="543"/>
                  <a:pt x="548" y="543"/>
                </a:cubicBezTo>
                <a:cubicBezTo>
                  <a:pt x="549" y="542"/>
                  <a:pt x="549" y="540"/>
                  <a:pt x="548" y="538"/>
                </a:cubicBezTo>
                <a:cubicBezTo>
                  <a:pt x="547" y="537"/>
                  <a:pt x="545" y="537"/>
                  <a:pt x="544" y="538"/>
                </a:cubicBezTo>
                <a:cubicBezTo>
                  <a:pt x="397" y="685"/>
                  <a:pt x="397" y="685"/>
                  <a:pt x="397" y="685"/>
                </a:cubicBezTo>
                <a:cubicBezTo>
                  <a:pt x="396" y="686"/>
                  <a:pt x="396" y="688"/>
                  <a:pt x="397" y="689"/>
                </a:cubicBezTo>
                <a:cubicBezTo>
                  <a:pt x="398" y="690"/>
                  <a:pt x="398" y="690"/>
                  <a:pt x="399" y="690"/>
                </a:cubicBezTo>
                <a:close/>
                <a:moveTo>
                  <a:pt x="703" y="387"/>
                </a:moveTo>
                <a:cubicBezTo>
                  <a:pt x="704" y="387"/>
                  <a:pt x="704" y="386"/>
                  <a:pt x="705" y="386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04" y="286"/>
                  <a:pt x="804" y="286"/>
                  <a:pt x="805" y="286"/>
                </a:cubicBezTo>
                <a:cubicBezTo>
                  <a:pt x="805" y="286"/>
                  <a:pt x="805" y="286"/>
                  <a:pt x="805" y="286"/>
                </a:cubicBezTo>
                <a:cubicBezTo>
                  <a:pt x="808" y="283"/>
                  <a:pt x="808" y="283"/>
                  <a:pt x="808" y="283"/>
                </a:cubicBezTo>
                <a:cubicBezTo>
                  <a:pt x="809" y="281"/>
                  <a:pt x="809" y="279"/>
                  <a:pt x="808" y="278"/>
                </a:cubicBezTo>
                <a:cubicBezTo>
                  <a:pt x="807" y="277"/>
                  <a:pt x="805" y="277"/>
                  <a:pt x="804" y="278"/>
                </a:cubicBezTo>
                <a:cubicBezTo>
                  <a:pt x="801" y="281"/>
                  <a:pt x="801" y="281"/>
                  <a:pt x="801" y="281"/>
                </a:cubicBezTo>
                <a:cubicBezTo>
                  <a:pt x="801" y="281"/>
                  <a:pt x="800" y="282"/>
                  <a:pt x="800" y="282"/>
                </a:cubicBezTo>
                <a:cubicBezTo>
                  <a:pt x="800" y="282"/>
                  <a:pt x="800" y="282"/>
                  <a:pt x="800" y="282"/>
                </a:cubicBezTo>
                <a:cubicBezTo>
                  <a:pt x="701" y="381"/>
                  <a:pt x="701" y="381"/>
                  <a:pt x="701" y="381"/>
                </a:cubicBezTo>
                <a:cubicBezTo>
                  <a:pt x="699" y="382"/>
                  <a:pt x="699" y="384"/>
                  <a:pt x="701" y="386"/>
                </a:cubicBezTo>
                <a:cubicBezTo>
                  <a:pt x="701" y="386"/>
                  <a:pt x="702" y="387"/>
                  <a:pt x="703" y="387"/>
                </a:cubicBezTo>
                <a:close/>
                <a:moveTo>
                  <a:pt x="933" y="157"/>
                </a:moveTo>
                <a:cubicBezTo>
                  <a:pt x="933" y="157"/>
                  <a:pt x="933" y="157"/>
                  <a:pt x="933" y="157"/>
                </a:cubicBezTo>
                <a:cubicBezTo>
                  <a:pt x="999" y="91"/>
                  <a:pt x="999" y="91"/>
                  <a:pt x="999" y="91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6" y="84"/>
                  <a:pt x="1006" y="84"/>
                  <a:pt x="1006" y="84"/>
                </a:cubicBezTo>
                <a:cubicBezTo>
                  <a:pt x="1007" y="84"/>
                  <a:pt x="1007" y="83"/>
                  <a:pt x="1007" y="82"/>
                </a:cubicBezTo>
                <a:cubicBezTo>
                  <a:pt x="1007" y="81"/>
                  <a:pt x="1007" y="81"/>
                  <a:pt x="1006" y="80"/>
                </a:cubicBezTo>
                <a:cubicBezTo>
                  <a:pt x="1006" y="80"/>
                  <a:pt x="1006" y="80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4" y="79"/>
                </a:cubicBezTo>
                <a:cubicBezTo>
                  <a:pt x="1004" y="79"/>
                  <a:pt x="1003" y="79"/>
                  <a:pt x="1002" y="80"/>
                </a:cubicBezTo>
                <a:cubicBezTo>
                  <a:pt x="1002" y="80"/>
                  <a:pt x="1002" y="80"/>
                  <a:pt x="1002" y="80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852" y="229"/>
                  <a:pt x="852" y="229"/>
                  <a:pt x="852" y="229"/>
                </a:cubicBezTo>
                <a:cubicBezTo>
                  <a:pt x="851" y="231"/>
                  <a:pt x="851" y="233"/>
                  <a:pt x="852" y="234"/>
                </a:cubicBezTo>
                <a:cubicBezTo>
                  <a:pt x="853" y="234"/>
                  <a:pt x="854" y="235"/>
                  <a:pt x="855" y="235"/>
                </a:cubicBezTo>
                <a:cubicBezTo>
                  <a:pt x="855" y="235"/>
                  <a:pt x="856" y="234"/>
                  <a:pt x="857" y="234"/>
                </a:cubicBezTo>
                <a:cubicBezTo>
                  <a:pt x="933" y="158"/>
                  <a:pt x="933" y="158"/>
                  <a:pt x="933" y="158"/>
                </a:cubicBezTo>
                <a:cubicBezTo>
                  <a:pt x="933" y="158"/>
                  <a:pt x="933" y="157"/>
                  <a:pt x="933" y="157"/>
                </a:cubicBezTo>
                <a:close/>
                <a:moveTo>
                  <a:pt x="1009" y="80"/>
                </a:moveTo>
                <a:cubicBezTo>
                  <a:pt x="1010" y="80"/>
                  <a:pt x="1011" y="80"/>
                  <a:pt x="1012" y="79"/>
                </a:cubicBezTo>
                <a:cubicBezTo>
                  <a:pt x="1015" y="76"/>
                  <a:pt x="1015" y="76"/>
                  <a:pt x="1015" y="76"/>
                </a:cubicBezTo>
                <a:cubicBezTo>
                  <a:pt x="1016" y="75"/>
                  <a:pt x="1016" y="73"/>
                  <a:pt x="1015" y="71"/>
                </a:cubicBezTo>
                <a:cubicBezTo>
                  <a:pt x="1014" y="70"/>
                  <a:pt x="1012" y="70"/>
                  <a:pt x="1011" y="71"/>
                </a:cubicBezTo>
                <a:cubicBezTo>
                  <a:pt x="1007" y="75"/>
                  <a:pt x="1007" y="75"/>
                  <a:pt x="1007" y="75"/>
                </a:cubicBezTo>
                <a:cubicBezTo>
                  <a:pt x="1006" y="76"/>
                  <a:pt x="1006" y="78"/>
                  <a:pt x="1007" y="79"/>
                </a:cubicBezTo>
                <a:cubicBezTo>
                  <a:pt x="1008" y="80"/>
                  <a:pt x="1009" y="80"/>
                  <a:pt x="1009" y="80"/>
                </a:cubicBezTo>
                <a:close/>
                <a:moveTo>
                  <a:pt x="1027" y="55"/>
                </a:moveTo>
                <a:cubicBezTo>
                  <a:pt x="1020" y="62"/>
                  <a:pt x="1020" y="62"/>
                  <a:pt x="1020" y="62"/>
                </a:cubicBezTo>
                <a:cubicBezTo>
                  <a:pt x="1018" y="63"/>
                  <a:pt x="1018" y="65"/>
                  <a:pt x="1020" y="67"/>
                </a:cubicBezTo>
                <a:cubicBezTo>
                  <a:pt x="1020" y="67"/>
                  <a:pt x="1021" y="68"/>
                  <a:pt x="1022" y="68"/>
                </a:cubicBezTo>
                <a:cubicBezTo>
                  <a:pt x="1023" y="68"/>
                  <a:pt x="1023" y="67"/>
                  <a:pt x="1024" y="67"/>
                </a:cubicBezTo>
                <a:cubicBezTo>
                  <a:pt x="1031" y="59"/>
                  <a:pt x="1031" y="59"/>
                  <a:pt x="1031" y="59"/>
                </a:cubicBezTo>
                <a:cubicBezTo>
                  <a:pt x="1032" y="58"/>
                  <a:pt x="1032" y="56"/>
                  <a:pt x="1031" y="55"/>
                </a:cubicBezTo>
                <a:cubicBezTo>
                  <a:pt x="1030" y="54"/>
                  <a:pt x="1028" y="54"/>
                  <a:pt x="1027" y="55"/>
                </a:cubicBezTo>
                <a:close/>
                <a:moveTo>
                  <a:pt x="860" y="243"/>
                </a:moveTo>
                <a:cubicBezTo>
                  <a:pt x="861" y="243"/>
                  <a:pt x="862" y="243"/>
                  <a:pt x="863" y="242"/>
                </a:cubicBezTo>
                <a:cubicBezTo>
                  <a:pt x="872" y="232"/>
                  <a:pt x="872" y="232"/>
                  <a:pt x="872" y="232"/>
                </a:cubicBezTo>
                <a:cubicBezTo>
                  <a:pt x="874" y="231"/>
                  <a:pt x="874" y="229"/>
                  <a:pt x="872" y="228"/>
                </a:cubicBezTo>
                <a:cubicBezTo>
                  <a:pt x="871" y="227"/>
                  <a:pt x="869" y="227"/>
                  <a:pt x="868" y="228"/>
                </a:cubicBezTo>
                <a:cubicBezTo>
                  <a:pt x="858" y="238"/>
                  <a:pt x="858" y="238"/>
                  <a:pt x="858" y="238"/>
                </a:cubicBezTo>
                <a:cubicBezTo>
                  <a:pt x="857" y="239"/>
                  <a:pt x="857" y="241"/>
                  <a:pt x="858" y="242"/>
                </a:cubicBezTo>
                <a:cubicBezTo>
                  <a:pt x="859" y="243"/>
                  <a:pt x="860" y="243"/>
                  <a:pt x="860" y="243"/>
                </a:cubicBezTo>
                <a:close/>
                <a:moveTo>
                  <a:pt x="1034" y="62"/>
                </a:moveTo>
                <a:cubicBezTo>
                  <a:pt x="1031" y="65"/>
                  <a:pt x="1031" y="65"/>
                  <a:pt x="1031" y="65"/>
                </a:cubicBezTo>
                <a:cubicBezTo>
                  <a:pt x="1030" y="66"/>
                  <a:pt x="1030" y="68"/>
                  <a:pt x="1031" y="69"/>
                </a:cubicBezTo>
                <a:cubicBezTo>
                  <a:pt x="1032" y="70"/>
                  <a:pt x="1033" y="70"/>
                  <a:pt x="1033" y="70"/>
                </a:cubicBezTo>
                <a:cubicBezTo>
                  <a:pt x="1034" y="70"/>
                  <a:pt x="1035" y="70"/>
                  <a:pt x="1036" y="69"/>
                </a:cubicBezTo>
                <a:cubicBezTo>
                  <a:pt x="1038" y="66"/>
                  <a:pt x="1038" y="66"/>
                  <a:pt x="1038" y="66"/>
                </a:cubicBezTo>
                <a:cubicBezTo>
                  <a:pt x="1039" y="65"/>
                  <a:pt x="1039" y="63"/>
                  <a:pt x="1038" y="62"/>
                </a:cubicBezTo>
                <a:cubicBezTo>
                  <a:pt x="1037" y="61"/>
                  <a:pt x="1035" y="61"/>
                  <a:pt x="1034" y="62"/>
                </a:cubicBezTo>
                <a:close/>
                <a:moveTo>
                  <a:pt x="705" y="399"/>
                </a:moveTo>
                <a:cubicBezTo>
                  <a:pt x="706" y="399"/>
                  <a:pt x="706" y="398"/>
                  <a:pt x="707" y="398"/>
                </a:cubicBezTo>
                <a:cubicBezTo>
                  <a:pt x="825" y="280"/>
                  <a:pt x="825" y="280"/>
                  <a:pt x="825" y="280"/>
                </a:cubicBezTo>
                <a:cubicBezTo>
                  <a:pt x="826" y="278"/>
                  <a:pt x="826" y="277"/>
                  <a:pt x="825" y="275"/>
                </a:cubicBezTo>
                <a:cubicBezTo>
                  <a:pt x="824" y="274"/>
                  <a:pt x="822" y="274"/>
                  <a:pt x="821" y="275"/>
                </a:cubicBezTo>
                <a:cubicBezTo>
                  <a:pt x="703" y="393"/>
                  <a:pt x="703" y="393"/>
                  <a:pt x="703" y="393"/>
                </a:cubicBezTo>
                <a:cubicBezTo>
                  <a:pt x="701" y="395"/>
                  <a:pt x="701" y="396"/>
                  <a:pt x="703" y="398"/>
                </a:cubicBezTo>
                <a:cubicBezTo>
                  <a:pt x="703" y="398"/>
                  <a:pt x="704" y="399"/>
                  <a:pt x="705" y="399"/>
                </a:cubicBezTo>
                <a:close/>
                <a:moveTo>
                  <a:pt x="853" y="251"/>
                </a:moveTo>
                <a:cubicBezTo>
                  <a:pt x="854" y="250"/>
                  <a:pt x="854" y="248"/>
                  <a:pt x="853" y="247"/>
                </a:cubicBezTo>
                <a:cubicBezTo>
                  <a:pt x="852" y="246"/>
                  <a:pt x="850" y="246"/>
                  <a:pt x="849" y="247"/>
                </a:cubicBezTo>
                <a:cubicBezTo>
                  <a:pt x="844" y="252"/>
                  <a:pt x="844" y="252"/>
                  <a:pt x="844" y="252"/>
                </a:cubicBezTo>
                <a:cubicBezTo>
                  <a:pt x="842" y="254"/>
                  <a:pt x="842" y="256"/>
                  <a:pt x="844" y="257"/>
                </a:cubicBezTo>
                <a:cubicBezTo>
                  <a:pt x="844" y="257"/>
                  <a:pt x="845" y="258"/>
                  <a:pt x="846" y="258"/>
                </a:cubicBezTo>
                <a:cubicBezTo>
                  <a:pt x="847" y="258"/>
                  <a:pt x="847" y="257"/>
                  <a:pt x="848" y="257"/>
                </a:cubicBezTo>
                <a:lnTo>
                  <a:pt x="853" y="251"/>
                </a:lnTo>
                <a:close/>
                <a:moveTo>
                  <a:pt x="400" y="703"/>
                </a:moveTo>
                <a:cubicBezTo>
                  <a:pt x="401" y="703"/>
                  <a:pt x="402" y="703"/>
                  <a:pt x="402" y="702"/>
                </a:cubicBezTo>
                <a:cubicBezTo>
                  <a:pt x="559" y="545"/>
                  <a:pt x="559" y="545"/>
                  <a:pt x="559" y="545"/>
                </a:cubicBezTo>
                <a:cubicBezTo>
                  <a:pt x="561" y="544"/>
                  <a:pt x="561" y="542"/>
                  <a:pt x="559" y="541"/>
                </a:cubicBezTo>
                <a:cubicBezTo>
                  <a:pt x="558" y="540"/>
                  <a:pt x="556" y="540"/>
                  <a:pt x="555" y="541"/>
                </a:cubicBezTo>
                <a:cubicBezTo>
                  <a:pt x="398" y="698"/>
                  <a:pt x="398" y="698"/>
                  <a:pt x="398" y="698"/>
                </a:cubicBezTo>
                <a:cubicBezTo>
                  <a:pt x="397" y="699"/>
                  <a:pt x="397" y="701"/>
                  <a:pt x="398" y="702"/>
                </a:cubicBezTo>
                <a:cubicBezTo>
                  <a:pt x="399" y="703"/>
                  <a:pt x="399" y="703"/>
                  <a:pt x="400" y="703"/>
                </a:cubicBezTo>
                <a:close/>
                <a:moveTo>
                  <a:pt x="873" y="223"/>
                </a:moveTo>
                <a:cubicBezTo>
                  <a:pt x="872" y="224"/>
                  <a:pt x="872" y="226"/>
                  <a:pt x="873" y="228"/>
                </a:cubicBezTo>
                <a:cubicBezTo>
                  <a:pt x="873" y="228"/>
                  <a:pt x="874" y="229"/>
                  <a:pt x="875" y="229"/>
                </a:cubicBezTo>
                <a:cubicBezTo>
                  <a:pt x="876" y="229"/>
                  <a:pt x="876" y="228"/>
                  <a:pt x="877" y="228"/>
                </a:cubicBezTo>
                <a:cubicBezTo>
                  <a:pt x="1023" y="82"/>
                  <a:pt x="1023" y="82"/>
                  <a:pt x="1023" y="82"/>
                </a:cubicBezTo>
                <a:cubicBezTo>
                  <a:pt x="1024" y="81"/>
                  <a:pt x="1024" y="79"/>
                  <a:pt x="1023" y="78"/>
                </a:cubicBezTo>
                <a:cubicBezTo>
                  <a:pt x="1021" y="77"/>
                  <a:pt x="1019" y="77"/>
                  <a:pt x="1018" y="78"/>
                </a:cubicBezTo>
                <a:lnTo>
                  <a:pt x="873" y="223"/>
                </a:lnTo>
                <a:close/>
                <a:moveTo>
                  <a:pt x="1062" y="42"/>
                </a:moveTo>
                <a:cubicBezTo>
                  <a:pt x="1063" y="42"/>
                  <a:pt x="1063" y="41"/>
                  <a:pt x="1064" y="41"/>
                </a:cubicBezTo>
                <a:cubicBezTo>
                  <a:pt x="1069" y="36"/>
                  <a:pt x="1069" y="36"/>
                  <a:pt x="1069" y="36"/>
                </a:cubicBezTo>
                <a:cubicBezTo>
                  <a:pt x="1070" y="35"/>
                  <a:pt x="1070" y="33"/>
                  <a:pt x="1069" y="32"/>
                </a:cubicBezTo>
                <a:cubicBezTo>
                  <a:pt x="1067" y="30"/>
                  <a:pt x="1066" y="30"/>
                  <a:pt x="1064" y="32"/>
                </a:cubicBezTo>
                <a:cubicBezTo>
                  <a:pt x="1060" y="36"/>
                  <a:pt x="1060" y="36"/>
                  <a:pt x="1060" y="36"/>
                </a:cubicBezTo>
                <a:cubicBezTo>
                  <a:pt x="1058" y="38"/>
                  <a:pt x="1058" y="39"/>
                  <a:pt x="1060" y="41"/>
                </a:cubicBezTo>
                <a:cubicBezTo>
                  <a:pt x="1060" y="41"/>
                  <a:pt x="1061" y="42"/>
                  <a:pt x="1062" y="42"/>
                </a:cubicBezTo>
                <a:close/>
                <a:moveTo>
                  <a:pt x="867" y="250"/>
                </a:moveTo>
                <a:cubicBezTo>
                  <a:pt x="868" y="250"/>
                  <a:pt x="869" y="250"/>
                  <a:pt x="870" y="249"/>
                </a:cubicBezTo>
                <a:cubicBezTo>
                  <a:pt x="878" y="240"/>
                  <a:pt x="878" y="240"/>
                  <a:pt x="878" y="240"/>
                </a:cubicBezTo>
                <a:cubicBezTo>
                  <a:pt x="880" y="239"/>
                  <a:pt x="880" y="237"/>
                  <a:pt x="878" y="236"/>
                </a:cubicBezTo>
                <a:cubicBezTo>
                  <a:pt x="877" y="235"/>
                  <a:pt x="875" y="235"/>
                  <a:pt x="874" y="236"/>
                </a:cubicBezTo>
                <a:cubicBezTo>
                  <a:pt x="865" y="245"/>
                  <a:pt x="865" y="245"/>
                  <a:pt x="865" y="245"/>
                </a:cubicBezTo>
                <a:cubicBezTo>
                  <a:pt x="864" y="246"/>
                  <a:pt x="864" y="248"/>
                  <a:pt x="865" y="249"/>
                </a:cubicBezTo>
                <a:cubicBezTo>
                  <a:pt x="866" y="250"/>
                  <a:pt x="867" y="250"/>
                  <a:pt x="867" y="250"/>
                </a:cubicBezTo>
                <a:close/>
                <a:moveTo>
                  <a:pt x="708" y="410"/>
                </a:moveTo>
                <a:cubicBezTo>
                  <a:pt x="709" y="410"/>
                  <a:pt x="709" y="409"/>
                  <a:pt x="710" y="409"/>
                </a:cubicBezTo>
                <a:cubicBezTo>
                  <a:pt x="840" y="279"/>
                  <a:pt x="840" y="279"/>
                  <a:pt x="840" y="279"/>
                </a:cubicBezTo>
                <a:cubicBezTo>
                  <a:pt x="841" y="278"/>
                  <a:pt x="841" y="276"/>
                  <a:pt x="840" y="275"/>
                </a:cubicBezTo>
                <a:cubicBezTo>
                  <a:pt x="839" y="273"/>
                  <a:pt x="837" y="273"/>
                  <a:pt x="835" y="275"/>
                </a:cubicBezTo>
                <a:cubicBezTo>
                  <a:pt x="706" y="404"/>
                  <a:pt x="706" y="404"/>
                  <a:pt x="706" y="404"/>
                </a:cubicBezTo>
                <a:cubicBezTo>
                  <a:pt x="704" y="406"/>
                  <a:pt x="704" y="407"/>
                  <a:pt x="706" y="409"/>
                </a:cubicBezTo>
                <a:cubicBezTo>
                  <a:pt x="706" y="409"/>
                  <a:pt x="707" y="410"/>
                  <a:pt x="708" y="410"/>
                </a:cubicBezTo>
                <a:close/>
                <a:moveTo>
                  <a:pt x="1037" y="82"/>
                </a:moveTo>
                <a:cubicBezTo>
                  <a:pt x="1038" y="81"/>
                  <a:pt x="1038" y="79"/>
                  <a:pt x="1037" y="78"/>
                </a:cubicBezTo>
                <a:cubicBezTo>
                  <a:pt x="1035" y="77"/>
                  <a:pt x="1033" y="77"/>
                  <a:pt x="1032" y="78"/>
                </a:cubicBezTo>
                <a:cubicBezTo>
                  <a:pt x="880" y="230"/>
                  <a:pt x="880" y="230"/>
                  <a:pt x="880" y="230"/>
                </a:cubicBezTo>
                <a:cubicBezTo>
                  <a:pt x="879" y="231"/>
                  <a:pt x="879" y="233"/>
                  <a:pt x="880" y="234"/>
                </a:cubicBezTo>
                <a:cubicBezTo>
                  <a:pt x="881" y="235"/>
                  <a:pt x="881" y="235"/>
                  <a:pt x="882" y="235"/>
                </a:cubicBezTo>
                <a:cubicBezTo>
                  <a:pt x="883" y="235"/>
                  <a:pt x="884" y="235"/>
                  <a:pt x="884" y="234"/>
                </a:cubicBezTo>
                <a:lnTo>
                  <a:pt x="1037" y="82"/>
                </a:lnTo>
                <a:close/>
                <a:moveTo>
                  <a:pt x="849" y="268"/>
                </a:moveTo>
                <a:cubicBezTo>
                  <a:pt x="850" y="268"/>
                  <a:pt x="851" y="268"/>
                  <a:pt x="852" y="267"/>
                </a:cubicBezTo>
                <a:cubicBezTo>
                  <a:pt x="856" y="262"/>
                  <a:pt x="856" y="262"/>
                  <a:pt x="856" y="262"/>
                </a:cubicBezTo>
                <a:cubicBezTo>
                  <a:pt x="858" y="261"/>
                  <a:pt x="858" y="259"/>
                  <a:pt x="856" y="258"/>
                </a:cubicBezTo>
                <a:cubicBezTo>
                  <a:pt x="855" y="257"/>
                  <a:pt x="853" y="257"/>
                  <a:pt x="852" y="258"/>
                </a:cubicBezTo>
                <a:cubicBezTo>
                  <a:pt x="847" y="263"/>
                  <a:pt x="847" y="263"/>
                  <a:pt x="847" y="263"/>
                </a:cubicBezTo>
                <a:cubicBezTo>
                  <a:pt x="846" y="264"/>
                  <a:pt x="846" y="266"/>
                  <a:pt x="847" y="267"/>
                </a:cubicBezTo>
                <a:cubicBezTo>
                  <a:pt x="848" y="268"/>
                  <a:pt x="849" y="268"/>
                  <a:pt x="849" y="268"/>
                </a:cubicBezTo>
                <a:close/>
                <a:moveTo>
                  <a:pt x="401" y="717"/>
                </a:moveTo>
                <a:cubicBezTo>
                  <a:pt x="401" y="717"/>
                  <a:pt x="402" y="716"/>
                  <a:pt x="403" y="716"/>
                </a:cubicBezTo>
                <a:cubicBezTo>
                  <a:pt x="572" y="546"/>
                  <a:pt x="572" y="546"/>
                  <a:pt x="572" y="546"/>
                </a:cubicBezTo>
                <a:cubicBezTo>
                  <a:pt x="574" y="545"/>
                  <a:pt x="574" y="543"/>
                  <a:pt x="572" y="542"/>
                </a:cubicBezTo>
                <a:cubicBezTo>
                  <a:pt x="571" y="541"/>
                  <a:pt x="569" y="541"/>
                  <a:pt x="568" y="542"/>
                </a:cubicBezTo>
                <a:cubicBezTo>
                  <a:pt x="399" y="711"/>
                  <a:pt x="399" y="711"/>
                  <a:pt x="399" y="711"/>
                </a:cubicBezTo>
                <a:cubicBezTo>
                  <a:pt x="397" y="713"/>
                  <a:pt x="397" y="715"/>
                  <a:pt x="399" y="716"/>
                </a:cubicBezTo>
                <a:cubicBezTo>
                  <a:pt x="399" y="716"/>
                  <a:pt x="400" y="717"/>
                  <a:pt x="401" y="717"/>
                </a:cubicBezTo>
                <a:close/>
                <a:moveTo>
                  <a:pt x="1053" y="75"/>
                </a:moveTo>
                <a:cubicBezTo>
                  <a:pt x="1054" y="76"/>
                  <a:pt x="1055" y="76"/>
                  <a:pt x="1056" y="76"/>
                </a:cubicBezTo>
                <a:cubicBezTo>
                  <a:pt x="1056" y="76"/>
                  <a:pt x="1057" y="76"/>
                  <a:pt x="1058" y="75"/>
                </a:cubicBezTo>
                <a:cubicBezTo>
                  <a:pt x="1059" y="74"/>
                  <a:pt x="1059" y="74"/>
                  <a:pt x="1059" y="74"/>
                </a:cubicBezTo>
                <a:cubicBezTo>
                  <a:pt x="1060" y="72"/>
                  <a:pt x="1060" y="71"/>
                  <a:pt x="1059" y="69"/>
                </a:cubicBezTo>
                <a:cubicBezTo>
                  <a:pt x="1058" y="68"/>
                  <a:pt x="1056" y="68"/>
                  <a:pt x="1055" y="69"/>
                </a:cubicBezTo>
                <a:cubicBezTo>
                  <a:pt x="1053" y="71"/>
                  <a:pt x="1053" y="71"/>
                  <a:pt x="1053" y="71"/>
                </a:cubicBezTo>
                <a:cubicBezTo>
                  <a:pt x="1052" y="72"/>
                  <a:pt x="1052" y="74"/>
                  <a:pt x="1053" y="75"/>
                </a:cubicBezTo>
                <a:close/>
                <a:moveTo>
                  <a:pt x="1052" y="76"/>
                </a:moveTo>
                <a:cubicBezTo>
                  <a:pt x="1051" y="75"/>
                  <a:pt x="1049" y="75"/>
                  <a:pt x="1048" y="76"/>
                </a:cubicBezTo>
                <a:cubicBezTo>
                  <a:pt x="890" y="234"/>
                  <a:pt x="890" y="234"/>
                  <a:pt x="890" y="234"/>
                </a:cubicBezTo>
                <a:cubicBezTo>
                  <a:pt x="889" y="235"/>
                  <a:pt x="889" y="237"/>
                  <a:pt x="890" y="238"/>
                </a:cubicBezTo>
                <a:cubicBezTo>
                  <a:pt x="891" y="239"/>
                  <a:pt x="891" y="239"/>
                  <a:pt x="892" y="239"/>
                </a:cubicBezTo>
                <a:cubicBezTo>
                  <a:pt x="893" y="239"/>
                  <a:pt x="894" y="239"/>
                  <a:pt x="894" y="238"/>
                </a:cubicBezTo>
                <a:cubicBezTo>
                  <a:pt x="1052" y="81"/>
                  <a:pt x="1052" y="81"/>
                  <a:pt x="1052" y="81"/>
                </a:cubicBezTo>
                <a:cubicBezTo>
                  <a:pt x="1053" y="79"/>
                  <a:pt x="1053" y="77"/>
                  <a:pt x="1052" y="76"/>
                </a:cubicBezTo>
                <a:close/>
                <a:moveTo>
                  <a:pt x="874" y="254"/>
                </a:moveTo>
                <a:cubicBezTo>
                  <a:pt x="875" y="254"/>
                  <a:pt x="876" y="255"/>
                  <a:pt x="877" y="255"/>
                </a:cubicBezTo>
                <a:cubicBezTo>
                  <a:pt x="877" y="255"/>
                  <a:pt x="878" y="254"/>
                  <a:pt x="879" y="254"/>
                </a:cubicBezTo>
                <a:cubicBezTo>
                  <a:pt x="887" y="246"/>
                  <a:pt x="887" y="246"/>
                  <a:pt x="887" y="246"/>
                </a:cubicBezTo>
                <a:cubicBezTo>
                  <a:pt x="888" y="245"/>
                  <a:pt x="888" y="243"/>
                  <a:pt x="887" y="242"/>
                </a:cubicBezTo>
                <a:cubicBezTo>
                  <a:pt x="886" y="240"/>
                  <a:pt x="884" y="240"/>
                  <a:pt x="882" y="242"/>
                </a:cubicBezTo>
                <a:cubicBezTo>
                  <a:pt x="874" y="249"/>
                  <a:pt x="874" y="249"/>
                  <a:pt x="874" y="249"/>
                </a:cubicBezTo>
                <a:cubicBezTo>
                  <a:pt x="873" y="251"/>
                  <a:pt x="873" y="253"/>
                  <a:pt x="874" y="254"/>
                </a:cubicBezTo>
                <a:close/>
                <a:moveTo>
                  <a:pt x="401" y="732"/>
                </a:moveTo>
                <a:cubicBezTo>
                  <a:pt x="580" y="552"/>
                  <a:pt x="580" y="552"/>
                  <a:pt x="580" y="552"/>
                </a:cubicBezTo>
                <a:cubicBezTo>
                  <a:pt x="582" y="551"/>
                  <a:pt x="582" y="549"/>
                  <a:pt x="580" y="548"/>
                </a:cubicBezTo>
                <a:cubicBezTo>
                  <a:pt x="579" y="547"/>
                  <a:pt x="577" y="547"/>
                  <a:pt x="576" y="548"/>
                </a:cubicBezTo>
                <a:cubicBezTo>
                  <a:pt x="396" y="727"/>
                  <a:pt x="396" y="727"/>
                  <a:pt x="396" y="727"/>
                </a:cubicBezTo>
                <a:cubicBezTo>
                  <a:pt x="395" y="729"/>
                  <a:pt x="395" y="731"/>
                  <a:pt x="396" y="732"/>
                </a:cubicBezTo>
                <a:cubicBezTo>
                  <a:pt x="397" y="732"/>
                  <a:pt x="398" y="733"/>
                  <a:pt x="399" y="733"/>
                </a:cubicBezTo>
                <a:cubicBezTo>
                  <a:pt x="399" y="733"/>
                  <a:pt x="400" y="732"/>
                  <a:pt x="401" y="732"/>
                </a:cubicBezTo>
                <a:close/>
                <a:moveTo>
                  <a:pt x="703" y="430"/>
                </a:moveTo>
                <a:cubicBezTo>
                  <a:pt x="856" y="276"/>
                  <a:pt x="856" y="276"/>
                  <a:pt x="856" y="276"/>
                </a:cubicBezTo>
                <a:cubicBezTo>
                  <a:pt x="858" y="275"/>
                  <a:pt x="858" y="273"/>
                  <a:pt x="856" y="272"/>
                </a:cubicBezTo>
                <a:cubicBezTo>
                  <a:pt x="855" y="271"/>
                  <a:pt x="853" y="271"/>
                  <a:pt x="852" y="272"/>
                </a:cubicBezTo>
                <a:cubicBezTo>
                  <a:pt x="698" y="426"/>
                  <a:pt x="698" y="426"/>
                  <a:pt x="698" y="426"/>
                </a:cubicBezTo>
                <a:cubicBezTo>
                  <a:pt x="697" y="427"/>
                  <a:pt x="697" y="429"/>
                  <a:pt x="698" y="430"/>
                </a:cubicBezTo>
                <a:cubicBezTo>
                  <a:pt x="699" y="431"/>
                  <a:pt x="700" y="431"/>
                  <a:pt x="700" y="431"/>
                </a:cubicBezTo>
                <a:cubicBezTo>
                  <a:pt x="701" y="431"/>
                  <a:pt x="702" y="431"/>
                  <a:pt x="703" y="430"/>
                </a:cubicBezTo>
                <a:close/>
                <a:moveTo>
                  <a:pt x="870" y="276"/>
                </a:moveTo>
                <a:cubicBezTo>
                  <a:pt x="871" y="276"/>
                  <a:pt x="871" y="275"/>
                  <a:pt x="872" y="275"/>
                </a:cubicBezTo>
                <a:cubicBezTo>
                  <a:pt x="875" y="271"/>
                  <a:pt x="875" y="271"/>
                  <a:pt x="875" y="271"/>
                </a:cubicBezTo>
                <a:cubicBezTo>
                  <a:pt x="877" y="270"/>
                  <a:pt x="877" y="268"/>
                  <a:pt x="875" y="267"/>
                </a:cubicBezTo>
                <a:cubicBezTo>
                  <a:pt x="874" y="266"/>
                  <a:pt x="872" y="266"/>
                  <a:pt x="871" y="267"/>
                </a:cubicBezTo>
                <a:cubicBezTo>
                  <a:pt x="868" y="270"/>
                  <a:pt x="868" y="270"/>
                  <a:pt x="868" y="270"/>
                </a:cubicBezTo>
                <a:cubicBezTo>
                  <a:pt x="866" y="271"/>
                  <a:pt x="866" y="273"/>
                  <a:pt x="868" y="275"/>
                </a:cubicBezTo>
                <a:cubicBezTo>
                  <a:pt x="868" y="275"/>
                  <a:pt x="869" y="276"/>
                  <a:pt x="870" y="276"/>
                </a:cubicBezTo>
                <a:close/>
                <a:moveTo>
                  <a:pt x="862" y="280"/>
                </a:moveTo>
                <a:cubicBezTo>
                  <a:pt x="861" y="279"/>
                  <a:pt x="859" y="279"/>
                  <a:pt x="858" y="280"/>
                </a:cubicBezTo>
                <a:cubicBezTo>
                  <a:pt x="700" y="438"/>
                  <a:pt x="700" y="438"/>
                  <a:pt x="700" y="438"/>
                </a:cubicBezTo>
                <a:cubicBezTo>
                  <a:pt x="699" y="439"/>
                  <a:pt x="699" y="441"/>
                  <a:pt x="700" y="442"/>
                </a:cubicBezTo>
                <a:cubicBezTo>
                  <a:pt x="701" y="443"/>
                  <a:pt x="702" y="443"/>
                  <a:pt x="702" y="443"/>
                </a:cubicBezTo>
                <a:cubicBezTo>
                  <a:pt x="703" y="443"/>
                  <a:pt x="704" y="443"/>
                  <a:pt x="704" y="442"/>
                </a:cubicBezTo>
                <a:cubicBezTo>
                  <a:pt x="862" y="285"/>
                  <a:pt x="862" y="285"/>
                  <a:pt x="862" y="285"/>
                </a:cubicBezTo>
                <a:cubicBezTo>
                  <a:pt x="863" y="283"/>
                  <a:pt x="863" y="281"/>
                  <a:pt x="862" y="280"/>
                </a:cubicBezTo>
                <a:close/>
                <a:moveTo>
                  <a:pt x="583" y="555"/>
                </a:moveTo>
                <a:cubicBezTo>
                  <a:pt x="399" y="738"/>
                  <a:pt x="399" y="738"/>
                  <a:pt x="399" y="738"/>
                </a:cubicBezTo>
                <a:cubicBezTo>
                  <a:pt x="398" y="740"/>
                  <a:pt x="398" y="742"/>
                  <a:pt x="399" y="743"/>
                </a:cubicBezTo>
                <a:cubicBezTo>
                  <a:pt x="400" y="743"/>
                  <a:pt x="401" y="744"/>
                  <a:pt x="402" y="744"/>
                </a:cubicBezTo>
                <a:cubicBezTo>
                  <a:pt x="402" y="744"/>
                  <a:pt x="403" y="743"/>
                  <a:pt x="404" y="743"/>
                </a:cubicBezTo>
                <a:cubicBezTo>
                  <a:pt x="587" y="559"/>
                  <a:pt x="587" y="559"/>
                  <a:pt x="587" y="559"/>
                </a:cubicBezTo>
                <a:cubicBezTo>
                  <a:pt x="589" y="558"/>
                  <a:pt x="589" y="556"/>
                  <a:pt x="587" y="555"/>
                </a:cubicBezTo>
                <a:cubicBezTo>
                  <a:pt x="586" y="554"/>
                  <a:pt x="584" y="554"/>
                  <a:pt x="583" y="555"/>
                </a:cubicBezTo>
                <a:close/>
                <a:moveTo>
                  <a:pt x="1084" y="61"/>
                </a:moveTo>
                <a:cubicBezTo>
                  <a:pt x="1085" y="61"/>
                  <a:pt x="1086" y="61"/>
                  <a:pt x="1087" y="60"/>
                </a:cubicBezTo>
                <a:cubicBezTo>
                  <a:pt x="1090" y="57"/>
                  <a:pt x="1090" y="57"/>
                  <a:pt x="1090" y="57"/>
                </a:cubicBezTo>
                <a:cubicBezTo>
                  <a:pt x="1091" y="56"/>
                  <a:pt x="1091" y="54"/>
                  <a:pt x="1090" y="53"/>
                </a:cubicBezTo>
                <a:cubicBezTo>
                  <a:pt x="1088" y="51"/>
                  <a:pt x="1087" y="51"/>
                  <a:pt x="1085" y="53"/>
                </a:cubicBezTo>
                <a:cubicBezTo>
                  <a:pt x="1082" y="56"/>
                  <a:pt x="1082" y="56"/>
                  <a:pt x="1082" y="56"/>
                </a:cubicBezTo>
                <a:cubicBezTo>
                  <a:pt x="1081" y="57"/>
                  <a:pt x="1081" y="59"/>
                  <a:pt x="1082" y="60"/>
                </a:cubicBezTo>
                <a:cubicBezTo>
                  <a:pt x="1083" y="61"/>
                  <a:pt x="1084" y="61"/>
                  <a:pt x="1084" y="61"/>
                </a:cubicBezTo>
                <a:close/>
                <a:moveTo>
                  <a:pt x="885" y="261"/>
                </a:moveTo>
                <a:cubicBezTo>
                  <a:pt x="885" y="261"/>
                  <a:pt x="886" y="260"/>
                  <a:pt x="887" y="260"/>
                </a:cubicBezTo>
                <a:cubicBezTo>
                  <a:pt x="895" y="252"/>
                  <a:pt x="895" y="252"/>
                  <a:pt x="895" y="252"/>
                </a:cubicBezTo>
                <a:cubicBezTo>
                  <a:pt x="896" y="251"/>
                  <a:pt x="896" y="249"/>
                  <a:pt x="895" y="248"/>
                </a:cubicBezTo>
                <a:cubicBezTo>
                  <a:pt x="893" y="247"/>
                  <a:pt x="891" y="247"/>
                  <a:pt x="890" y="248"/>
                </a:cubicBezTo>
                <a:cubicBezTo>
                  <a:pt x="883" y="255"/>
                  <a:pt x="883" y="255"/>
                  <a:pt x="883" y="255"/>
                </a:cubicBezTo>
                <a:cubicBezTo>
                  <a:pt x="881" y="257"/>
                  <a:pt x="881" y="259"/>
                  <a:pt x="883" y="260"/>
                </a:cubicBezTo>
                <a:cubicBezTo>
                  <a:pt x="883" y="260"/>
                  <a:pt x="884" y="261"/>
                  <a:pt x="885" y="261"/>
                </a:cubicBezTo>
                <a:close/>
                <a:moveTo>
                  <a:pt x="937" y="200"/>
                </a:moveTo>
                <a:cubicBezTo>
                  <a:pt x="898" y="240"/>
                  <a:pt x="898" y="240"/>
                  <a:pt x="898" y="240"/>
                </a:cubicBezTo>
                <a:cubicBezTo>
                  <a:pt x="897" y="241"/>
                  <a:pt x="897" y="243"/>
                  <a:pt x="898" y="244"/>
                </a:cubicBezTo>
                <a:cubicBezTo>
                  <a:pt x="898" y="245"/>
                  <a:pt x="899" y="245"/>
                  <a:pt x="900" y="245"/>
                </a:cubicBezTo>
                <a:cubicBezTo>
                  <a:pt x="901" y="245"/>
                  <a:pt x="902" y="245"/>
                  <a:pt x="902" y="244"/>
                </a:cubicBezTo>
                <a:cubicBezTo>
                  <a:pt x="942" y="205"/>
                  <a:pt x="942" y="205"/>
                  <a:pt x="942" y="205"/>
                </a:cubicBezTo>
                <a:cubicBezTo>
                  <a:pt x="1072" y="75"/>
                  <a:pt x="1072" y="75"/>
                  <a:pt x="1072" y="75"/>
                </a:cubicBezTo>
                <a:cubicBezTo>
                  <a:pt x="1073" y="74"/>
                  <a:pt x="1073" y="72"/>
                  <a:pt x="1072" y="70"/>
                </a:cubicBezTo>
                <a:cubicBezTo>
                  <a:pt x="1071" y="69"/>
                  <a:pt x="1069" y="69"/>
                  <a:pt x="1068" y="70"/>
                </a:cubicBezTo>
                <a:lnTo>
                  <a:pt x="937" y="200"/>
                </a:lnTo>
                <a:close/>
                <a:moveTo>
                  <a:pt x="860" y="300"/>
                </a:moveTo>
                <a:cubicBezTo>
                  <a:pt x="861" y="299"/>
                  <a:pt x="861" y="297"/>
                  <a:pt x="860" y="296"/>
                </a:cubicBezTo>
                <a:cubicBezTo>
                  <a:pt x="859" y="295"/>
                  <a:pt x="857" y="295"/>
                  <a:pt x="856" y="296"/>
                </a:cubicBezTo>
                <a:cubicBezTo>
                  <a:pt x="708" y="444"/>
                  <a:pt x="708" y="444"/>
                  <a:pt x="708" y="444"/>
                </a:cubicBezTo>
                <a:cubicBezTo>
                  <a:pt x="707" y="445"/>
                  <a:pt x="707" y="447"/>
                  <a:pt x="708" y="448"/>
                </a:cubicBezTo>
                <a:cubicBezTo>
                  <a:pt x="708" y="449"/>
                  <a:pt x="709" y="449"/>
                  <a:pt x="710" y="449"/>
                </a:cubicBezTo>
                <a:cubicBezTo>
                  <a:pt x="711" y="449"/>
                  <a:pt x="712" y="449"/>
                  <a:pt x="712" y="448"/>
                </a:cubicBezTo>
                <a:lnTo>
                  <a:pt x="860" y="300"/>
                </a:lnTo>
                <a:close/>
                <a:moveTo>
                  <a:pt x="904" y="253"/>
                </a:moveTo>
                <a:cubicBezTo>
                  <a:pt x="904" y="253"/>
                  <a:pt x="905" y="254"/>
                  <a:pt x="906" y="254"/>
                </a:cubicBezTo>
                <a:cubicBezTo>
                  <a:pt x="906" y="254"/>
                  <a:pt x="907" y="253"/>
                  <a:pt x="908" y="253"/>
                </a:cubicBezTo>
                <a:cubicBezTo>
                  <a:pt x="1083" y="77"/>
                  <a:pt x="1083" y="77"/>
                  <a:pt x="1083" y="77"/>
                </a:cubicBezTo>
                <a:cubicBezTo>
                  <a:pt x="1102" y="59"/>
                  <a:pt x="1102" y="59"/>
                  <a:pt x="1102" y="59"/>
                </a:cubicBezTo>
                <a:cubicBezTo>
                  <a:pt x="1103" y="58"/>
                  <a:pt x="1103" y="56"/>
                  <a:pt x="1102" y="54"/>
                </a:cubicBezTo>
                <a:cubicBezTo>
                  <a:pt x="1101" y="53"/>
                  <a:pt x="1099" y="53"/>
                  <a:pt x="1098" y="54"/>
                </a:cubicBezTo>
                <a:cubicBezTo>
                  <a:pt x="1079" y="73"/>
                  <a:pt x="1079" y="73"/>
                  <a:pt x="1079" y="73"/>
                </a:cubicBezTo>
                <a:cubicBezTo>
                  <a:pt x="904" y="248"/>
                  <a:pt x="904" y="248"/>
                  <a:pt x="904" y="248"/>
                </a:cubicBezTo>
                <a:cubicBezTo>
                  <a:pt x="902" y="250"/>
                  <a:pt x="902" y="252"/>
                  <a:pt x="904" y="253"/>
                </a:cubicBezTo>
                <a:close/>
                <a:moveTo>
                  <a:pt x="1137" y="22"/>
                </a:moveTo>
                <a:cubicBezTo>
                  <a:pt x="1138" y="22"/>
                  <a:pt x="1139" y="22"/>
                  <a:pt x="1139" y="21"/>
                </a:cubicBezTo>
                <a:cubicBezTo>
                  <a:pt x="1144" y="16"/>
                  <a:pt x="1144" y="16"/>
                  <a:pt x="1144" y="16"/>
                </a:cubicBezTo>
                <a:cubicBezTo>
                  <a:pt x="1146" y="15"/>
                  <a:pt x="1146" y="13"/>
                  <a:pt x="1144" y="12"/>
                </a:cubicBezTo>
                <a:cubicBezTo>
                  <a:pt x="1143" y="11"/>
                  <a:pt x="1141" y="11"/>
                  <a:pt x="1140" y="12"/>
                </a:cubicBezTo>
                <a:cubicBezTo>
                  <a:pt x="1135" y="17"/>
                  <a:pt x="1135" y="17"/>
                  <a:pt x="1135" y="17"/>
                </a:cubicBezTo>
                <a:cubicBezTo>
                  <a:pt x="1134" y="18"/>
                  <a:pt x="1134" y="20"/>
                  <a:pt x="1135" y="21"/>
                </a:cubicBezTo>
                <a:cubicBezTo>
                  <a:pt x="1136" y="22"/>
                  <a:pt x="1136" y="22"/>
                  <a:pt x="1137" y="22"/>
                </a:cubicBezTo>
                <a:close/>
                <a:moveTo>
                  <a:pt x="879" y="280"/>
                </a:moveTo>
                <a:cubicBezTo>
                  <a:pt x="880" y="280"/>
                  <a:pt x="881" y="280"/>
                  <a:pt x="881" y="279"/>
                </a:cubicBezTo>
                <a:cubicBezTo>
                  <a:pt x="888" y="272"/>
                  <a:pt x="888" y="272"/>
                  <a:pt x="888" y="272"/>
                </a:cubicBezTo>
                <a:cubicBezTo>
                  <a:pt x="888" y="272"/>
                  <a:pt x="888" y="272"/>
                  <a:pt x="889" y="272"/>
                </a:cubicBezTo>
                <a:cubicBezTo>
                  <a:pt x="889" y="272"/>
                  <a:pt x="889" y="272"/>
                  <a:pt x="889" y="272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3" y="258"/>
                  <a:pt x="903" y="258"/>
                  <a:pt x="903" y="258"/>
                </a:cubicBezTo>
                <a:cubicBezTo>
                  <a:pt x="904" y="257"/>
                  <a:pt x="904" y="255"/>
                  <a:pt x="903" y="253"/>
                </a:cubicBezTo>
                <a:cubicBezTo>
                  <a:pt x="902" y="252"/>
                  <a:pt x="900" y="252"/>
                  <a:pt x="899" y="253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85" y="267"/>
                  <a:pt x="885" y="267"/>
                  <a:pt x="885" y="267"/>
                </a:cubicBezTo>
                <a:cubicBezTo>
                  <a:pt x="885" y="267"/>
                  <a:pt x="885" y="268"/>
                  <a:pt x="885" y="268"/>
                </a:cubicBezTo>
                <a:cubicBezTo>
                  <a:pt x="884" y="268"/>
                  <a:pt x="884" y="268"/>
                  <a:pt x="884" y="268"/>
                </a:cubicBezTo>
                <a:cubicBezTo>
                  <a:pt x="877" y="275"/>
                  <a:pt x="877" y="275"/>
                  <a:pt x="877" y="275"/>
                </a:cubicBezTo>
                <a:cubicBezTo>
                  <a:pt x="876" y="276"/>
                  <a:pt x="876" y="278"/>
                  <a:pt x="877" y="279"/>
                </a:cubicBezTo>
                <a:cubicBezTo>
                  <a:pt x="877" y="280"/>
                  <a:pt x="878" y="280"/>
                  <a:pt x="879" y="280"/>
                </a:cubicBezTo>
                <a:close/>
                <a:moveTo>
                  <a:pt x="399" y="757"/>
                </a:moveTo>
                <a:cubicBezTo>
                  <a:pt x="400" y="758"/>
                  <a:pt x="400" y="758"/>
                  <a:pt x="401" y="758"/>
                </a:cubicBezTo>
                <a:cubicBezTo>
                  <a:pt x="402" y="758"/>
                  <a:pt x="403" y="758"/>
                  <a:pt x="403" y="757"/>
                </a:cubicBezTo>
                <a:cubicBezTo>
                  <a:pt x="598" y="563"/>
                  <a:pt x="598" y="563"/>
                  <a:pt x="598" y="563"/>
                </a:cubicBezTo>
                <a:cubicBezTo>
                  <a:pt x="599" y="561"/>
                  <a:pt x="599" y="559"/>
                  <a:pt x="598" y="558"/>
                </a:cubicBezTo>
                <a:cubicBezTo>
                  <a:pt x="597" y="557"/>
                  <a:pt x="595" y="557"/>
                  <a:pt x="594" y="558"/>
                </a:cubicBezTo>
                <a:cubicBezTo>
                  <a:pt x="399" y="753"/>
                  <a:pt x="399" y="753"/>
                  <a:pt x="399" y="753"/>
                </a:cubicBezTo>
                <a:cubicBezTo>
                  <a:pt x="398" y="754"/>
                  <a:pt x="398" y="756"/>
                  <a:pt x="399" y="757"/>
                </a:cubicBezTo>
                <a:close/>
                <a:moveTo>
                  <a:pt x="1146" y="24"/>
                </a:moveTo>
                <a:cubicBezTo>
                  <a:pt x="1147" y="25"/>
                  <a:pt x="1147" y="25"/>
                  <a:pt x="1148" y="25"/>
                </a:cubicBezTo>
                <a:cubicBezTo>
                  <a:pt x="1149" y="25"/>
                  <a:pt x="1150" y="25"/>
                  <a:pt x="1150" y="24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5" y="20"/>
                  <a:pt x="1155" y="20"/>
                  <a:pt x="1155" y="20"/>
                </a:cubicBezTo>
                <a:cubicBezTo>
                  <a:pt x="1157" y="18"/>
                  <a:pt x="1157" y="18"/>
                  <a:pt x="1157" y="18"/>
                </a:cubicBezTo>
                <a:cubicBezTo>
                  <a:pt x="1158" y="17"/>
                  <a:pt x="1158" y="15"/>
                  <a:pt x="1157" y="13"/>
                </a:cubicBezTo>
                <a:cubicBezTo>
                  <a:pt x="1156" y="12"/>
                  <a:pt x="1154" y="12"/>
                  <a:pt x="1152" y="13"/>
                </a:cubicBezTo>
                <a:cubicBezTo>
                  <a:pt x="1150" y="15"/>
                  <a:pt x="1150" y="15"/>
                  <a:pt x="1150" y="15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46" y="20"/>
                  <a:pt x="1146" y="20"/>
                  <a:pt x="1146" y="20"/>
                </a:cubicBezTo>
                <a:cubicBezTo>
                  <a:pt x="1145" y="21"/>
                  <a:pt x="1145" y="23"/>
                  <a:pt x="1146" y="24"/>
                </a:cubicBezTo>
                <a:close/>
                <a:moveTo>
                  <a:pt x="870" y="301"/>
                </a:moveTo>
                <a:cubicBezTo>
                  <a:pt x="868" y="299"/>
                  <a:pt x="866" y="299"/>
                  <a:pt x="865" y="301"/>
                </a:cubicBezTo>
                <a:cubicBezTo>
                  <a:pt x="713" y="453"/>
                  <a:pt x="713" y="453"/>
                  <a:pt x="713" y="453"/>
                </a:cubicBezTo>
                <a:cubicBezTo>
                  <a:pt x="712" y="454"/>
                  <a:pt x="712" y="456"/>
                  <a:pt x="713" y="457"/>
                </a:cubicBezTo>
                <a:cubicBezTo>
                  <a:pt x="714" y="458"/>
                  <a:pt x="714" y="458"/>
                  <a:pt x="715" y="458"/>
                </a:cubicBezTo>
                <a:cubicBezTo>
                  <a:pt x="716" y="458"/>
                  <a:pt x="717" y="458"/>
                  <a:pt x="717" y="457"/>
                </a:cubicBezTo>
                <a:cubicBezTo>
                  <a:pt x="870" y="305"/>
                  <a:pt x="870" y="305"/>
                  <a:pt x="870" y="305"/>
                </a:cubicBezTo>
                <a:cubicBezTo>
                  <a:pt x="871" y="304"/>
                  <a:pt x="871" y="302"/>
                  <a:pt x="870" y="301"/>
                </a:cubicBezTo>
                <a:close/>
                <a:moveTo>
                  <a:pt x="1091" y="73"/>
                </a:moveTo>
                <a:cubicBezTo>
                  <a:pt x="1091" y="73"/>
                  <a:pt x="1091" y="73"/>
                  <a:pt x="1091" y="73"/>
                </a:cubicBezTo>
                <a:cubicBezTo>
                  <a:pt x="906" y="259"/>
                  <a:pt x="906" y="259"/>
                  <a:pt x="906" y="259"/>
                </a:cubicBezTo>
                <a:cubicBezTo>
                  <a:pt x="905" y="260"/>
                  <a:pt x="905" y="262"/>
                  <a:pt x="906" y="264"/>
                </a:cubicBezTo>
                <a:cubicBezTo>
                  <a:pt x="907" y="264"/>
                  <a:pt x="908" y="265"/>
                  <a:pt x="909" y="265"/>
                </a:cubicBezTo>
                <a:cubicBezTo>
                  <a:pt x="909" y="265"/>
                  <a:pt x="910" y="264"/>
                  <a:pt x="911" y="264"/>
                </a:cubicBezTo>
                <a:cubicBezTo>
                  <a:pt x="1109" y="65"/>
                  <a:pt x="1109" y="65"/>
                  <a:pt x="1109" y="65"/>
                </a:cubicBezTo>
                <a:cubicBezTo>
                  <a:pt x="1114" y="60"/>
                  <a:pt x="1114" y="60"/>
                  <a:pt x="1114" y="60"/>
                </a:cubicBezTo>
                <a:cubicBezTo>
                  <a:pt x="1116" y="59"/>
                  <a:pt x="1116" y="57"/>
                  <a:pt x="1114" y="56"/>
                </a:cubicBezTo>
                <a:cubicBezTo>
                  <a:pt x="1113" y="55"/>
                  <a:pt x="1111" y="55"/>
                  <a:pt x="1110" y="56"/>
                </a:cubicBezTo>
                <a:cubicBezTo>
                  <a:pt x="1105" y="61"/>
                  <a:pt x="1105" y="61"/>
                  <a:pt x="1105" y="61"/>
                </a:cubicBezTo>
                <a:cubicBezTo>
                  <a:pt x="1103" y="63"/>
                  <a:pt x="1103" y="63"/>
                  <a:pt x="1103" y="63"/>
                </a:cubicBezTo>
                <a:cubicBezTo>
                  <a:pt x="1103" y="63"/>
                  <a:pt x="1102" y="63"/>
                  <a:pt x="1102" y="63"/>
                </a:cubicBezTo>
                <a:lnTo>
                  <a:pt x="1091" y="73"/>
                </a:lnTo>
                <a:close/>
                <a:moveTo>
                  <a:pt x="597" y="569"/>
                </a:moveTo>
                <a:cubicBezTo>
                  <a:pt x="399" y="767"/>
                  <a:pt x="399" y="767"/>
                  <a:pt x="399" y="767"/>
                </a:cubicBezTo>
                <a:cubicBezTo>
                  <a:pt x="398" y="768"/>
                  <a:pt x="398" y="770"/>
                  <a:pt x="399" y="771"/>
                </a:cubicBezTo>
                <a:cubicBezTo>
                  <a:pt x="399" y="772"/>
                  <a:pt x="400" y="772"/>
                  <a:pt x="401" y="772"/>
                </a:cubicBezTo>
                <a:cubicBezTo>
                  <a:pt x="402" y="772"/>
                  <a:pt x="403" y="772"/>
                  <a:pt x="403" y="771"/>
                </a:cubicBezTo>
                <a:cubicBezTo>
                  <a:pt x="601" y="573"/>
                  <a:pt x="601" y="573"/>
                  <a:pt x="601" y="573"/>
                </a:cubicBezTo>
                <a:cubicBezTo>
                  <a:pt x="603" y="572"/>
                  <a:pt x="603" y="570"/>
                  <a:pt x="601" y="569"/>
                </a:cubicBezTo>
                <a:cubicBezTo>
                  <a:pt x="600" y="568"/>
                  <a:pt x="598" y="568"/>
                  <a:pt x="597" y="569"/>
                </a:cubicBezTo>
                <a:close/>
                <a:moveTo>
                  <a:pt x="880" y="308"/>
                </a:moveTo>
                <a:cubicBezTo>
                  <a:pt x="881" y="307"/>
                  <a:pt x="881" y="305"/>
                  <a:pt x="880" y="304"/>
                </a:cubicBezTo>
                <a:cubicBezTo>
                  <a:pt x="879" y="303"/>
                  <a:pt x="877" y="303"/>
                  <a:pt x="876" y="304"/>
                </a:cubicBezTo>
                <a:cubicBezTo>
                  <a:pt x="720" y="460"/>
                  <a:pt x="720" y="460"/>
                  <a:pt x="720" y="460"/>
                </a:cubicBezTo>
                <a:cubicBezTo>
                  <a:pt x="719" y="461"/>
                  <a:pt x="719" y="463"/>
                  <a:pt x="720" y="464"/>
                </a:cubicBezTo>
                <a:cubicBezTo>
                  <a:pt x="720" y="465"/>
                  <a:pt x="721" y="465"/>
                  <a:pt x="722" y="465"/>
                </a:cubicBezTo>
                <a:cubicBezTo>
                  <a:pt x="723" y="465"/>
                  <a:pt x="724" y="465"/>
                  <a:pt x="724" y="464"/>
                </a:cubicBezTo>
                <a:lnTo>
                  <a:pt x="880" y="308"/>
                </a:lnTo>
                <a:close/>
                <a:moveTo>
                  <a:pt x="966" y="214"/>
                </a:moveTo>
                <a:cubicBezTo>
                  <a:pt x="965" y="215"/>
                  <a:pt x="965" y="217"/>
                  <a:pt x="966" y="218"/>
                </a:cubicBezTo>
                <a:cubicBezTo>
                  <a:pt x="967" y="219"/>
                  <a:pt x="968" y="219"/>
                  <a:pt x="968" y="219"/>
                </a:cubicBezTo>
                <a:cubicBezTo>
                  <a:pt x="969" y="219"/>
                  <a:pt x="970" y="219"/>
                  <a:pt x="971" y="218"/>
                </a:cubicBezTo>
                <a:cubicBezTo>
                  <a:pt x="1116" y="73"/>
                  <a:pt x="1116" y="73"/>
                  <a:pt x="1116" y="73"/>
                </a:cubicBezTo>
                <a:cubicBezTo>
                  <a:pt x="1116" y="72"/>
                  <a:pt x="1116" y="72"/>
                  <a:pt x="1116" y="72"/>
                </a:cubicBezTo>
                <a:cubicBezTo>
                  <a:pt x="1124" y="65"/>
                  <a:pt x="1124" y="65"/>
                  <a:pt x="1124" y="65"/>
                </a:cubicBezTo>
                <a:cubicBezTo>
                  <a:pt x="1128" y="60"/>
                  <a:pt x="1128" y="60"/>
                  <a:pt x="1128" y="60"/>
                </a:cubicBezTo>
                <a:cubicBezTo>
                  <a:pt x="1133" y="56"/>
                  <a:pt x="1133" y="56"/>
                  <a:pt x="1133" y="56"/>
                </a:cubicBezTo>
                <a:cubicBezTo>
                  <a:pt x="1136" y="53"/>
                  <a:pt x="1136" y="53"/>
                  <a:pt x="1136" y="53"/>
                </a:cubicBezTo>
                <a:cubicBezTo>
                  <a:pt x="1137" y="52"/>
                  <a:pt x="1137" y="50"/>
                  <a:pt x="1136" y="49"/>
                </a:cubicBezTo>
                <a:cubicBezTo>
                  <a:pt x="1134" y="47"/>
                  <a:pt x="1132" y="47"/>
                  <a:pt x="1131" y="49"/>
                </a:cubicBezTo>
                <a:cubicBezTo>
                  <a:pt x="1128" y="52"/>
                  <a:pt x="1128" y="52"/>
                  <a:pt x="1128" y="5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2" y="68"/>
                  <a:pt x="1112" y="68"/>
                  <a:pt x="1112" y="68"/>
                </a:cubicBezTo>
                <a:lnTo>
                  <a:pt x="966" y="214"/>
                </a:lnTo>
                <a:close/>
                <a:moveTo>
                  <a:pt x="956" y="229"/>
                </a:moveTo>
                <a:cubicBezTo>
                  <a:pt x="954" y="227"/>
                  <a:pt x="952" y="227"/>
                  <a:pt x="951" y="229"/>
                </a:cubicBezTo>
                <a:cubicBezTo>
                  <a:pt x="923" y="257"/>
                  <a:pt x="923" y="257"/>
                  <a:pt x="923" y="257"/>
                </a:cubicBezTo>
                <a:cubicBezTo>
                  <a:pt x="914" y="265"/>
                  <a:pt x="914" y="265"/>
                  <a:pt x="914" y="265"/>
                </a:cubicBezTo>
                <a:cubicBezTo>
                  <a:pt x="913" y="267"/>
                  <a:pt x="913" y="269"/>
                  <a:pt x="914" y="270"/>
                </a:cubicBezTo>
                <a:cubicBezTo>
                  <a:pt x="915" y="270"/>
                  <a:pt x="916" y="271"/>
                  <a:pt x="917" y="271"/>
                </a:cubicBezTo>
                <a:cubicBezTo>
                  <a:pt x="917" y="271"/>
                  <a:pt x="918" y="270"/>
                  <a:pt x="919" y="270"/>
                </a:cubicBezTo>
                <a:cubicBezTo>
                  <a:pt x="927" y="261"/>
                  <a:pt x="927" y="261"/>
                  <a:pt x="927" y="261"/>
                </a:cubicBezTo>
                <a:cubicBezTo>
                  <a:pt x="956" y="233"/>
                  <a:pt x="956" y="233"/>
                  <a:pt x="956" y="233"/>
                </a:cubicBezTo>
                <a:cubicBezTo>
                  <a:pt x="957" y="232"/>
                  <a:pt x="957" y="230"/>
                  <a:pt x="956" y="229"/>
                </a:cubicBezTo>
                <a:close/>
                <a:moveTo>
                  <a:pt x="1158" y="27"/>
                </a:moveTo>
                <a:cubicBezTo>
                  <a:pt x="1158" y="27"/>
                  <a:pt x="1159" y="28"/>
                  <a:pt x="1160" y="28"/>
                </a:cubicBezTo>
                <a:cubicBezTo>
                  <a:pt x="1161" y="28"/>
                  <a:pt x="1161" y="27"/>
                  <a:pt x="1162" y="27"/>
                </a:cubicBezTo>
                <a:cubicBezTo>
                  <a:pt x="1167" y="21"/>
                  <a:pt x="1167" y="21"/>
                  <a:pt x="1167" y="21"/>
                </a:cubicBezTo>
                <a:cubicBezTo>
                  <a:pt x="1168" y="20"/>
                  <a:pt x="1168" y="18"/>
                  <a:pt x="1167" y="17"/>
                </a:cubicBezTo>
                <a:cubicBezTo>
                  <a:pt x="1166" y="16"/>
                  <a:pt x="1164" y="16"/>
                  <a:pt x="1163" y="17"/>
                </a:cubicBezTo>
                <a:cubicBezTo>
                  <a:pt x="1158" y="22"/>
                  <a:pt x="1158" y="22"/>
                  <a:pt x="1158" y="22"/>
                </a:cubicBezTo>
                <a:cubicBezTo>
                  <a:pt x="1156" y="23"/>
                  <a:pt x="1156" y="25"/>
                  <a:pt x="1158" y="27"/>
                </a:cubicBezTo>
                <a:close/>
                <a:moveTo>
                  <a:pt x="593" y="594"/>
                </a:moveTo>
                <a:cubicBezTo>
                  <a:pt x="592" y="594"/>
                  <a:pt x="593" y="594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7" y="592"/>
                </a:cubicBezTo>
                <a:cubicBezTo>
                  <a:pt x="401" y="779"/>
                  <a:pt x="401" y="779"/>
                  <a:pt x="401" y="779"/>
                </a:cubicBezTo>
                <a:cubicBezTo>
                  <a:pt x="400" y="780"/>
                  <a:pt x="400" y="782"/>
                  <a:pt x="401" y="784"/>
                </a:cubicBezTo>
                <a:cubicBezTo>
                  <a:pt x="401" y="784"/>
                  <a:pt x="402" y="784"/>
                  <a:pt x="403" y="784"/>
                </a:cubicBezTo>
                <a:cubicBezTo>
                  <a:pt x="404" y="784"/>
                  <a:pt x="404" y="784"/>
                  <a:pt x="405" y="784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3" y="596"/>
                  <a:pt x="592" y="596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4"/>
                  <a:pt x="593" y="594"/>
                </a:cubicBezTo>
                <a:cubicBezTo>
                  <a:pt x="593" y="594"/>
                  <a:pt x="593" y="594"/>
                  <a:pt x="593" y="594"/>
                </a:cubicBezTo>
                <a:close/>
                <a:moveTo>
                  <a:pt x="1115" y="79"/>
                </a:moveTo>
                <a:cubicBezTo>
                  <a:pt x="1106" y="87"/>
                  <a:pt x="1106" y="87"/>
                  <a:pt x="1106" y="87"/>
                </a:cubicBezTo>
                <a:cubicBezTo>
                  <a:pt x="1106" y="88"/>
                  <a:pt x="1106" y="88"/>
                  <a:pt x="1106" y="88"/>
                </a:cubicBezTo>
                <a:cubicBezTo>
                  <a:pt x="1106" y="88"/>
                  <a:pt x="1106" y="88"/>
                  <a:pt x="1105" y="88"/>
                </a:cubicBezTo>
                <a:cubicBezTo>
                  <a:pt x="973" y="220"/>
                  <a:pt x="973" y="220"/>
                  <a:pt x="973" y="220"/>
                </a:cubicBezTo>
                <a:cubicBezTo>
                  <a:pt x="972" y="222"/>
                  <a:pt x="972" y="224"/>
                  <a:pt x="973" y="225"/>
                </a:cubicBezTo>
                <a:cubicBezTo>
                  <a:pt x="974" y="225"/>
                  <a:pt x="975" y="226"/>
                  <a:pt x="976" y="226"/>
                </a:cubicBezTo>
                <a:cubicBezTo>
                  <a:pt x="976" y="226"/>
                  <a:pt x="977" y="225"/>
                  <a:pt x="978" y="225"/>
                </a:cubicBezTo>
                <a:cubicBezTo>
                  <a:pt x="1110" y="93"/>
                  <a:pt x="1110" y="93"/>
                  <a:pt x="1110" y="93"/>
                </a:cubicBezTo>
                <a:cubicBezTo>
                  <a:pt x="1110" y="93"/>
                  <a:pt x="1110" y="92"/>
                  <a:pt x="1110" y="92"/>
                </a:cubicBezTo>
                <a:cubicBezTo>
                  <a:pt x="1110" y="92"/>
                  <a:pt x="1111" y="92"/>
                  <a:pt x="1111" y="92"/>
                </a:cubicBezTo>
                <a:cubicBezTo>
                  <a:pt x="1119" y="83"/>
                  <a:pt x="1119" y="83"/>
                  <a:pt x="1119" y="83"/>
                </a:cubicBezTo>
                <a:cubicBezTo>
                  <a:pt x="1121" y="82"/>
                  <a:pt x="1121" y="80"/>
                  <a:pt x="1119" y="79"/>
                </a:cubicBezTo>
                <a:cubicBezTo>
                  <a:pt x="1118" y="78"/>
                  <a:pt x="1116" y="78"/>
                  <a:pt x="1115" y="79"/>
                </a:cubicBezTo>
                <a:close/>
                <a:moveTo>
                  <a:pt x="889" y="309"/>
                </a:moveTo>
                <a:cubicBezTo>
                  <a:pt x="888" y="308"/>
                  <a:pt x="886" y="308"/>
                  <a:pt x="885" y="309"/>
                </a:cubicBezTo>
                <a:cubicBezTo>
                  <a:pt x="724" y="470"/>
                  <a:pt x="724" y="470"/>
                  <a:pt x="724" y="470"/>
                </a:cubicBezTo>
                <a:cubicBezTo>
                  <a:pt x="723" y="471"/>
                  <a:pt x="723" y="473"/>
                  <a:pt x="724" y="474"/>
                </a:cubicBezTo>
                <a:cubicBezTo>
                  <a:pt x="725" y="475"/>
                  <a:pt x="726" y="475"/>
                  <a:pt x="726" y="475"/>
                </a:cubicBezTo>
                <a:cubicBezTo>
                  <a:pt x="727" y="475"/>
                  <a:pt x="728" y="475"/>
                  <a:pt x="729" y="474"/>
                </a:cubicBezTo>
                <a:cubicBezTo>
                  <a:pt x="889" y="313"/>
                  <a:pt x="889" y="313"/>
                  <a:pt x="889" y="313"/>
                </a:cubicBezTo>
                <a:cubicBezTo>
                  <a:pt x="891" y="312"/>
                  <a:pt x="891" y="310"/>
                  <a:pt x="889" y="309"/>
                </a:cubicBezTo>
                <a:close/>
                <a:moveTo>
                  <a:pt x="929" y="273"/>
                </a:moveTo>
                <a:cubicBezTo>
                  <a:pt x="929" y="273"/>
                  <a:pt x="929" y="273"/>
                  <a:pt x="929" y="273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5" y="268"/>
                  <a:pt x="935" y="268"/>
                  <a:pt x="935" y="268"/>
                </a:cubicBezTo>
                <a:cubicBezTo>
                  <a:pt x="936" y="266"/>
                  <a:pt x="936" y="264"/>
                  <a:pt x="935" y="263"/>
                </a:cubicBezTo>
                <a:cubicBezTo>
                  <a:pt x="934" y="262"/>
                  <a:pt x="932" y="262"/>
                  <a:pt x="931" y="263"/>
                </a:cubicBezTo>
                <a:cubicBezTo>
                  <a:pt x="929" y="265"/>
                  <a:pt x="929" y="265"/>
                  <a:pt x="929" y="265"/>
                </a:cubicBezTo>
                <a:cubicBezTo>
                  <a:pt x="929" y="265"/>
                  <a:pt x="928" y="265"/>
                  <a:pt x="928" y="265"/>
                </a:cubicBezTo>
                <a:cubicBezTo>
                  <a:pt x="928" y="266"/>
                  <a:pt x="928" y="266"/>
                  <a:pt x="928" y="266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18" y="276"/>
                  <a:pt x="918" y="276"/>
                  <a:pt x="918" y="276"/>
                </a:cubicBezTo>
                <a:cubicBezTo>
                  <a:pt x="917" y="277"/>
                  <a:pt x="917" y="279"/>
                  <a:pt x="918" y="280"/>
                </a:cubicBezTo>
                <a:cubicBezTo>
                  <a:pt x="919" y="281"/>
                  <a:pt x="919" y="281"/>
                  <a:pt x="920" y="281"/>
                </a:cubicBezTo>
                <a:cubicBezTo>
                  <a:pt x="921" y="281"/>
                  <a:pt x="922" y="281"/>
                  <a:pt x="922" y="280"/>
                </a:cubicBezTo>
                <a:cubicBezTo>
                  <a:pt x="929" y="274"/>
                  <a:pt x="929" y="274"/>
                  <a:pt x="929" y="274"/>
                </a:cubicBezTo>
                <a:cubicBezTo>
                  <a:pt x="929" y="274"/>
                  <a:pt x="929" y="274"/>
                  <a:pt x="929" y="273"/>
                </a:cubicBezTo>
                <a:close/>
                <a:moveTo>
                  <a:pt x="950" y="244"/>
                </a:moveTo>
                <a:cubicBezTo>
                  <a:pt x="942" y="252"/>
                  <a:pt x="942" y="252"/>
                  <a:pt x="942" y="252"/>
                </a:cubicBezTo>
                <a:cubicBezTo>
                  <a:pt x="941" y="253"/>
                  <a:pt x="941" y="255"/>
                  <a:pt x="942" y="256"/>
                </a:cubicBezTo>
                <a:cubicBezTo>
                  <a:pt x="943" y="257"/>
                  <a:pt x="943" y="257"/>
                  <a:pt x="944" y="257"/>
                </a:cubicBezTo>
                <a:cubicBezTo>
                  <a:pt x="945" y="257"/>
                  <a:pt x="946" y="257"/>
                  <a:pt x="946" y="256"/>
                </a:cubicBezTo>
                <a:cubicBezTo>
                  <a:pt x="954" y="248"/>
                  <a:pt x="954" y="248"/>
                  <a:pt x="954" y="248"/>
                </a:cubicBezTo>
                <a:cubicBezTo>
                  <a:pt x="955" y="247"/>
                  <a:pt x="955" y="245"/>
                  <a:pt x="954" y="244"/>
                </a:cubicBezTo>
                <a:cubicBezTo>
                  <a:pt x="953" y="243"/>
                  <a:pt x="951" y="243"/>
                  <a:pt x="950" y="244"/>
                </a:cubicBezTo>
                <a:close/>
                <a:moveTo>
                  <a:pt x="574" y="620"/>
                </a:moveTo>
                <a:cubicBezTo>
                  <a:pt x="401" y="792"/>
                  <a:pt x="401" y="792"/>
                  <a:pt x="401" y="792"/>
                </a:cubicBezTo>
                <a:cubicBezTo>
                  <a:pt x="400" y="794"/>
                  <a:pt x="400" y="796"/>
                  <a:pt x="401" y="797"/>
                </a:cubicBezTo>
                <a:cubicBezTo>
                  <a:pt x="402" y="797"/>
                  <a:pt x="403" y="798"/>
                  <a:pt x="404" y="798"/>
                </a:cubicBezTo>
                <a:cubicBezTo>
                  <a:pt x="404" y="798"/>
                  <a:pt x="405" y="797"/>
                  <a:pt x="406" y="797"/>
                </a:cubicBezTo>
                <a:cubicBezTo>
                  <a:pt x="578" y="625"/>
                  <a:pt x="578" y="625"/>
                  <a:pt x="578" y="625"/>
                </a:cubicBezTo>
                <a:cubicBezTo>
                  <a:pt x="579" y="623"/>
                  <a:pt x="579" y="622"/>
                  <a:pt x="578" y="620"/>
                </a:cubicBezTo>
                <a:cubicBezTo>
                  <a:pt x="577" y="619"/>
                  <a:pt x="575" y="619"/>
                  <a:pt x="574" y="620"/>
                </a:cubicBezTo>
                <a:close/>
                <a:moveTo>
                  <a:pt x="1150" y="52"/>
                </a:moveTo>
                <a:cubicBezTo>
                  <a:pt x="1152" y="50"/>
                  <a:pt x="1152" y="50"/>
                  <a:pt x="1152" y="50"/>
                </a:cubicBezTo>
                <a:cubicBezTo>
                  <a:pt x="1153" y="50"/>
                  <a:pt x="1153" y="50"/>
                  <a:pt x="1153" y="50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2" y="41"/>
                  <a:pt x="1162" y="39"/>
                  <a:pt x="1160" y="38"/>
                </a:cubicBezTo>
                <a:cubicBezTo>
                  <a:pt x="1159" y="37"/>
                  <a:pt x="1157" y="37"/>
                  <a:pt x="1156" y="38"/>
                </a:cubicBezTo>
                <a:cubicBezTo>
                  <a:pt x="1149" y="45"/>
                  <a:pt x="1149" y="45"/>
                  <a:pt x="1149" y="45"/>
                </a:cubicBezTo>
                <a:cubicBezTo>
                  <a:pt x="1121" y="73"/>
                  <a:pt x="1121" y="73"/>
                  <a:pt x="1121" y="73"/>
                </a:cubicBezTo>
                <a:cubicBezTo>
                  <a:pt x="1119" y="75"/>
                  <a:pt x="1119" y="76"/>
                  <a:pt x="1121" y="78"/>
                </a:cubicBezTo>
                <a:cubicBezTo>
                  <a:pt x="1121" y="78"/>
                  <a:pt x="1122" y="79"/>
                  <a:pt x="1123" y="79"/>
                </a:cubicBezTo>
                <a:cubicBezTo>
                  <a:pt x="1123" y="79"/>
                  <a:pt x="1124" y="78"/>
                  <a:pt x="1125" y="78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50" y="52"/>
                  <a:pt x="1150" y="52"/>
                  <a:pt x="1150" y="52"/>
                </a:cubicBezTo>
                <a:close/>
                <a:moveTo>
                  <a:pt x="945" y="272"/>
                </a:moveTo>
                <a:cubicBezTo>
                  <a:pt x="950" y="266"/>
                  <a:pt x="950" y="266"/>
                  <a:pt x="950" y="266"/>
                </a:cubicBezTo>
                <a:cubicBezTo>
                  <a:pt x="961" y="256"/>
                  <a:pt x="961" y="256"/>
                  <a:pt x="961" y="256"/>
                </a:cubicBezTo>
                <a:cubicBezTo>
                  <a:pt x="961" y="256"/>
                  <a:pt x="961" y="255"/>
                  <a:pt x="961" y="255"/>
                </a:cubicBezTo>
                <a:cubicBezTo>
                  <a:pt x="961" y="255"/>
                  <a:pt x="962" y="255"/>
                  <a:pt x="962" y="255"/>
                </a:cubicBezTo>
                <a:cubicBezTo>
                  <a:pt x="965" y="252"/>
                  <a:pt x="965" y="252"/>
                  <a:pt x="965" y="252"/>
                </a:cubicBezTo>
                <a:cubicBezTo>
                  <a:pt x="966" y="251"/>
                  <a:pt x="966" y="249"/>
                  <a:pt x="965" y="247"/>
                </a:cubicBezTo>
                <a:cubicBezTo>
                  <a:pt x="964" y="246"/>
                  <a:pt x="962" y="246"/>
                  <a:pt x="960" y="247"/>
                </a:cubicBezTo>
                <a:cubicBezTo>
                  <a:pt x="958" y="250"/>
                  <a:pt x="958" y="250"/>
                  <a:pt x="958" y="250"/>
                </a:cubicBezTo>
                <a:cubicBezTo>
                  <a:pt x="957" y="250"/>
                  <a:pt x="957" y="251"/>
                  <a:pt x="957" y="251"/>
                </a:cubicBezTo>
                <a:cubicBezTo>
                  <a:pt x="957" y="251"/>
                  <a:pt x="957" y="251"/>
                  <a:pt x="956" y="251"/>
                </a:cubicBezTo>
                <a:cubicBezTo>
                  <a:pt x="946" y="262"/>
                  <a:pt x="946" y="262"/>
                  <a:pt x="946" y="262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9" y="269"/>
                  <a:pt x="939" y="271"/>
                  <a:pt x="940" y="272"/>
                </a:cubicBezTo>
                <a:cubicBezTo>
                  <a:pt x="941" y="272"/>
                  <a:pt x="942" y="273"/>
                  <a:pt x="943" y="273"/>
                </a:cubicBezTo>
                <a:cubicBezTo>
                  <a:pt x="943" y="273"/>
                  <a:pt x="944" y="272"/>
                  <a:pt x="945" y="272"/>
                </a:cubicBezTo>
                <a:close/>
                <a:moveTo>
                  <a:pt x="1184" y="31"/>
                </a:moveTo>
                <a:cubicBezTo>
                  <a:pt x="1185" y="31"/>
                  <a:pt x="1186" y="31"/>
                  <a:pt x="1186" y="30"/>
                </a:cubicBezTo>
                <a:cubicBezTo>
                  <a:pt x="1190" y="27"/>
                  <a:pt x="1190" y="27"/>
                  <a:pt x="1190" y="27"/>
                </a:cubicBezTo>
                <a:cubicBezTo>
                  <a:pt x="1191" y="25"/>
                  <a:pt x="1191" y="23"/>
                  <a:pt x="1190" y="22"/>
                </a:cubicBezTo>
                <a:cubicBezTo>
                  <a:pt x="1189" y="21"/>
                  <a:pt x="1187" y="21"/>
                  <a:pt x="1186" y="22"/>
                </a:cubicBezTo>
                <a:cubicBezTo>
                  <a:pt x="1182" y="26"/>
                  <a:pt x="1182" y="26"/>
                  <a:pt x="1182" y="26"/>
                </a:cubicBezTo>
                <a:cubicBezTo>
                  <a:pt x="1181" y="27"/>
                  <a:pt x="1181" y="29"/>
                  <a:pt x="1182" y="30"/>
                </a:cubicBezTo>
                <a:cubicBezTo>
                  <a:pt x="1182" y="31"/>
                  <a:pt x="1183" y="31"/>
                  <a:pt x="1184" y="31"/>
                </a:cubicBezTo>
                <a:close/>
                <a:moveTo>
                  <a:pt x="897" y="315"/>
                </a:moveTo>
                <a:cubicBezTo>
                  <a:pt x="896" y="314"/>
                  <a:pt x="894" y="314"/>
                  <a:pt x="893" y="315"/>
                </a:cubicBezTo>
                <a:cubicBezTo>
                  <a:pt x="731" y="477"/>
                  <a:pt x="731" y="477"/>
                  <a:pt x="731" y="477"/>
                </a:cubicBezTo>
                <a:cubicBezTo>
                  <a:pt x="729" y="478"/>
                  <a:pt x="729" y="480"/>
                  <a:pt x="731" y="482"/>
                </a:cubicBezTo>
                <a:cubicBezTo>
                  <a:pt x="731" y="482"/>
                  <a:pt x="732" y="483"/>
                  <a:pt x="733" y="483"/>
                </a:cubicBezTo>
                <a:cubicBezTo>
                  <a:pt x="734" y="483"/>
                  <a:pt x="734" y="482"/>
                  <a:pt x="735" y="482"/>
                </a:cubicBezTo>
                <a:cubicBezTo>
                  <a:pt x="897" y="319"/>
                  <a:pt x="897" y="319"/>
                  <a:pt x="897" y="319"/>
                </a:cubicBezTo>
                <a:cubicBezTo>
                  <a:pt x="899" y="318"/>
                  <a:pt x="899" y="316"/>
                  <a:pt x="897" y="315"/>
                </a:cubicBezTo>
                <a:close/>
                <a:moveTo>
                  <a:pt x="573" y="634"/>
                </a:moveTo>
                <a:cubicBezTo>
                  <a:pt x="406" y="802"/>
                  <a:pt x="406" y="802"/>
                  <a:pt x="406" y="802"/>
                </a:cubicBezTo>
                <a:cubicBezTo>
                  <a:pt x="406" y="802"/>
                  <a:pt x="406" y="802"/>
                  <a:pt x="406" y="802"/>
                </a:cubicBezTo>
                <a:cubicBezTo>
                  <a:pt x="403" y="804"/>
                  <a:pt x="403" y="804"/>
                  <a:pt x="403" y="804"/>
                </a:cubicBezTo>
                <a:cubicBezTo>
                  <a:pt x="402" y="806"/>
                  <a:pt x="402" y="808"/>
                  <a:pt x="403" y="809"/>
                </a:cubicBezTo>
                <a:cubicBezTo>
                  <a:pt x="404" y="809"/>
                  <a:pt x="405" y="810"/>
                  <a:pt x="406" y="810"/>
                </a:cubicBezTo>
                <a:cubicBezTo>
                  <a:pt x="406" y="810"/>
                  <a:pt x="407" y="809"/>
                  <a:pt x="407" y="809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577" y="639"/>
                  <a:pt x="577" y="639"/>
                  <a:pt x="577" y="639"/>
                </a:cubicBezTo>
                <a:cubicBezTo>
                  <a:pt x="578" y="638"/>
                  <a:pt x="579" y="636"/>
                  <a:pt x="577" y="635"/>
                </a:cubicBezTo>
                <a:cubicBezTo>
                  <a:pt x="576" y="633"/>
                  <a:pt x="574" y="633"/>
                  <a:pt x="573" y="634"/>
                </a:cubicBezTo>
                <a:close/>
                <a:moveTo>
                  <a:pt x="988" y="219"/>
                </a:moveTo>
                <a:cubicBezTo>
                  <a:pt x="987" y="221"/>
                  <a:pt x="987" y="221"/>
                  <a:pt x="987" y="221"/>
                </a:cubicBezTo>
                <a:cubicBezTo>
                  <a:pt x="985" y="223"/>
                  <a:pt x="985" y="224"/>
                  <a:pt x="987" y="226"/>
                </a:cubicBezTo>
                <a:cubicBezTo>
                  <a:pt x="987" y="226"/>
                  <a:pt x="988" y="227"/>
                  <a:pt x="989" y="227"/>
                </a:cubicBezTo>
                <a:cubicBezTo>
                  <a:pt x="989" y="227"/>
                  <a:pt x="990" y="226"/>
                  <a:pt x="991" y="226"/>
                </a:cubicBezTo>
                <a:cubicBezTo>
                  <a:pt x="993" y="224"/>
                  <a:pt x="993" y="224"/>
                  <a:pt x="993" y="224"/>
                </a:cubicBezTo>
                <a:cubicBezTo>
                  <a:pt x="994" y="223"/>
                  <a:pt x="994" y="221"/>
                  <a:pt x="993" y="219"/>
                </a:cubicBezTo>
                <a:cubicBezTo>
                  <a:pt x="992" y="218"/>
                  <a:pt x="990" y="218"/>
                  <a:pt x="988" y="219"/>
                </a:cubicBezTo>
                <a:close/>
                <a:moveTo>
                  <a:pt x="1125" y="82"/>
                </a:moveTo>
                <a:cubicBezTo>
                  <a:pt x="998" y="210"/>
                  <a:pt x="998" y="210"/>
                  <a:pt x="998" y="210"/>
                </a:cubicBezTo>
                <a:cubicBezTo>
                  <a:pt x="997" y="211"/>
                  <a:pt x="997" y="213"/>
                  <a:pt x="998" y="214"/>
                </a:cubicBezTo>
                <a:cubicBezTo>
                  <a:pt x="999" y="215"/>
                  <a:pt x="1000" y="215"/>
                  <a:pt x="1000" y="215"/>
                </a:cubicBezTo>
                <a:cubicBezTo>
                  <a:pt x="1001" y="215"/>
                  <a:pt x="1002" y="215"/>
                  <a:pt x="1002" y="214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76" y="41"/>
                  <a:pt x="1176" y="41"/>
                  <a:pt x="1176" y="41"/>
                </a:cubicBezTo>
                <a:cubicBezTo>
                  <a:pt x="1177" y="39"/>
                  <a:pt x="1177" y="38"/>
                  <a:pt x="1176" y="36"/>
                </a:cubicBezTo>
                <a:cubicBezTo>
                  <a:pt x="1174" y="35"/>
                  <a:pt x="1172" y="35"/>
                  <a:pt x="1171" y="36"/>
                </a:cubicBezTo>
                <a:cubicBezTo>
                  <a:pt x="1125" y="82"/>
                  <a:pt x="1125" y="82"/>
                  <a:pt x="1125" y="82"/>
                </a:cubicBezTo>
                <a:close/>
                <a:moveTo>
                  <a:pt x="936" y="293"/>
                </a:moveTo>
                <a:cubicBezTo>
                  <a:pt x="937" y="293"/>
                  <a:pt x="938" y="293"/>
                  <a:pt x="939" y="292"/>
                </a:cubicBezTo>
                <a:cubicBezTo>
                  <a:pt x="941" y="290"/>
                  <a:pt x="941" y="290"/>
                  <a:pt x="941" y="290"/>
                </a:cubicBezTo>
                <a:cubicBezTo>
                  <a:pt x="942" y="288"/>
                  <a:pt x="942" y="286"/>
                  <a:pt x="941" y="285"/>
                </a:cubicBezTo>
                <a:cubicBezTo>
                  <a:pt x="940" y="284"/>
                  <a:pt x="938" y="284"/>
                  <a:pt x="937" y="285"/>
                </a:cubicBezTo>
                <a:cubicBezTo>
                  <a:pt x="934" y="288"/>
                  <a:pt x="934" y="288"/>
                  <a:pt x="934" y="288"/>
                </a:cubicBezTo>
                <a:cubicBezTo>
                  <a:pt x="933" y="289"/>
                  <a:pt x="933" y="291"/>
                  <a:pt x="934" y="292"/>
                </a:cubicBezTo>
                <a:cubicBezTo>
                  <a:pt x="935" y="293"/>
                  <a:pt x="936" y="293"/>
                  <a:pt x="936" y="293"/>
                </a:cubicBezTo>
                <a:close/>
                <a:moveTo>
                  <a:pt x="951" y="278"/>
                </a:moveTo>
                <a:cubicBezTo>
                  <a:pt x="952" y="278"/>
                  <a:pt x="953" y="278"/>
                  <a:pt x="954" y="277"/>
                </a:cubicBezTo>
                <a:cubicBezTo>
                  <a:pt x="984" y="246"/>
                  <a:pt x="984" y="246"/>
                  <a:pt x="984" y="246"/>
                </a:cubicBezTo>
                <a:cubicBezTo>
                  <a:pt x="985" y="245"/>
                  <a:pt x="985" y="243"/>
                  <a:pt x="984" y="242"/>
                </a:cubicBezTo>
                <a:cubicBezTo>
                  <a:pt x="983" y="241"/>
                  <a:pt x="981" y="241"/>
                  <a:pt x="980" y="242"/>
                </a:cubicBezTo>
                <a:cubicBezTo>
                  <a:pt x="949" y="273"/>
                  <a:pt x="949" y="273"/>
                  <a:pt x="949" y="273"/>
                </a:cubicBezTo>
                <a:cubicBezTo>
                  <a:pt x="948" y="274"/>
                  <a:pt x="948" y="276"/>
                  <a:pt x="949" y="277"/>
                </a:cubicBezTo>
                <a:cubicBezTo>
                  <a:pt x="950" y="278"/>
                  <a:pt x="951" y="278"/>
                  <a:pt x="951" y="278"/>
                </a:cubicBezTo>
                <a:close/>
                <a:moveTo>
                  <a:pt x="911" y="315"/>
                </a:moveTo>
                <a:cubicBezTo>
                  <a:pt x="912" y="316"/>
                  <a:pt x="912" y="316"/>
                  <a:pt x="913" y="316"/>
                </a:cubicBezTo>
                <a:cubicBezTo>
                  <a:pt x="914" y="316"/>
                  <a:pt x="915" y="316"/>
                  <a:pt x="915" y="315"/>
                </a:cubicBezTo>
                <a:cubicBezTo>
                  <a:pt x="924" y="306"/>
                  <a:pt x="924" y="306"/>
                  <a:pt x="924" y="306"/>
                </a:cubicBezTo>
                <a:cubicBezTo>
                  <a:pt x="926" y="305"/>
                  <a:pt x="926" y="303"/>
                  <a:pt x="924" y="302"/>
                </a:cubicBezTo>
                <a:cubicBezTo>
                  <a:pt x="923" y="301"/>
                  <a:pt x="921" y="301"/>
                  <a:pt x="920" y="302"/>
                </a:cubicBezTo>
                <a:cubicBezTo>
                  <a:pt x="911" y="311"/>
                  <a:pt x="911" y="311"/>
                  <a:pt x="911" y="311"/>
                </a:cubicBezTo>
                <a:cubicBezTo>
                  <a:pt x="910" y="312"/>
                  <a:pt x="910" y="314"/>
                  <a:pt x="911" y="315"/>
                </a:cubicBezTo>
                <a:close/>
                <a:moveTo>
                  <a:pt x="572" y="650"/>
                </a:moveTo>
                <a:cubicBezTo>
                  <a:pt x="545" y="677"/>
                  <a:pt x="545" y="677"/>
                  <a:pt x="545" y="677"/>
                </a:cubicBezTo>
                <a:cubicBezTo>
                  <a:pt x="543" y="678"/>
                  <a:pt x="543" y="680"/>
                  <a:pt x="545" y="681"/>
                </a:cubicBezTo>
                <a:cubicBezTo>
                  <a:pt x="545" y="682"/>
                  <a:pt x="546" y="682"/>
                  <a:pt x="547" y="682"/>
                </a:cubicBezTo>
                <a:cubicBezTo>
                  <a:pt x="548" y="682"/>
                  <a:pt x="548" y="682"/>
                  <a:pt x="549" y="681"/>
                </a:cubicBezTo>
                <a:cubicBezTo>
                  <a:pt x="577" y="654"/>
                  <a:pt x="577" y="654"/>
                  <a:pt x="577" y="654"/>
                </a:cubicBezTo>
                <a:cubicBezTo>
                  <a:pt x="578" y="653"/>
                  <a:pt x="578" y="651"/>
                  <a:pt x="577" y="650"/>
                </a:cubicBezTo>
                <a:cubicBezTo>
                  <a:pt x="575" y="648"/>
                  <a:pt x="574" y="648"/>
                  <a:pt x="572" y="650"/>
                </a:cubicBezTo>
                <a:close/>
                <a:moveTo>
                  <a:pt x="523" y="699"/>
                </a:moveTo>
                <a:cubicBezTo>
                  <a:pt x="412" y="810"/>
                  <a:pt x="412" y="810"/>
                  <a:pt x="412" y="810"/>
                </a:cubicBezTo>
                <a:cubicBezTo>
                  <a:pt x="410" y="811"/>
                  <a:pt x="410" y="813"/>
                  <a:pt x="412" y="814"/>
                </a:cubicBezTo>
                <a:cubicBezTo>
                  <a:pt x="412" y="815"/>
                  <a:pt x="413" y="815"/>
                  <a:pt x="414" y="815"/>
                </a:cubicBezTo>
                <a:cubicBezTo>
                  <a:pt x="415" y="815"/>
                  <a:pt x="415" y="815"/>
                  <a:pt x="416" y="814"/>
                </a:cubicBezTo>
                <a:cubicBezTo>
                  <a:pt x="527" y="703"/>
                  <a:pt x="527" y="703"/>
                  <a:pt x="527" y="703"/>
                </a:cubicBezTo>
                <a:cubicBezTo>
                  <a:pt x="529" y="702"/>
                  <a:pt x="529" y="700"/>
                  <a:pt x="527" y="699"/>
                </a:cubicBezTo>
                <a:cubicBezTo>
                  <a:pt x="526" y="697"/>
                  <a:pt x="524" y="697"/>
                  <a:pt x="523" y="699"/>
                </a:cubicBezTo>
                <a:close/>
                <a:moveTo>
                  <a:pt x="908" y="318"/>
                </a:moveTo>
                <a:cubicBezTo>
                  <a:pt x="907" y="317"/>
                  <a:pt x="905" y="317"/>
                  <a:pt x="903" y="318"/>
                </a:cubicBezTo>
                <a:cubicBezTo>
                  <a:pt x="739" y="483"/>
                  <a:pt x="739" y="483"/>
                  <a:pt x="739" y="483"/>
                </a:cubicBezTo>
                <a:cubicBezTo>
                  <a:pt x="738" y="484"/>
                  <a:pt x="738" y="486"/>
                  <a:pt x="739" y="487"/>
                </a:cubicBezTo>
                <a:cubicBezTo>
                  <a:pt x="740" y="488"/>
                  <a:pt x="740" y="488"/>
                  <a:pt x="741" y="488"/>
                </a:cubicBezTo>
                <a:cubicBezTo>
                  <a:pt x="742" y="488"/>
                  <a:pt x="743" y="488"/>
                  <a:pt x="743" y="487"/>
                </a:cubicBezTo>
                <a:cubicBezTo>
                  <a:pt x="908" y="323"/>
                  <a:pt x="908" y="323"/>
                  <a:pt x="908" y="323"/>
                </a:cubicBezTo>
                <a:cubicBezTo>
                  <a:pt x="909" y="321"/>
                  <a:pt x="909" y="320"/>
                  <a:pt x="908" y="318"/>
                </a:cubicBezTo>
                <a:close/>
                <a:moveTo>
                  <a:pt x="1140" y="82"/>
                </a:moveTo>
                <a:cubicBezTo>
                  <a:pt x="1140" y="82"/>
                  <a:pt x="1140" y="82"/>
                  <a:pt x="1140" y="82"/>
                </a:cubicBezTo>
                <a:cubicBezTo>
                  <a:pt x="1140" y="82"/>
                  <a:pt x="1139" y="82"/>
                  <a:pt x="1139" y="82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998" y="224"/>
                  <a:pt x="998" y="224"/>
                  <a:pt x="998" y="224"/>
                </a:cubicBezTo>
                <a:cubicBezTo>
                  <a:pt x="997" y="225"/>
                  <a:pt x="997" y="227"/>
                  <a:pt x="998" y="228"/>
                </a:cubicBezTo>
                <a:cubicBezTo>
                  <a:pt x="999" y="229"/>
                  <a:pt x="999" y="229"/>
                  <a:pt x="1000" y="229"/>
                </a:cubicBezTo>
                <a:cubicBezTo>
                  <a:pt x="1001" y="229"/>
                  <a:pt x="1002" y="229"/>
                  <a:pt x="1002" y="228"/>
                </a:cubicBezTo>
                <a:cubicBezTo>
                  <a:pt x="1143" y="87"/>
                  <a:pt x="1143" y="87"/>
                  <a:pt x="1143" y="87"/>
                </a:cubicBezTo>
                <a:cubicBezTo>
                  <a:pt x="1144" y="87"/>
                  <a:pt x="1144" y="87"/>
                  <a:pt x="1145" y="86"/>
                </a:cubicBezTo>
                <a:cubicBezTo>
                  <a:pt x="1198" y="33"/>
                  <a:pt x="1198" y="33"/>
                  <a:pt x="1198" y="33"/>
                </a:cubicBezTo>
                <a:cubicBezTo>
                  <a:pt x="1199" y="32"/>
                  <a:pt x="1199" y="30"/>
                  <a:pt x="1198" y="28"/>
                </a:cubicBezTo>
                <a:cubicBezTo>
                  <a:pt x="1196" y="27"/>
                  <a:pt x="1195" y="27"/>
                  <a:pt x="1193" y="28"/>
                </a:cubicBezTo>
                <a:cubicBezTo>
                  <a:pt x="1189" y="33"/>
                  <a:pt x="1189" y="33"/>
                  <a:pt x="1189" y="33"/>
                </a:cubicBezTo>
                <a:lnTo>
                  <a:pt x="1140" y="82"/>
                </a:lnTo>
                <a:close/>
                <a:moveTo>
                  <a:pt x="960" y="283"/>
                </a:moveTo>
                <a:cubicBezTo>
                  <a:pt x="961" y="283"/>
                  <a:pt x="961" y="283"/>
                  <a:pt x="962" y="282"/>
                </a:cubicBezTo>
                <a:cubicBezTo>
                  <a:pt x="997" y="248"/>
                  <a:pt x="997" y="248"/>
                  <a:pt x="997" y="248"/>
                </a:cubicBezTo>
                <a:cubicBezTo>
                  <a:pt x="998" y="247"/>
                  <a:pt x="998" y="245"/>
                  <a:pt x="997" y="243"/>
                </a:cubicBezTo>
                <a:cubicBezTo>
                  <a:pt x="996" y="242"/>
                  <a:pt x="994" y="242"/>
                  <a:pt x="992" y="243"/>
                </a:cubicBezTo>
                <a:cubicBezTo>
                  <a:pt x="958" y="278"/>
                  <a:pt x="958" y="278"/>
                  <a:pt x="958" y="278"/>
                </a:cubicBezTo>
                <a:cubicBezTo>
                  <a:pt x="956" y="279"/>
                  <a:pt x="956" y="281"/>
                  <a:pt x="958" y="282"/>
                </a:cubicBezTo>
                <a:cubicBezTo>
                  <a:pt x="958" y="283"/>
                  <a:pt x="959" y="283"/>
                  <a:pt x="960" y="283"/>
                </a:cubicBezTo>
                <a:close/>
                <a:moveTo>
                  <a:pt x="1007" y="234"/>
                </a:moveTo>
                <a:cubicBezTo>
                  <a:pt x="1007" y="234"/>
                  <a:pt x="1008" y="235"/>
                  <a:pt x="1009" y="235"/>
                </a:cubicBezTo>
                <a:cubicBezTo>
                  <a:pt x="1009" y="235"/>
                  <a:pt x="1010" y="234"/>
                  <a:pt x="1011" y="234"/>
                </a:cubicBezTo>
                <a:cubicBezTo>
                  <a:pt x="1209" y="36"/>
                  <a:pt x="1209" y="36"/>
                  <a:pt x="1209" y="36"/>
                </a:cubicBezTo>
                <a:cubicBezTo>
                  <a:pt x="1210" y="35"/>
                  <a:pt x="1210" y="33"/>
                  <a:pt x="1209" y="31"/>
                </a:cubicBezTo>
                <a:cubicBezTo>
                  <a:pt x="1208" y="30"/>
                  <a:pt x="1206" y="30"/>
                  <a:pt x="1204" y="31"/>
                </a:cubicBezTo>
                <a:cubicBezTo>
                  <a:pt x="1007" y="229"/>
                  <a:pt x="1007" y="229"/>
                  <a:pt x="1007" y="229"/>
                </a:cubicBezTo>
                <a:cubicBezTo>
                  <a:pt x="1005" y="230"/>
                  <a:pt x="1005" y="232"/>
                  <a:pt x="1007" y="234"/>
                </a:cubicBezTo>
                <a:close/>
                <a:moveTo>
                  <a:pt x="522" y="714"/>
                </a:moveTo>
                <a:cubicBezTo>
                  <a:pt x="486" y="749"/>
                  <a:pt x="486" y="749"/>
                  <a:pt x="486" y="749"/>
                </a:cubicBezTo>
                <a:cubicBezTo>
                  <a:pt x="486" y="749"/>
                  <a:pt x="486" y="749"/>
                  <a:pt x="486" y="749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7"/>
                  <a:pt x="410" y="827"/>
                  <a:pt x="410" y="828"/>
                </a:cubicBezTo>
                <a:cubicBezTo>
                  <a:pt x="410" y="829"/>
                  <a:pt x="411" y="829"/>
                  <a:pt x="411" y="829"/>
                </a:cubicBezTo>
                <a:cubicBezTo>
                  <a:pt x="411" y="829"/>
                  <a:pt x="412" y="830"/>
                  <a:pt x="412" y="830"/>
                </a:cubicBezTo>
                <a:cubicBezTo>
                  <a:pt x="412" y="830"/>
                  <a:pt x="412" y="830"/>
                  <a:pt x="412" y="830"/>
                </a:cubicBezTo>
                <a:cubicBezTo>
                  <a:pt x="412" y="830"/>
                  <a:pt x="413" y="830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8"/>
                  <a:pt x="416" y="828"/>
                  <a:pt x="416" y="828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526" y="718"/>
                  <a:pt x="526" y="718"/>
                  <a:pt x="526" y="718"/>
                </a:cubicBezTo>
                <a:cubicBezTo>
                  <a:pt x="528" y="716"/>
                  <a:pt x="528" y="715"/>
                  <a:pt x="526" y="713"/>
                </a:cubicBezTo>
                <a:cubicBezTo>
                  <a:pt x="525" y="712"/>
                  <a:pt x="523" y="712"/>
                  <a:pt x="522" y="714"/>
                </a:cubicBezTo>
                <a:close/>
                <a:moveTo>
                  <a:pt x="932" y="308"/>
                </a:moveTo>
                <a:cubicBezTo>
                  <a:pt x="931" y="307"/>
                  <a:pt x="929" y="307"/>
                  <a:pt x="928" y="308"/>
                </a:cubicBezTo>
                <a:cubicBezTo>
                  <a:pt x="746" y="490"/>
                  <a:pt x="746" y="490"/>
                  <a:pt x="746" y="490"/>
                </a:cubicBezTo>
                <a:cubicBezTo>
                  <a:pt x="745" y="491"/>
                  <a:pt x="745" y="493"/>
                  <a:pt x="746" y="494"/>
                </a:cubicBezTo>
                <a:cubicBezTo>
                  <a:pt x="746" y="495"/>
                  <a:pt x="747" y="495"/>
                  <a:pt x="748" y="495"/>
                </a:cubicBezTo>
                <a:cubicBezTo>
                  <a:pt x="749" y="495"/>
                  <a:pt x="750" y="495"/>
                  <a:pt x="750" y="494"/>
                </a:cubicBezTo>
                <a:cubicBezTo>
                  <a:pt x="932" y="312"/>
                  <a:pt x="932" y="312"/>
                  <a:pt x="932" y="312"/>
                </a:cubicBezTo>
                <a:cubicBezTo>
                  <a:pt x="933" y="311"/>
                  <a:pt x="933" y="309"/>
                  <a:pt x="932" y="308"/>
                </a:cubicBezTo>
                <a:close/>
                <a:moveTo>
                  <a:pt x="944" y="310"/>
                </a:moveTo>
                <a:cubicBezTo>
                  <a:pt x="943" y="309"/>
                  <a:pt x="941" y="309"/>
                  <a:pt x="940" y="310"/>
                </a:cubicBezTo>
                <a:cubicBezTo>
                  <a:pt x="762" y="488"/>
                  <a:pt x="762" y="488"/>
                  <a:pt x="762" y="488"/>
                </a:cubicBezTo>
                <a:cubicBezTo>
                  <a:pt x="761" y="489"/>
                  <a:pt x="761" y="491"/>
                  <a:pt x="762" y="492"/>
                </a:cubicBezTo>
                <a:cubicBezTo>
                  <a:pt x="763" y="493"/>
                  <a:pt x="763" y="493"/>
                  <a:pt x="764" y="493"/>
                </a:cubicBezTo>
                <a:cubicBezTo>
                  <a:pt x="765" y="493"/>
                  <a:pt x="766" y="493"/>
                  <a:pt x="766" y="492"/>
                </a:cubicBezTo>
                <a:cubicBezTo>
                  <a:pt x="944" y="315"/>
                  <a:pt x="944" y="315"/>
                  <a:pt x="944" y="315"/>
                </a:cubicBezTo>
                <a:cubicBezTo>
                  <a:pt x="945" y="313"/>
                  <a:pt x="945" y="311"/>
                  <a:pt x="944" y="310"/>
                </a:cubicBezTo>
                <a:close/>
                <a:moveTo>
                  <a:pt x="507" y="742"/>
                </a:moveTo>
                <a:cubicBezTo>
                  <a:pt x="495" y="754"/>
                  <a:pt x="495" y="754"/>
                  <a:pt x="495" y="754"/>
                </a:cubicBezTo>
                <a:cubicBezTo>
                  <a:pt x="494" y="756"/>
                  <a:pt x="494" y="758"/>
                  <a:pt x="495" y="759"/>
                </a:cubicBezTo>
                <a:cubicBezTo>
                  <a:pt x="496" y="759"/>
                  <a:pt x="497" y="760"/>
                  <a:pt x="498" y="760"/>
                </a:cubicBezTo>
                <a:cubicBezTo>
                  <a:pt x="498" y="760"/>
                  <a:pt x="499" y="759"/>
                  <a:pt x="500" y="759"/>
                </a:cubicBezTo>
                <a:cubicBezTo>
                  <a:pt x="512" y="747"/>
                  <a:pt x="512" y="747"/>
                  <a:pt x="512" y="747"/>
                </a:cubicBezTo>
                <a:cubicBezTo>
                  <a:pt x="513" y="745"/>
                  <a:pt x="513" y="743"/>
                  <a:pt x="512" y="742"/>
                </a:cubicBezTo>
                <a:cubicBezTo>
                  <a:pt x="511" y="741"/>
                  <a:pt x="509" y="741"/>
                  <a:pt x="507" y="742"/>
                </a:cubicBezTo>
                <a:close/>
                <a:moveTo>
                  <a:pt x="975" y="282"/>
                </a:moveTo>
                <a:cubicBezTo>
                  <a:pt x="976" y="282"/>
                  <a:pt x="976" y="282"/>
                  <a:pt x="977" y="282"/>
                </a:cubicBezTo>
                <a:cubicBezTo>
                  <a:pt x="1007" y="252"/>
                  <a:pt x="1007" y="252"/>
                  <a:pt x="1007" y="252"/>
                </a:cubicBezTo>
                <a:cubicBezTo>
                  <a:pt x="1008" y="250"/>
                  <a:pt x="1008" y="248"/>
                  <a:pt x="1007" y="247"/>
                </a:cubicBezTo>
                <a:cubicBezTo>
                  <a:pt x="1006" y="246"/>
                  <a:pt x="1004" y="246"/>
                  <a:pt x="1003" y="247"/>
                </a:cubicBezTo>
                <a:cubicBezTo>
                  <a:pt x="973" y="277"/>
                  <a:pt x="973" y="277"/>
                  <a:pt x="973" y="277"/>
                </a:cubicBezTo>
                <a:cubicBezTo>
                  <a:pt x="971" y="278"/>
                  <a:pt x="971" y="280"/>
                  <a:pt x="973" y="282"/>
                </a:cubicBezTo>
                <a:cubicBezTo>
                  <a:pt x="973" y="282"/>
                  <a:pt x="974" y="282"/>
                  <a:pt x="975" y="282"/>
                </a:cubicBezTo>
                <a:close/>
                <a:moveTo>
                  <a:pt x="1017" y="237"/>
                </a:moveTo>
                <a:cubicBezTo>
                  <a:pt x="1017" y="238"/>
                  <a:pt x="1018" y="238"/>
                  <a:pt x="1019" y="238"/>
                </a:cubicBezTo>
                <a:cubicBezTo>
                  <a:pt x="1020" y="238"/>
                  <a:pt x="1020" y="238"/>
                  <a:pt x="1021" y="237"/>
                </a:cubicBezTo>
                <a:cubicBezTo>
                  <a:pt x="1220" y="39"/>
                  <a:pt x="1220" y="39"/>
                  <a:pt x="1220" y="39"/>
                </a:cubicBezTo>
                <a:cubicBezTo>
                  <a:pt x="1221" y="38"/>
                  <a:pt x="1221" y="36"/>
                  <a:pt x="1220" y="35"/>
                </a:cubicBezTo>
                <a:cubicBezTo>
                  <a:pt x="1218" y="33"/>
                  <a:pt x="1216" y="33"/>
                  <a:pt x="1215" y="35"/>
                </a:cubicBezTo>
                <a:cubicBezTo>
                  <a:pt x="1017" y="233"/>
                  <a:pt x="1017" y="233"/>
                  <a:pt x="1017" y="233"/>
                </a:cubicBezTo>
                <a:cubicBezTo>
                  <a:pt x="1016" y="234"/>
                  <a:pt x="1016" y="236"/>
                  <a:pt x="1017" y="237"/>
                </a:cubicBezTo>
                <a:close/>
                <a:moveTo>
                  <a:pt x="486" y="764"/>
                </a:moveTo>
                <a:cubicBezTo>
                  <a:pt x="468" y="782"/>
                  <a:pt x="468" y="782"/>
                  <a:pt x="468" y="782"/>
                </a:cubicBezTo>
                <a:cubicBezTo>
                  <a:pt x="467" y="783"/>
                  <a:pt x="467" y="785"/>
                  <a:pt x="468" y="786"/>
                </a:cubicBezTo>
                <a:cubicBezTo>
                  <a:pt x="468" y="787"/>
                  <a:pt x="469" y="787"/>
                  <a:pt x="470" y="787"/>
                </a:cubicBezTo>
                <a:cubicBezTo>
                  <a:pt x="471" y="787"/>
                  <a:pt x="472" y="787"/>
                  <a:pt x="472" y="786"/>
                </a:cubicBezTo>
                <a:cubicBezTo>
                  <a:pt x="491" y="768"/>
                  <a:pt x="491" y="768"/>
                  <a:pt x="491" y="768"/>
                </a:cubicBezTo>
                <a:cubicBezTo>
                  <a:pt x="492" y="767"/>
                  <a:pt x="492" y="765"/>
                  <a:pt x="491" y="764"/>
                </a:cubicBezTo>
                <a:cubicBezTo>
                  <a:pt x="489" y="762"/>
                  <a:pt x="487" y="762"/>
                  <a:pt x="486" y="764"/>
                </a:cubicBezTo>
                <a:close/>
                <a:moveTo>
                  <a:pt x="420" y="838"/>
                </a:moveTo>
                <a:cubicBezTo>
                  <a:pt x="467" y="791"/>
                  <a:pt x="467" y="791"/>
                  <a:pt x="467" y="791"/>
                </a:cubicBezTo>
                <a:cubicBezTo>
                  <a:pt x="469" y="790"/>
                  <a:pt x="469" y="788"/>
                  <a:pt x="467" y="787"/>
                </a:cubicBezTo>
                <a:cubicBezTo>
                  <a:pt x="466" y="786"/>
                  <a:pt x="464" y="786"/>
                  <a:pt x="463" y="787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16" y="834"/>
                  <a:pt x="416" y="834"/>
                  <a:pt x="416" y="834"/>
                </a:cubicBezTo>
                <a:cubicBezTo>
                  <a:pt x="415" y="835"/>
                  <a:pt x="415" y="837"/>
                  <a:pt x="416" y="838"/>
                </a:cubicBezTo>
                <a:cubicBezTo>
                  <a:pt x="417" y="839"/>
                  <a:pt x="417" y="839"/>
                  <a:pt x="418" y="839"/>
                </a:cubicBezTo>
                <a:cubicBezTo>
                  <a:pt x="419" y="839"/>
                  <a:pt x="420" y="839"/>
                  <a:pt x="420" y="838"/>
                </a:cubicBezTo>
                <a:close/>
                <a:moveTo>
                  <a:pt x="423" y="850"/>
                </a:moveTo>
                <a:cubicBezTo>
                  <a:pt x="462" y="810"/>
                  <a:pt x="462" y="810"/>
                  <a:pt x="462" y="810"/>
                </a:cubicBezTo>
                <a:cubicBezTo>
                  <a:pt x="465" y="807"/>
                  <a:pt x="465" y="807"/>
                  <a:pt x="465" y="807"/>
                </a:cubicBezTo>
                <a:cubicBezTo>
                  <a:pt x="466" y="806"/>
                  <a:pt x="466" y="804"/>
                  <a:pt x="465" y="803"/>
                </a:cubicBezTo>
                <a:cubicBezTo>
                  <a:pt x="464" y="802"/>
                  <a:pt x="462" y="802"/>
                  <a:pt x="461" y="803"/>
                </a:cubicBezTo>
                <a:cubicBezTo>
                  <a:pt x="458" y="806"/>
                  <a:pt x="458" y="806"/>
                  <a:pt x="458" y="806"/>
                </a:cubicBezTo>
                <a:cubicBezTo>
                  <a:pt x="433" y="831"/>
                  <a:pt x="433" y="831"/>
                  <a:pt x="433" y="831"/>
                </a:cubicBezTo>
                <a:cubicBezTo>
                  <a:pt x="413" y="851"/>
                  <a:pt x="413" y="851"/>
                  <a:pt x="413" y="851"/>
                </a:cubicBezTo>
                <a:cubicBezTo>
                  <a:pt x="412" y="852"/>
                  <a:pt x="412" y="854"/>
                  <a:pt x="413" y="855"/>
                </a:cubicBezTo>
                <a:cubicBezTo>
                  <a:pt x="413" y="856"/>
                  <a:pt x="414" y="856"/>
                  <a:pt x="415" y="856"/>
                </a:cubicBezTo>
                <a:cubicBezTo>
                  <a:pt x="416" y="856"/>
                  <a:pt x="416" y="856"/>
                  <a:pt x="417" y="855"/>
                </a:cubicBezTo>
                <a:cubicBezTo>
                  <a:pt x="423" y="850"/>
                  <a:pt x="423" y="850"/>
                  <a:pt x="423" y="850"/>
                </a:cubicBezTo>
                <a:cubicBezTo>
                  <a:pt x="423" y="850"/>
                  <a:pt x="423" y="850"/>
                  <a:pt x="423" y="850"/>
                </a:cubicBezTo>
                <a:close/>
                <a:moveTo>
                  <a:pt x="983" y="281"/>
                </a:moveTo>
                <a:cubicBezTo>
                  <a:pt x="982" y="282"/>
                  <a:pt x="982" y="284"/>
                  <a:pt x="983" y="285"/>
                </a:cubicBezTo>
                <a:cubicBezTo>
                  <a:pt x="984" y="286"/>
                  <a:pt x="984" y="286"/>
                  <a:pt x="985" y="286"/>
                </a:cubicBezTo>
                <a:cubicBezTo>
                  <a:pt x="986" y="286"/>
                  <a:pt x="987" y="286"/>
                  <a:pt x="987" y="285"/>
                </a:cubicBezTo>
                <a:cubicBezTo>
                  <a:pt x="1235" y="38"/>
                  <a:pt x="1235" y="38"/>
                  <a:pt x="1235" y="38"/>
                </a:cubicBezTo>
                <a:cubicBezTo>
                  <a:pt x="1236" y="37"/>
                  <a:pt x="1236" y="35"/>
                  <a:pt x="1235" y="33"/>
                </a:cubicBezTo>
                <a:cubicBezTo>
                  <a:pt x="1234" y="32"/>
                  <a:pt x="1232" y="32"/>
                  <a:pt x="1230" y="33"/>
                </a:cubicBezTo>
                <a:cubicBezTo>
                  <a:pt x="1018" y="246"/>
                  <a:pt x="1018" y="246"/>
                  <a:pt x="1018" y="246"/>
                </a:cubicBezTo>
                <a:lnTo>
                  <a:pt x="983" y="281"/>
                </a:lnTo>
                <a:close/>
                <a:moveTo>
                  <a:pt x="955" y="313"/>
                </a:moveTo>
                <a:cubicBezTo>
                  <a:pt x="954" y="312"/>
                  <a:pt x="952" y="312"/>
                  <a:pt x="951" y="313"/>
                </a:cubicBezTo>
                <a:cubicBezTo>
                  <a:pt x="777" y="486"/>
                  <a:pt x="777" y="486"/>
                  <a:pt x="777" y="486"/>
                </a:cubicBezTo>
                <a:cubicBezTo>
                  <a:pt x="776" y="488"/>
                  <a:pt x="776" y="490"/>
                  <a:pt x="777" y="491"/>
                </a:cubicBezTo>
                <a:cubicBezTo>
                  <a:pt x="778" y="491"/>
                  <a:pt x="779" y="492"/>
                  <a:pt x="780" y="492"/>
                </a:cubicBezTo>
                <a:cubicBezTo>
                  <a:pt x="780" y="492"/>
                  <a:pt x="781" y="491"/>
                  <a:pt x="782" y="491"/>
                </a:cubicBezTo>
                <a:cubicBezTo>
                  <a:pt x="955" y="318"/>
                  <a:pt x="955" y="318"/>
                  <a:pt x="955" y="318"/>
                </a:cubicBezTo>
                <a:cubicBezTo>
                  <a:pt x="956" y="316"/>
                  <a:pt x="956" y="314"/>
                  <a:pt x="955" y="313"/>
                </a:cubicBezTo>
                <a:close/>
                <a:moveTo>
                  <a:pt x="1068" y="214"/>
                </a:moveTo>
                <a:cubicBezTo>
                  <a:pt x="1069" y="214"/>
                  <a:pt x="1070" y="215"/>
                  <a:pt x="1070" y="215"/>
                </a:cubicBezTo>
                <a:cubicBezTo>
                  <a:pt x="1071" y="215"/>
                  <a:pt x="1072" y="214"/>
                  <a:pt x="1073" y="214"/>
                </a:cubicBezTo>
                <a:cubicBezTo>
                  <a:pt x="1246" y="41"/>
                  <a:pt x="1246" y="41"/>
                  <a:pt x="1246" y="41"/>
                </a:cubicBezTo>
                <a:cubicBezTo>
                  <a:pt x="1247" y="39"/>
                  <a:pt x="1247" y="38"/>
                  <a:pt x="1246" y="36"/>
                </a:cubicBezTo>
                <a:cubicBezTo>
                  <a:pt x="1245" y="35"/>
                  <a:pt x="1243" y="35"/>
                  <a:pt x="1241" y="36"/>
                </a:cubicBezTo>
                <a:cubicBezTo>
                  <a:pt x="1068" y="209"/>
                  <a:pt x="1068" y="209"/>
                  <a:pt x="1068" y="209"/>
                </a:cubicBezTo>
                <a:cubicBezTo>
                  <a:pt x="1067" y="211"/>
                  <a:pt x="1067" y="213"/>
                  <a:pt x="1068" y="214"/>
                </a:cubicBezTo>
                <a:close/>
                <a:moveTo>
                  <a:pt x="998" y="287"/>
                </a:moveTo>
                <a:cubicBezTo>
                  <a:pt x="999" y="287"/>
                  <a:pt x="1000" y="287"/>
                  <a:pt x="1001" y="286"/>
                </a:cubicBezTo>
                <a:cubicBezTo>
                  <a:pt x="1054" y="232"/>
                  <a:pt x="1054" y="232"/>
                  <a:pt x="1054" y="232"/>
                </a:cubicBezTo>
                <a:cubicBezTo>
                  <a:pt x="1055" y="231"/>
                  <a:pt x="1055" y="229"/>
                  <a:pt x="1054" y="228"/>
                </a:cubicBezTo>
                <a:cubicBezTo>
                  <a:pt x="1053" y="227"/>
                  <a:pt x="1051" y="227"/>
                  <a:pt x="1050" y="228"/>
                </a:cubicBezTo>
                <a:cubicBezTo>
                  <a:pt x="996" y="282"/>
                  <a:pt x="996" y="282"/>
                  <a:pt x="996" y="282"/>
                </a:cubicBezTo>
                <a:cubicBezTo>
                  <a:pt x="995" y="283"/>
                  <a:pt x="995" y="285"/>
                  <a:pt x="996" y="286"/>
                </a:cubicBezTo>
                <a:cubicBezTo>
                  <a:pt x="997" y="287"/>
                  <a:pt x="998" y="287"/>
                  <a:pt x="998" y="287"/>
                </a:cubicBezTo>
                <a:close/>
                <a:moveTo>
                  <a:pt x="965" y="317"/>
                </a:moveTo>
                <a:cubicBezTo>
                  <a:pt x="964" y="316"/>
                  <a:pt x="962" y="316"/>
                  <a:pt x="961" y="317"/>
                </a:cubicBezTo>
                <a:cubicBezTo>
                  <a:pt x="792" y="486"/>
                  <a:pt x="792" y="486"/>
                  <a:pt x="792" y="486"/>
                </a:cubicBezTo>
                <a:cubicBezTo>
                  <a:pt x="790" y="487"/>
                  <a:pt x="790" y="489"/>
                  <a:pt x="792" y="491"/>
                </a:cubicBezTo>
                <a:cubicBezTo>
                  <a:pt x="792" y="491"/>
                  <a:pt x="793" y="491"/>
                  <a:pt x="794" y="491"/>
                </a:cubicBezTo>
                <a:cubicBezTo>
                  <a:pt x="795" y="491"/>
                  <a:pt x="795" y="491"/>
                  <a:pt x="796" y="491"/>
                </a:cubicBezTo>
                <a:cubicBezTo>
                  <a:pt x="965" y="321"/>
                  <a:pt x="965" y="321"/>
                  <a:pt x="965" y="321"/>
                </a:cubicBezTo>
                <a:cubicBezTo>
                  <a:pt x="967" y="320"/>
                  <a:pt x="967" y="318"/>
                  <a:pt x="965" y="317"/>
                </a:cubicBezTo>
                <a:close/>
                <a:moveTo>
                  <a:pt x="453" y="829"/>
                </a:moveTo>
                <a:cubicBezTo>
                  <a:pt x="451" y="828"/>
                  <a:pt x="449" y="828"/>
                  <a:pt x="448" y="829"/>
                </a:cubicBezTo>
                <a:cubicBezTo>
                  <a:pt x="422" y="856"/>
                  <a:pt x="422" y="856"/>
                  <a:pt x="422" y="856"/>
                </a:cubicBezTo>
                <a:cubicBezTo>
                  <a:pt x="421" y="857"/>
                  <a:pt x="421" y="859"/>
                  <a:pt x="422" y="860"/>
                </a:cubicBezTo>
                <a:cubicBezTo>
                  <a:pt x="423" y="861"/>
                  <a:pt x="424" y="861"/>
                  <a:pt x="424" y="861"/>
                </a:cubicBezTo>
                <a:cubicBezTo>
                  <a:pt x="425" y="861"/>
                  <a:pt x="426" y="861"/>
                  <a:pt x="427" y="860"/>
                </a:cubicBezTo>
                <a:cubicBezTo>
                  <a:pt x="453" y="834"/>
                  <a:pt x="453" y="834"/>
                  <a:pt x="453" y="834"/>
                </a:cubicBezTo>
                <a:cubicBezTo>
                  <a:pt x="454" y="833"/>
                  <a:pt x="454" y="831"/>
                  <a:pt x="453" y="829"/>
                </a:cubicBezTo>
                <a:close/>
                <a:moveTo>
                  <a:pt x="983" y="313"/>
                </a:moveTo>
                <a:cubicBezTo>
                  <a:pt x="982" y="312"/>
                  <a:pt x="980" y="312"/>
                  <a:pt x="979" y="313"/>
                </a:cubicBezTo>
                <a:cubicBezTo>
                  <a:pt x="812" y="479"/>
                  <a:pt x="812" y="479"/>
                  <a:pt x="812" y="479"/>
                </a:cubicBezTo>
                <a:cubicBezTo>
                  <a:pt x="811" y="480"/>
                  <a:pt x="811" y="482"/>
                  <a:pt x="812" y="484"/>
                </a:cubicBezTo>
                <a:cubicBezTo>
                  <a:pt x="813" y="484"/>
                  <a:pt x="814" y="485"/>
                  <a:pt x="815" y="485"/>
                </a:cubicBezTo>
                <a:cubicBezTo>
                  <a:pt x="815" y="485"/>
                  <a:pt x="816" y="484"/>
                  <a:pt x="817" y="484"/>
                </a:cubicBezTo>
                <a:cubicBezTo>
                  <a:pt x="983" y="318"/>
                  <a:pt x="983" y="318"/>
                  <a:pt x="983" y="318"/>
                </a:cubicBezTo>
                <a:cubicBezTo>
                  <a:pt x="984" y="316"/>
                  <a:pt x="984" y="314"/>
                  <a:pt x="983" y="313"/>
                </a:cubicBezTo>
                <a:close/>
                <a:moveTo>
                  <a:pt x="1242" y="50"/>
                </a:moveTo>
                <a:cubicBezTo>
                  <a:pt x="1242" y="50"/>
                  <a:pt x="1242" y="50"/>
                  <a:pt x="1242" y="50"/>
                </a:cubicBezTo>
                <a:cubicBezTo>
                  <a:pt x="1242" y="50"/>
                  <a:pt x="1242" y="50"/>
                  <a:pt x="1242" y="50"/>
                </a:cubicBezTo>
                <a:cubicBezTo>
                  <a:pt x="1076" y="215"/>
                  <a:pt x="1076" y="215"/>
                  <a:pt x="1076" y="215"/>
                </a:cubicBezTo>
                <a:cubicBezTo>
                  <a:pt x="1065" y="227"/>
                  <a:pt x="1065" y="227"/>
                  <a:pt x="1065" y="227"/>
                </a:cubicBezTo>
                <a:cubicBezTo>
                  <a:pt x="1064" y="228"/>
                  <a:pt x="1064" y="230"/>
                  <a:pt x="1065" y="231"/>
                </a:cubicBezTo>
                <a:cubicBezTo>
                  <a:pt x="1066" y="232"/>
                  <a:pt x="1067" y="232"/>
                  <a:pt x="1067" y="232"/>
                </a:cubicBezTo>
                <a:cubicBezTo>
                  <a:pt x="1068" y="232"/>
                  <a:pt x="1069" y="232"/>
                  <a:pt x="1070" y="231"/>
                </a:cubicBezTo>
                <a:cubicBezTo>
                  <a:pt x="1081" y="220"/>
                  <a:pt x="1081" y="220"/>
                  <a:pt x="1081" y="220"/>
                </a:cubicBezTo>
                <a:cubicBezTo>
                  <a:pt x="1246" y="55"/>
                  <a:pt x="1246" y="55"/>
                  <a:pt x="1246" y="55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9" y="51"/>
                  <a:pt x="1249" y="51"/>
                  <a:pt x="1249" y="51"/>
                </a:cubicBezTo>
                <a:cubicBezTo>
                  <a:pt x="1250" y="50"/>
                  <a:pt x="1250" y="48"/>
                  <a:pt x="1249" y="47"/>
                </a:cubicBezTo>
                <a:cubicBezTo>
                  <a:pt x="1248" y="46"/>
                  <a:pt x="1246" y="46"/>
                  <a:pt x="1245" y="47"/>
                </a:cubicBezTo>
                <a:lnTo>
                  <a:pt x="1242" y="50"/>
                </a:lnTo>
                <a:close/>
                <a:moveTo>
                  <a:pt x="996" y="301"/>
                </a:moveTo>
                <a:cubicBezTo>
                  <a:pt x="996" y="301"/>
                  <a:pt x="997" y="301"/>
                  <a:pt x="998" y="301"/>
                </a:cubicBezTo>
                <a:cubicBezTo>
                  <a:pt x="998" y="301"/>
                  <a:pt x="999" y="301"/>
                  <a:pt x="1000" y="301"/>
                </a:cubicBezTo>
                <a:cubicBezTo>
                  <a:pt x="1059" y="242"/>
                  <a:pt x="1059" y="242"/>
                  <a:pt x="1059" y="242"/>
                </a:cubicBezTo>
                <a:cubicBezTo>
                  <a:pt x="1060" y="241"/>
                  <a:pt x="1060" y="239"/>
                  <a:pt x="1059" y="238"/>
                </a:cubicBezTo>
                <a:cubicBezTo>
                  <a:pt x="1057" y="236"/>
                  <a:pt x="1055" y="236"/>
                  <a:pt x="1054" y="238"/>
                </a:cubicBezTo>
                <a:cubicBezTo>
                  <a:pt x="996" y="296"/>
                  <a:pt x="996" y="296"/>
                  <a:pt x="996" y="296"/>
                </a:cubicBezTo>
                <a:cubicBezTo>
                  <a:pt x="994" y="297"/>
                  <a:pt x="994" y="299"/>
                  <a:pt x="996" y="301"/>
                </a:cubicBezTo>
                <a:close/>
                <a:moveTo>
                  <a:pt x="433" y="867"/>
                </a:moveTo>
                <a:cubicBezTo>
                  <a:pt x="461" y="840"/>
                  <a:pt x="461" y="840"/>
                  <a:pt x="461" y="840"/>
                </a:cubicBezTo>
                <a:cubicBezTo>
                  <a:pt x="462" y="839"/>
                  <a:pt x="462" y="837"/>
                  <a:pt x="461" y="835"/>
                </a:cubicBezTo>
                <a:cubicBezTo>
                  <a:pt x="459" y="834"/>
                  <a:pt x="457" y="834"/>
                  <a:pt x="456" y="835"/>
                </a:cubicBezTo>
                <a:cubicBezTo>
                  <a:pt x="429" y="863"/>
                  <a:pt x="429" y="863"/>
                  <a:pt x="429" y="863"/>
                </a:cubicBezTo>
                <a:cubicBezTo>
                  <a:pt x="428" y="864"/>
                  <a:pt x="428" y="866"/>
                  <a:pt x="429" y="867"/>
                </a:cubicBezTo>
                <a:cubicBezTo>
                  <a:pt x="429" y="868"/>
                  <a:pt x="430" y="868"/>
                  <a:pt x="431" y="868"/>
                </a:cubicBezTo>
                <a:cubicBezTo>
                  <a:pt x="432" y="868"/>
                  <a:pt x="432" y="868"/>
                  <a:pt x="433" y="867"/>
                </a:cubicBezTo>
                <a:close/>
                <a:moveTo>
                  <a:pt x="459" y="851"/>
                </a:moveTo>
                <a:cubicBezTo>
                  <a:pt x="458" y="850"/>
                  <a:pt x="456" y="850"/>
                  <a:pt x="455" y="851"/>
                </a:cubicBezTo>
                <a:cubicBezTo>
                  <a:pt x="434" y="872"/>
                  <a:pt x="434" y="872"/>
                  <a:pt x="434" y="872"/>
                </a:cubicBezTo>
                <a:cubicBezTo>
                  <a:pt x="430" y="875"/>
                  <a:pt x="430" y="875"/>
                  <a:pt x="430" y="875"/>
                </a:cubicBezTo>
                <a:cubicBezTo>
                  <a:pt x="429" y="877"/>
                  <a:pt x="429" y="879"/>
                  <a:pt x="430" y="880"/>
                </a:cubicBezTo>
                <a:cubicBezTo>
                  <a:pt x="431" y="880"/>
                  <a:pt x="432" y="881"/>
                  <a:pt x="433" y="881"/>
                </a:cubicBezTo>
                <a:cubicBezTo>
                  <a:pt x="433" y="881"/>
                  <a:pt x="434" y="880"/>
                  <a:pt x="435" y="880"/>
                </a:cubicBezTo>
                <a:cubicBezTo>
                  <a:pt x="459" y="856"/>
                  <a:pt x="459" y="856"/>
                  <a:pt x="459" y="856"/>
                </a:cubicBezTo>
                <a:cubicBezTo>
                  <a:pt x="460" y="854"/>
                  <a:pt x="460" y="852"/>
                  <a:pt x="459" y="851"/>
                </a:cubicBezTo>
                <a:close/>
                <a:moveTo>
                  <a:pt x="1072" y="238"/>
                </a:moveTo>
                <a:cubicBezTo>
                  <a:pt x="1073" y="239"/>
                  <a:pt x="1074" y="239"/>
                  <a:pt x="1074" y="239"/>
                </a:cubicBezTo>
                <a:cubicBezTo>
                  <a:pt x="1075" y="239"/>
                  <a:pt x="1076" y="239"/>
                  <a:pt x="1077" y="238"/>
                </a:cubicBezTo>
                <a:cubicBezTo>
                  <a:pt x="1261" y="53"/>
                  <a:pt x="1261" y="53"/>
                  <a:pt x="1261" y="53"/>
                </a:cubicBezTo>
                <a:cubicBezTo>
                  <a:pt x="1262" y="52"/>
                  <a:pt x="1262" y="50"/>
                  <a:pt x="1261" y="49"/>
                </a:cubicBezTo>
                <a:cubicBezTo>
                  <a:pt x="1260" y="48"/>
                  <a:pt x="1258" y="48"/>
                  <a:pt x="1257" y="49"/>
                </a:cubicBezTo>
                <a:cubicBezTo>
                  <a:pt x="1072" y="234"/>
                  <a:pt x="1072" y="234"/>
                  <a:pt x="1072" y="234"/>
                </a:cubicBezTo>
                <a:cubicBezTo>
                  <a:pt x="1071" y="235"/>
                  <a:pt x="1071" y="237"/>
                  <a:pt x="1072" y="238"/>
                </a:cubicBezTo>
                <a:close/>
                <a:moveTo>
                  <a:pt x="986" y="328"/>
                </a:moveTo>
                <a:cubicBezTo>
                  <a:pt x="986" y="328"/>
                  <a:pt x="986" y="328"/>
                  <a:pt x="987" y="328"/>
                </a:cubicBezTo>
                <a:cubicBezTo>
                  <a:pt x="987" y="328"/>
                  <a:pt x="987" y="328"/>
                  <a:pt x="987" y="327"/>
                </a:cubicBezTo>
                <a:cubicBezTo>
                  <a:pt x="1065" y="249"/>
                  <a:pt x="1065" y="249"/>
                  <a:pt x="1065" y="249"/>
                </a:cubicBezTo>
                <a:cubicBezTo>
                  <a:pt x="1066" y="248"/>
                  <a:pt x="1066" y="246"/>
                  <a:pt x="1065" y="245"/>
                </a:cubicBezTo>
                <a:cubicBezTo>
                  <a:pt x="1064" y="244"/>
                  <a:pt x="1062" y="244"/>
                  <a:pt x="1061" y="245"/>
                </a:cubicBezTo>
                <a:cubicBezTo>
                  <a:pt x="983" y="323"/>
                  <a:pt x="983" y="323"/>
                  <a:pt x="983" y="323"/>
                </a:cubicBezTo>
                <a:cubicBezTo>
                  <a:pt x="983" y="323"/>
                  <a:pt x="982" y="323"/>
                  <a:pt x="982" y="323"/>
                </a:cubicBezTo>
                <a:cubicBezTo>
                  <a:pt x="982" y="324"/>
                  <a:pt x="982" y="324"/>
                  <a:pt x="982" y="324"/>
                </a:cubicBezTo>
                <a:cubicBezTo>
                  <a:pt x="825" y="481"/>
                  <a:pt x="825" y="481"/>
                  <a:pt x="825" y="481"/>
                </a:cubicBezTo>
                <a:cubicBezTo>
                  <a:pt x="824" y="482"/>
                  <a:pt x="824" y="484"/>
                  <a:pt x="825" y="485"/>
                </a:cubicBezTo>
                <a:cubicBezTo>
                  <a:pt x="825" y="486"/>
                  <a:pt x="826" y="486"/>
                  <a:pt x="827" y="486"/>
                </a:cubicBezTo>
                <a:cubicBezTo>
                  <a:pt x="828" y="486"/>
                  <a:pt x="828" y="486"/>
                  <a:pt x="829" y="485"/>
                </a:cubicBezTo>
                <a:lnTo>
                  <a:pt x="986" y="328"/>
                </a:lnTo>
                <a:close/>
                <a:moveTo>
                  <a:pt x="1080" y="244"/>
                </a:moveTo>
                <a:cubicBezTo>
                  <a:pt x="1080" y="245"/>
                  <a:pt x="1081" y="245"/>
                  <a:pt x="1082" y="245"/>
                </a:cubicBezTo>
                <a:cubicBezTo>
                  <a:pt x="1083" y="245"/>
                  <a:pt x="1083" y="245"/>
                  <a:pt x="1084" y="244"/>
                </a:cubicBezTo>
                <a:cubicBezTo>
                  <a:pt x="1275" y="54"/>
                  <a:pt x="1275" y="54"/>
                  <a:pt x="1275" y="54"/>
                </a:cubicBezTo>
                <a:cubicBezTo>
                  <a:pt x="1276" y="52"/>
                  <a:pt x="1276" y="50"/>
                  <a:pt x="1275" y="49"/>
                </a:cubicBezTo>
                <a:cubicBezTo>
                  <a:pt x="1274" y="48"/>
                  <a:pt x="1272" y="48"/>
                  <a:pt x="1270" y="49"/>
                </a:cubicBezTo>
                <a:cubicBezTo>
                  <a:pt x="1080" y="240"/>
                  <a:pt x="1080" y="240"/>
                  <a:pt x="1080" y="240"/>
                </a:cubicBezTo>
                <a:cubicBezTo>
                  <a:pt x="1078" y="241"/>
                  <a:pt x="1078" y="243"/>
                  <a:pt x="1080" y="244"/>
                </a:cubicBezTo>
                <a:close/>
                <a:moveTo>
                  <a:pt x="991" y="337"/>
                </a:moveTo>
                <a:cubicBezTo>
                  <a:pt x="991" y="337"/>
                  <a:pt x="992" y="337"/>
                  <a:pt x="992" y="337"/>
                </a:cubicBezTo>
                <a:cubicBezTo>
                  <a:pt x="1072" y="256"/>
                  <a:pt x="1072" y="256"/>
                  <a:pt x="1072" y="256"/>
                </a:cubicBezTo>
                <a:cubicBezTo>
                  <a:pt x="1074" y="255"/>
                  <a:pt x="1074" y="253"/>
                  <a:pt x="1072" y="252"/>
                </a:cubicBezTo>
                <a:cubicBezTo>
                  <a:pt x="1071" y="250"/>
                  <a:pt x="1069" y="250"/>
                  <a:pt x="1068" y="252"/>
                </a:cubicBezTo>
                <a:cubicBezTo>
                  <a:pt x="987" y="332"/>
                  <a:pt x="987" y="332"/>
                  <a:pt x="987" y="332"/>
                </a:cubicBezTo>
                <a:cubicBezTo>
                  <a:pt x="987" y="333"/>
                  <a:pt x="987" y="333"/>
                  <a:pt x="987" y="333"/>
                </a:cubicBezTo>
                <a:cubicBezTo>
                  <a:pt x="986" y="333"/>
                  <a:pt x="986" y="334"/>
                  <a:pt x="986" y="334"/>
                </a:cubicBezTo>
                <a:cubicBezTo>
                  <a:pt x="830" y="490"/>
                  <a:pt x="830" y="490"/>
                  <a:pt x="830" y="490"/>
                </a:cubicBezTo>
                <a:cubicBezTo>
                  <a:pt x="829" y="491"/>
                  <a:pt x="829" y="493"/>
                  <a:pt x="830" y="494"/>
                </a:cubicBezTo>
                <a:cubicBezTo>
                  <a:pt x="830" y="495"/>
                  <a:pt x="831" y="495"/>
                  <a:pt x="832" y="495"/>
                </a:cubicBezTo>
                <a:cubicBezTo>
                  <a:pt x="833" y="495"/>
                  <a:pt x="833" y="495"/>
                  <a:pt x="834" y="494"/>
                </a:cubicBezTo>
                <a:cubicBezTo>
                  <a:pt x="990" y="338"/>
                  <a:pt x="990" y="338"/>
                  <a:pt x="990" y="338"/>
                </a:cubicBezTo>
                <a:cubicBezTo>
                  <a:pt x="990" y="338"/>
                  <a:pt x="991" y="338"/>
                  <a:pt x="991" y="337"/>
                </a:cubicBezTo>
                <a:close/>
                <a:moveTo>
                  <a:pt x="458" y="866"/>
                </a:moveTo>
                <a:cubicBezTo>
                  <a:pt x="457" y="865"/>
                  <a:pt x="454" y="865"/>
                  <a:pt x="453" y="866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38" y="882"/>
                  <a:pt x="438" y="882"/>
                  <a:pt x="438" y="882"/>
                </a:cubicBezTo>
                <a:cubicBezTo>
                  <a:pt x="436" y="883"/>
                  <a:pt x="437" y="885"/>
                  <a:pt x="438" y="886"/>
                </a:cubicBezTo>
                <a:cubicBezTo>
                  <a:pt x="438" y="887"/>
                  <a:pt x="439" y="887"/>
                  <a:pt x="440" y="887"/>
                </a:cubicBezTo>
                <a:cubicBezTo>
                  <a:pt x="441" y="887"/>
                  <a:pt x="442" y="887"/>
                  <a:pt x="442" y="886"/>
                </a:cubicBezTo>
                <a:cubicBezTo>
                  <a:pt x="458" y="870"/>
                  <a:pt x="458" y="870"/>
                  <a:pt x="458" y="870"/>
                </a:cubicBezTo>
                <a:cubicBezTo>
                  <a:pt x="459" y="869"/>
                  <a:pt x="459" y="867"/>
                  <a:pt x="458" y="866"/>
                </a:cubicBezTo>
                <a:close/>
                <a:moveTo>
                  <a:pt x="1120" y="218"/>
                </a:moveTo>
                <a:cubicBezTo>
                  <a:pt x="1120" y="219"/>
                  <a:pt x="1121" y="219"/>
                  <a:pt x="1122" y="219"/>
                </a:cubicBezTo>
                <a:cubicBezTo>
                  <a:pt x="1123" y="219"/>
                  <a:pt x="1123" y="219"/>
                  <a:pt x="1124" y="218"/>
                </a:cubicBezTo>
                <a:cubicBezTo>
                  <a:pt x="1287" y="56"/>
                  <a:pt x="1287" y="56"/>
                  <a:pt x="1287" y="56"/>
                </a:cubicBezTo>
                <a:cubicBezTo>
                  <a:pt x="1288" y="55"/>
                  <a:pt x="1288" y="53"/>
                  <a:pt x="1287" y="52"/>
                </a:cubicBezTo>
                <a:cubicBezTo>
                  <a:pt x="1285" y="50"/>
                  <a:pt x="1283" y="50"/>
                  <a:pt x="1282" y="52"/>
                </a:cubicBezTo>
                <a:cubicBezTo>
                  <a:pt x="1120" y="214"/>
                  <a:pt x="1120" y="214"/>
                  <a:pt x="1120" y="214"/>
                </a:cubicBezTo>
                <a:cubicBezTo>
                  <a:pt x="1119" y="215"/>
                  <a:pt x="1119" y="217"/>
                  <a:pt x="1120" y="218"/>
                </a:cubicBezTo>
                <a:close/>
                <a:moveTo>
                  <a:pt x="1094" y="249"/>
                </a:moveTo>
                <a:cubicBezTo>
                  <a:pt x="1111" y="231"/>
                  <a:pt x="1111" y="231"/>
                  <a:pt x="1111" y="231"/>
                </a:cubicBezTo>
                <a:cubicBezTo>
                  <a:pt x="1112" y="230"/>
                  <a:pt x="1112" y="228"/>
                  <a:pt x="1111" y="227"/>
                </a:cubicBezTo>
                <a:cubicBezTo>
                  <a:pt x="1110" y="226"/>
                  <a:pt x="1108" y="226"/>
                  <a:pt x="1107" y="227"/>
                </a:cubicBezTo>
                <a:cubicBezTo>
                  <a:pt x="1089" y="244"/>
                  <a:pt x="1089" y="244"/>
                  <a:pt x="1089" y="244"/>
                </a:cubicBezTo>
                <a:cubicBezTo>
                  <a:pt x="1088" y="246"/>
                  <a:pt x="1088" y="248"/>
                  <a:pt x="1089" y="249"/>
                </a:cubicBezTo>
                <a:cubicBezTo>
                  <a:pt x="1090" y="249"/>
                  <a:pt x="1091" y="250"/>
                  <a:pt x="1092" y="250"/>
                </a:cubicBezTo>
                <a:cubicBezTo>
                  <a:pt x="1092" y="250"/>
                  <a:pt x="1093" y="249"/>
                  <a:pt x="1094" y="249"/>
                </a:cubicBezTo>
                <a:close/>
                <a:moveTo>
                  <a:pt x="1070" y="272"/>
                </a:moveTo>
                <a:cubicBezTo>
                  <a:pt x="1072" y="271"/>
                  <a:pt x="1072" y="269"/>
                  <a:pt x="1070" y="268"/>
                </a:cubicBezTo>
                <a:cubicBezTo>
                  <a:pt x="1069" y="266"/>
                  <a:pt x="1067" y="266"/>
                  <a:pt x="1066" y="268"/>
                </a:cubicBezTo>
                <a:cubicBezTo>
                  <a:pt x="996" y="337"/>
                  <a:pt x="996" y="337"/>
                  <a:pt x="996" y="337"/>
                </a:cubicBezTo>
                <a:cubicBezTo>
                  <a:pt x="995" y="339"/>
                  <a:pt x="995" y="341"/>
                  <a:pt x="996" y="342"/>
                </a:cubicBezTo>
                <a:cubicBezTo>
                  <a:pt x="997" y="342"/>
                  <a:pt x="998" y="343"/>
                  <a:pt x="998" y="343"/>
                </a:cubicBezTo>
                <a:cubicBezTo>
                  <a:pt x="999" y="343"/>
                  <a:pt x="1000" y="342"/>
                  <a:pt x="1001" y="342"/>
                </a:cubicBezTo>
                <a:lnTo>
                  <a:pt x="1070" y="272"/>
                </a:lnTo>
                <a:close/>
                <a:moveTo>
                  <a:pt x="995" y="343"/>
                </a:moveTo>
                <a:cubicBezTo>
                  <a:pt x="994" y="341"/>
                  <a:pt x="992" y="341"/>
                  <a:pt x="991" y="343"/>
                </a:cubicBezTo>
                <a:cubicBezTo>
                  <a:pt x="843" y="491"/>
                  <a:pt x="843" y="491"/>
                  <a:pt x="843" y="491"/>
                </a:cubicBezTo>
                <a:cubicBezTo>
                  <a:pt x="842" y="492"/>
                  <a:pt x="842" y="494"/>
                  <a:pt x="843" y="495"/>
                </a:cubicBezTo>
                <a:cubicBezTo>
                  <a:pt x="844" y="496"/>
                  <a:pt x="844" y="496"/>
                  <a:pt x="845" y="496"/>
                </a:cubicBezTo>
                <a:cubicBezTo>
                  <a:pt x="846" y="496"/>
                  <a:pt x="847" y="496"/>
                  <a:pt x="847" y="495"/>
                </a:cubicBezTo>
                <a:cubicBezTo>
                  <a:pt x="995" y="347"/>
                  <a:pt x="995" y="347"/>
                  <a:pt x="995" y="347"/>
                </a:cubicBezTo>
                <a:cubicBezTo>
                  <a:pt x="997" y="346"/>
                  <a:pt x="997" y="344"/>
                  <a:pt x="995" y="343"/>
                </a:cubicBezTo>
                <a:close/>
                <a:moveTo>
                  <a:pt x="852" y="500"/>
                </a:moveTo>
                <a:cubicBezTo>
                  <a:pt x="853" y="501"/>
                  <a:pt x="853" y="501"/>
                  <a:pt x="854" y="501"/>
                </a:cubicBezTo>
                <a:cubicBezTo>
                  <a:pt x="855" y="501"/>
                  <a:pt x="856" y="501"/>
                  <a:pt x="856" y="500"/>
                </a:cubicBezTo>
                <a:cubicBezTo>
                  <a:pt x="1001" y="355"/>
                  <a:pt x="1001" y="355"/>
                  <a:pt x="1001" y="355"/>
                </a:cubicBezTo>
                <a:cubicBezTo>
                  <a:pt x="1002" y="354"/>
                  <a:pt x="1002" y="352"/>
                  <a:pt x="1001" y="351"/>
                </a:cubicBezTo>
                <a:cubicBezTo>
                  <a:pt x="1000" y="350"/>
                  <a:pt x="998" y="350"/>
                  <a:pt x="997" y="351"/>
                </a:cubicBezTo>
                <a:cubicBezTo>
                  <a:pt x="852" y="496"/>
                  <a:pt x="852" y="496"/>
                  <a:pt x="852" y="496"/>
                </a:cubicBezTo>
                <a:cubicBezTo>
                  <a:pt x="851" y="497"/>
                  <a:pt x="851" y="499"/>
                  <a:pt x="852" y="500"/>
                </a:cubicBezTo>
                <a:close/>
                <a:moveTo>
                  <a:pt x="472" y="880"/>
                </a:moveTo>
                <a:cubicBezTo>
                  <a:pt x="471" y="879"/>
                  <a:pt x="469" y="879"/>
                  <a:pt x="468" y="880"/>
                </a:cubicBezTo>
                <a:cubicBezTo>
                  <a:pt x="461" y="886"/>
                  <a:pt x="461" y="886"/>
                  <a:pt x="461" y="886"/>
                </a:cubicBezTo>
                <a:cubicBezTo>
                  <a:pt x="460" y="887"/>
                  <a:pt x="460" y="889"/>
                  <a:pt x="461" y="891"/>
                </a:cubicBezTo>
                <a:cubicBezTo>
                  <a:pt x="462" y="891"/>
                  <a:pt x="463" y="892"/>
                  <a:pt x="464" y="892"/>
                </a:cubicBezTo>
                <a:cubicBezTo>
                  <a:pt x="464" y="892"/>
                  <a:pt x="465" y="891"/>
                  <a:pt x="466" y="891"/>
                </a:cubicBezTo>
                <a:cubicBezTo>
                  <a:pt x="472" y="884"/>
                  <a:pt x="472" y="884"/>
                  <a:pt x="472" y="884"/>
                </a:cubicBezTo>
                <a:cubicBezTo>
                  <a:pt x="473" y="883"/>
                  <a:pt x="473" y="881"/>
                  <a:pt x="472" y="880"/>
                </a:cubicBezTo>
                <a:close/>
                <a:moveTo>
                  <a:pt x="1087" y="265"/>
                </a:moveTo>
                <a:cubicBezTo>
                  <a:pt x="1088" y="265"/>
                  <a:pt x="1089" y="266"/>
                  <a:pt x="1089" y="266"/>
                </a:cubicBezTo>
                <a:cubicBezTo>
                  <a:pt x="1090" y="266"/>
                  <a:pt x="1091" y="265"/>
                  <a:pt x="1092" y="265"/>
                </a:cubicBezTo>
                <a:cubicBezTo>
                  <a:pt x="1120" y="236"/>
                  <a:pt x="1120" y="236"/>
                  <a:pt x="1120" y="236"/>
                </a:cubicBezTo>
                <a:cubicBezTo>
                  <a:pt x="1121" y="235"/>
                  <a:pt x="1121" y="233"/>
                  <a:pt x="1120" y="232"/>
                </a:cubicBezTo>
                <a:cubicBezTo>
                  <a:pt x="1119" y="231"/>
                  <a:pt x="1117" y="231"/>
                  <a:pt x="1116" y="232"/>
                </a:cubicBezTo>
                <a:cubicBezTo>
                  <a:pt x="1087" y="260"/>
                  <a:pt x="1087" y="260"/>
                  <a:pt x="1087" y="260"/>
                </a:cubicBezTo>
                <a:cubicBezTo>
                  <a:pt x="1086" y="262"/>
                  <a:pt x="1086" y="264"/>
                  <a:pt x="1087" y="265"/>
                </a:cubicBezTo>
                <a:close/>
                <a:moveTo>
                  <a:pt x="1079" y="277"/>
                </a:moveTo>
                <a:cubicBezTo>
                  <a:pt x="1080" y="276"/>
                  <a:pt x="1080" y="274"/>
                  <a:pt x="1079" y="273"/>
                </a:cubicBezTo>
                <a:cubicBezTo>
                  <a:pt x="1078" y="272"/>
                  <a:pt x="1076" y="272"/>
                  <a:pt x="1075" y="273"/>
                </a:cubicBezTo>
                <a:cubicBezTo>
                  <a:pt x="1004" y="344"/>
                  <a:pt x="1004" y="344"/>
                  <a:pt x="1004" y="344"/>
                </a:cubicBezTo>
                <a:cubicBezTo>
                  <a:pt x="1003" y="345"/>
                  <a:pt x="1003" y="347"/>
                  <a:pt x="1004" y="348"/>
                </a:cubicBezTo>
                <a:cubicBezTo>
                  <a:pt x="1004" y="349"/>
                  <a:pt x="1005" y="349"/>
                  <a:pt x="1006" y="349"/>
                </a:cubicBezTo>
                <a:cubicBezTo>
                  <a:pt x="1007" y="349"/>
                  <a:pt x="1008" y="349"/>
                  <a:pt x="1008" y="348"/>
                </a:cubicBezTo>
                <a:lnTo>
                  <a:pt x="1079" y="277"/>
                </a:lnTo>
                <a:close/>
                <a:moveTo>
                  <a:pt x="1121" y="231"/>
                </a:moveTo>
                <a:cubicBezTo>
                  <a:pt x="1122" y="231"/>
                  <a:pt x="1123" y="232"/>
                  <a:pt x="1123" y="232"/>
                </a:cubicBezTo>
                <a:cubicBezTo>
                  <a:pt x="1124" y="232"/>
                  <a:pt x="1125" y="231"/>
                  <a:pt x="1125" y="231"/>
                </a:cubicBezTo>
                <a:cubicBezTo>
                  <a:pt x="1299" y="58"/>
                  <a:pt x="1299" y="58"/>
                  <a:pt x="1299" y="58"/>
                </a:cubicBezTo>
                <a:cubicBezTo>
                  <a:pt x="1300" y="56"/>
                  <a:pt x="1300" y="55"/>
                  <a:pt x="1299" y="53"/>
                </a:cubicBezTo>
                <a:cubicBezTo>
                  <a:pt x="1298" y="52"/>
                  <a:pt x="1296" y="52"/>
                  <a:pt x="1294" y="53"/>
                </a:cubicBezTo>
                <a:cubicBezTo>
                  <a:pt x="1121" y="227"/>
                  <a:pt x="1121" y="227"/>
                  <a:pt x="1121" y="227"/>
                </a:cubicBezTo>
                <a:cubicBezTo>
                  <a:pt x="1120" y="228"/>
                  <a:pt x="1120" y="230"/>
                  <a:pt x="1121" y="231"/>
                </a:cubicBezTo>
                <a:close/>
                <a:moveTo>
                  <a:pt x="856" y="513"/>
                </a:moveTo>
                <a:cubicBezTo>
                  <a:pt x="857" y="513"/>
                  <a:pt x="858" y="512"/>
                  <a:pt x="859" y="512"/>
                </a:cubicBezTo>
                <a:cubicBezTo>
                  <a:pt x="1006" y="365"/>
                  <a:pt x="1006" y="365"/>
                  <a:pt x="1006" y="365"/>
                </a:cubicBezTo>
                <a:cubicBezTo>
                  <a:pt x="1007" y="364"/>
                  <a:pt x="1007" y="362"/>
                  <a:pt x="1006" y="360"/>
                </a:cubicBezTo>
                <a:cubicBezTo>
                  <a:pt x="1004" y="359"/>
                  <a:pt x="1002" y="359"/>
                  <a:pt x="1001" y="360"/>
                </a:cubicBezTo>
                <a:cubicBezTo>
                  <a:pt x="854" y="507"/>
                  <a:pt x="854" y="507"/>
                  <a:pt x="854" y="507"/>
                </a:cubicBezTo>
                <a:cubicBezTo>
                  <a:pt x="853" y="509"/>
                  <a:pt x="853" y="511"/>
                  <a:pt x="854" y="512"/>
                </a:cubicBezTo>
                <a:cubicBezTo>
                  <a:pt x="855" y="512"/>
                  <a:pt x="856" y="513"/>
                  <a:pt x="856" y="513"/>
                </a:cubicBezTo>
                <a:close/>
                <a:moveTo>
                  <a:pt x="1012" y="357"/>
                </a:moveTo>
                <a:cubicBezTo>
                  <a:pt x="1013" y="357"/>
                  <a:pt x="1014" y="357"/>
                  <a:pt x="1014" y="356"/>
                </a:cubicBezTo>
                <a:cubicBezTo>
                  <a:pt x="1090" y="281"/>
                  <a:pt x="1090" y="281"/>
                  <a:pt x="1090" y="281"/>
                </a:cubicBezTo>
                <a:cubicBezTo>
                  <a:pt x="1091" y="279"/>
                  <a:pt x="1091" y="277"/>
                  <a:pt x="1090" y="276"/>
                </a:cubicBezTo>
                <a:cubicBezTo>
                  <a:pt x="1089" y="275"/>
                  <a:pt x="1087" y="275"/>
                  <a:pt x="1085" y="276"/>
                </a:cubicBezTo>
                <a:cubicBezTo>
                  <a:pt x="1010" y="352"/>
                  <a:pt x="1010" y="352"/>
                  <a:pt x="1010" y="352"/>
                </a:cubicBezTo>
                <a:cubicBezTo>
                  <a:pt x="1009" y="353"/>
                  <a:pt x="1009" y="355"/>
                  <a:pt x="1010" y="356"/>
                </a:cubicBezTo>
                <a:cubicBezTo>
                  <a:pt x="1010" y="357"/>
                  <a:pt x="1011" y="357"/>
                  <a:pt x="1012" y="357"/>
                </a:cubicBezTo>
                <a:close/>
                <a:moveTo>
                  <a:pt x="1093" y="273"/>
                </a:moveTo>
                <a:cubicBezTo>
                  <a:pt x="1094" y="273"/>
                  <a:pt x="1095" y="274"/>
                  <a:pt x="1095" y="274"/>
                </a:cubicBezTo>
                <a:cubicBezTo>
                  <a:pt x="1096" y="274"/>
                  <a:pt x="1097" y="273"/>
                  <a:pt x="1098" y="273"/>
                </a:cubicBezTo>
                <a:cubicBezTo>
                  <a:pt x="1315" y="55"/>
                  <a:pt x="1315" y="55"/>
                  <a:pt x="1315" y="55"/>
                </a:cubicBezTo>
                <a:cubicBezTo>
                  <a:pt x="1316" y="54"/>
                  <a:pt x="1316" y="52"/>
                  <a:pt x="1315" y="51"/>
                </a:cubicBezTo>
                <a:cubicBezTo>
                  <a:pt x="1314" y="50"/>
                  <a:pt x="1312" y="50"/>
                  <a:pt x="1311" y="51"/>
                </a:cubicBezTo>
                <a:cubicBezTo>
                  <a:pt x="1093" y="268"/>
                  <a:pt x="1093" y="268"/>
                  <a:pt x="1093" y="268"/>
                </a:cubicBezTo>
                <a:cubicBezTo>
                  <a:pt x="1092" y="270"/>
                  <a:pt x="1092" y="271"/>
                  <a:pt x="1093" y="273"/>
                </a:cubicBezTo>
                <a:close/>
                <a:moveTo>
                  <a:pt x="478" y="884"/>
                </a:moveTo>
                <a:cubicBezTo>
                  <a:pt x="476" y="886"/>
                  <a:pt x="476" y="886"/>
                  <a:pt x="476" y="886"/>
                </a:cubicBezTo>
                <a:cubicBezTo>
                  <a:pt x="475" y="887"/>
                  <a:pt x="473" y="889"/>
                  <a:pt x="472" y="890"/>
                </a:cubicBezTo>
                <a:cubicBezTo>
                  <a:pt x="471" y="890"/>
                  <a:pt x="471" y="890"/>
                  <a:pt x="471" y="890"/>
                </a:cubicBezTo>
                <a:cubicBezTo>
                  <a:pt x="471" y="890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2"/>
                  <a:pt x="470" y="892"/>
                  <a:pt x="470" y="892"/>
                </a:cubicBezTo>
                <a:cubicBezTo>
                  <a:pt x="470" y="893"/>
                  <a:pt x="471" y="893"/>
                  <a:pt x="471" y="893"/>
                </a:cubicBezTo>
                <a:cubicBezTo>
                  <a:pt x="471" y="893"/>
                  <a:pt x="471" y="894"/>
                  <a:pt x="471" y="894"/>
                </a:cubicBezTo>
                <a:cubicBezTo>
                  <a:pt x="471" y="894"/>
                  <a:pt x="471" y="894"/>
                  <a:pt x="471" y="895"/>
                </a:cubicBezTo>
                <a:cubicBezTo>
                  <a:pt x="471" y="895"/>
                  <a:pt x="471" y="895"/>
                  <a:pt x="471" y="895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4"/>
                  <a:pt x="472" y="894"/>
                  <a:pt x="472" y="894"/>
                </a:cubicBezTo>
                <a:cubicBezTo>
                  <a:pt x="473" y="894"/>
                  <a:pt x="473" y="895"/>
                  <a:pt x="473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5" y="895"/>
                </a:cubicBezTo>
                <a:cubicBezTo>
                  <a:pt x="475" y="895"/>
                  <a:pt x="475" y="895"/>
                  <a:pt x="475" y="895"/>
                </a:cubicBezTo>
                <a:cubicBezTo>
                  <a:pt x="475" y="895"/>
                  <a:pt x="476" y="895"/>
                  <a:pt x="476" y="895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7" y="893"/>
                  <a:pt x="478" y="892"/>
                  <a:pt x="479" y="891"/>
                </a:cubicBezTo>
                <a:cubicBezTo>
                  <a:pt x="479" y="891"/>
                  <a:pt x="480" y="891"/>
                  <a:pt x="480" y="891"/>
                </a:cubicBezTo>
                <a:cubicBezTo>
                  <a:pt x="482" y="888"/>
                  <a:pt x="482" y="888"/>
                  <a:pt x="482" y="888"/>
                </a:cubicBezTo>
                <a:cubicBezTo>
                  <a:pt x="484" y="887"/>
                  <a:pt x="484" y="885"/>
                  <a:pt x="482" y="884"/>
                </a:cubicBezTo>
                <a:cubicBezTo>
                  <a:pt x="481" y="882"/>
                  <a:pt x="479" y="882"/>
                  <a:pt x="478" y="884"/>
                </a:cubicBezTo>
                <a:close/>
                <a:moveTo>
                  <a:pt x="1010" y="375"/>
                </a:moveTo>
                <a:cubicBezTo>
                  <a:pt x="1011" y="373"/>
                  <a:pt x="1011" y="371"/>
                  <a:pt x="1010" y="370"/>
                </a:cubicBezTo>
                <a:cubicBezTo>
                  <a:pt x="1009" y="369"/>
                  <a:pt x="1007" y="369"/>
                  <a:pt x="1005" y="370"/>
                </a:cubicBezTo>
                <a:cubicBezTo>
                  <a:pt x="850" y="526"/>
                  <a:pt x="850" y="526"/>
                  <a:pt x="850" y="526"/>
                </a:cubicBezTo>
                <a:cubicBezTo>
                  <a:pt x="849" y="527"/>
                  <a:pt x="849" y="529"/>
                  <a:pt x="850" y="530"/>
                </a:cubicBezTo>
                <a:cubicBezTo>
                  <a:pt x="851" y="531"/>
                  <a:pt x="851" y="531"/>
                  <a:pt x="852" y="531"/>
                </a:cubicBezTo>
                <a:cubicBezTo>
                  <a:pt x="853" y="531"/>
                  <a:pt x="854" y="531"/>
                  <a:pt x="854" y="530"/>
                </a:cubicBezTo>
                <a:lnTo>
                  <a:pt x="1010" y="375"/>
                </a:lnTo>
                <a:close/>
                <a:moveTo>
                  <a:pt x="1340" y="43"/>
                </a:moveTo>
                <a:cubicBezTo>
                  <a:pt x="1340" y="43"/>
                  <a:pt x="1341" y="43"/>
                  <a:pt x="1342" y="43"/>
                </a:cubicBezTo>
                <a:cubicBezTo>
                  <a:pt x="1345" y="40"/>
                  <a:pt x="1345" y="40"/>
                  <a:pt x="1345" y="40"/>
                </a:cubicBezTo>
                <a:cubicBezTo>
                  <a:pt x="1346" y="39"/>
                  <a:pt x="1346" y="37"/>
                  <a:pt x="1345" y="35"/>
                </a:cubicBezTo>
                <a:cubicBezTo>
                  <a:pt x="1343" y="34"/>
                  <a:pt x="1341" y="34"/>
                  <a:pt x="1340" y="35"/>
                </a:cubicBezTo>
                <a:cubicBezTo>
                  <a:pt x="1337" y="38"/>
                  <a:pt x="1337" y="38"/>
                  <a:pt x="1337" y="38"/>
                </a:cubicBezTo>
                <a:cubicBezTo>
                  <a:pt x="1336" y="39"/>
                  <a:pt x="1336" y="41"/>
                  <a:pt x="1337" y="43"/>
                </a:cubicBezTo>
                <a:cubicBezTo>
                  <a:pt x="1338" y="43"/>
                  <a:pt x="1339" y="43"/>
                  <a:pt x="1340" y="43"/>
                </a:cubicBezTo>
                <a:close/>
                <a:moveTo>
                  <a:pt x="1015" y="365"/>
                </a:moveTo>
                <a:cubicBezTo>
                  <a:pt x="1015" y="366"/>
                  <a:pt x="1016" y="366"/>
                  <a:pt x="1017" y="366"/>
                </a:cubicBezTo>
                <a:cubicBezTo>
                  <a:pt x="1018" y="366"/>
                  <a:pt x="1018" y="366"/>
                  <a:pt x="1019" y="365"/>
                </a:cubicBezTo>
                <a:cubicBezTo>
                  <a:pt x="1326" y="58"/>
                  <a:pt x="1326" y="58"/>
                  <a:pt x="1326" y="58"/>
                </a:cubicBezTo>
                <a:cubicBezTo>
                  <a:pt x="1328" y="56"/>
                  <a:pt x="1328" y="56"/>
                  <a:pt x="1328" y="56"/>
                </a:cubicBezTo>
                <a:cubicBezTo>
                  <a:pt x="1329" y="56"/>
                  <a:pt x="1329" y="55"/>
                  <a:pt x="1329" y="54"/>
                </a:cubicBezTo>
                <a:cubicBezTo>
                  <a:pt x="1329" y="53"/>
                  <a:pt x="1329" y="52"/>
                  <a:pt x="1328" y="52"/>
                </a:cubicBezTo>
                <a:cubicBezTo>
                  <a:pt x="1327" y="51"/>
                  <a:pt x="1326" y="51"/>
                  <a:pt x="1325" y="51"/>
                </a:cubicBezTo>
                <a:cubicBezTo>
                  <a:pt x="1325" y="51"/>
                  <a:pt x="1324" y="51"/>
                  <a:pt x="1324" y="52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015" y="361"/>
                  <a:pt x="1015" y="361"/>
                  <a:pt x="1015" y="361"/>
                </a:cubicBezTo>
                <a:cubicBezTo>
                  <a:pt x="1013" y="362"/>
                  <a:pt x="1013" y="364"/>
                  <a:pt x="1015" y="365"/>
                </a:cubicBezTo>
                <a:close/>
                <a:moveTo>
                  <a:pt x="1022" y="372"/>
                </a:moveTo>
                <a:cubicBezTo>
                  <a:pt x="1022" y="373"/>
                  <a:pt x="1023" y="373"/>
                  <a:pt x="1024" y="373"/>
                </a:cubicBezTo>
                <a:cubicBezTo>
                  <a:pt x="1025" y="373"/>
                  <a:pt x="1025" y="373"/>
                  <a:pt x="1026" y="372"/>
                </a:cubicBezTo>
                <a:cubicBezTo>
                  <a:pt x="1335" y="63"/>
                  <a:pt x="1335" y="63"/>
                  <a:pt x="1335" y="63"/>
                </a:cubicBezTo>
                <a:cubicBezTo>
                  <a:pt x="1337" y="62"/>
                  <a:pt x="1337" y="60"/>
                  <a:pt x="1335" y="59"/>
                </a:cubicBezTo>
                <a:cubicBezTo>
                  <a:pt x="1334" y="57"/>
                  <a:pt x="1332" y="57"/>
                  <a:pt x="1331" y="59"/>
                </a:cubicBezTo>
                <a:cubicBezTo>
                  <a:pt x="1022" y="368"/>
                  <a:pt x="1022" y="368"/>
                  <a:pt x="1022" y="368"/>
                </a:cubicBezTo>
                <a:cubicBezTo>
                  <a:pt x="1020" y="369"/>
                  <a:pt x="1020" y="371"/>
                  <a:pt x="1022" y="372"/>
                </a:cubicBezTo>
                <a:close/>
                <a:moveTo>
                  <a:pt x="1349" y="48"/>
                </a:moveTo>
                <a:cubicBezTo>
                  <a:pt x="1349" y="48"/>
                  <a:pt x="1350" y="48"/>
                  <a:pt x="1351" y="48"/>
                </a:cubicBezTo>
                <a:cubicBezTo>
                  <a:pt x="1357" y="41"/>
                  <a:pt x="1357" y="41"/>
                  <a:pt x="1357" y="41"/>
                </a:cubicBezTo>
                <a:cubicBezTo>
                  <a:pt x="1358" y="40"/>
                  <a:pt x="1358" y="38"/>
                  <a:pt x="1357" y="37"/>
                </a:cubicBezTo>
                <a:cubicBezTo>
                  <a:pt x="1356" y="35"/>
                  <a:pt x="1354" y="35"/>
                  <a:pt x="1353" y="37"/>
                </a:cubicBezTo>
                <a:cubicBezTo>
                  <a:pt x="1346" y="43"/>
                  <a:pt x="1346" y="43"/>
                  <a:pt x="1346" y="43"/>
                </a:cubicBezTo>
                <a:cubicBezTo>
                  <a:pt x="1345" y="44"/>
                  <a:pt x="1345" y="46"/>
                  <a:pt x="1346" y="48"/>
                </a:cubicBezTo>
                <a:cubicBezTo>
                  <a:pt x="1347" y="48"/>
                  <a:pt x="1348" y="48"/>
                  <a:pt x="1349" y="48"/>
                </a:cubicBezTo>
                <a:close/>
                <a:moveTo>
                  <a:pt x="1016" y="378"/>
                </a:moveTo>
                <a:cubicBezTo>
                  <a:pt x="1015" y="377"/>
                  <a:pt x="1013" y="377"/>
                  <a:pt x="1011" y="378"/>
                </a:cubicBezTo>
                <a:cubicBezTo>
                  <a:pt x="853" y="536"/>
                  <a:pt x="853" y="536"/>
                  <a:pt x="853" y="536"/>
                </a:cubicBezTo>
                <a:cubicBezTo>
                  <a:pt x="852" y="537"/>
                  <a:pt x="852" y="539"/>
                  <a:pt x="853" y="541"/>
                </a:cubicBezTo>
                <a:cubicBezTo>
                  <a:pt x="854" y="541"/>
                  <a:pt x="855" y="541"/>
                  <a:pt x="856" y="541"/>
                </a:cubicBezTo>
                <a:cubicBezTo>
                  <a:pt x="856" y="541"/>
                  <a:pt x="857" y="541"/>
                  <a:pt x="858" y="541"/>
                </a:cubicBezTo>
                <a:cubicBezTo>
                  <a:pt x="1016" y="383"/>
                  <a:pt x="1016" y="383"/>
                  <a:pt x="1016" y="383"/>
                </a:cubicBezTo>
                <a:cubicBezTo>
                  <a:pt x="1017" y="381"/>
                  <a:pt x="1017" y="379"/>
                  <a:pt x="1016" y="378"/>
                </a:cubicBezTo>
                <a:close/>
                <a:moveTo>
                  <a:pt x="1017" y="395"/>
                </a:moveTo>
                <a:cubicBezTo>
                  <a:pt x="1019" y="394"/>
                  <a:pt x="1019" y="392"/>
                  <a:pt x="1017" y="391"/>
                </a:cubicBezTo>
                <a:cubicBezTo>
                  <a:pt x="1016" y="389"/>
                  <a:pt x="1014" y="389"/>
                  <a:pt x="1013" y="391"/>
                </a:cubicBezTo>
                <a:cubicBezTo>
                  <a:pt x="859" y="544"/>
                  <a:pt x="859" y="544"/>
                  <a:pt x="859" y="544"/>
                </a:cubicBezTo>
                <a:cubicBezTo>
                  <a:pt x="858" y="546"/>
                  <a:pt x="858" y="547"/>
                  <a:pt x="859" y="549"/>
                </a:cubicBezTo>
                <a:cubicBezTo>
                  <a:pt x="860" y="549"/>
                  <a:pt x="861" y="550"/>
                  <a:pt x="861" y="550"/>
                </a:cubicBezTo>
                <a:cubicBezTo>
                  <a:pt x="862" y="550"/>
                  <a:pt x="863" y="549"/>
                  <a:pt x="864" y="549"/>
                </a:cubicBezTo>
                <a:lnTo>
                  <a:pt x="1017" y="395"/>
                </a:lnTo>
                <a:close/>
                <a:moveTo>
                  <a:pt x="1364" y="47"/>
                </a:moveTo>
                <a:cubicBezTo>
                  <a:pt x="1365" y="47"/>
                  <a:pt x="1365" y="47"/>
                  <a:pt x="1366" y="46"/>
                </a:cubicBezTo>
                <a:cubicBezTo>
                  <a:pt x="1369" y="43"/>
                  <a:pt x="1369" y="43"/>
                  <a:pt x="1369" y="43"/>
                </a:cubicBezTo>
                <a:cubicBezTo>
                  <a:pt x="1371" y="42"/>
                  <a:pt x="1371" y="40"/>
                  <a:pt x="1369" y="39"/>
                </a:cubicBezTo>
                <a:cubicBezTo>
                  <a:pt x="1368" y="37"/>
                  <a:pt x="1366" y="37"/>
                  <a:pt x="1365" y="39"/>
                </a:cubicBezTo>
                <a:cubicBezTo>
                  <a:pt x="1362" y="42"/>
                  <a:pt x="1362" y="42"/>
                  <a:pt x="1362" y="42"/>
                </a:cubicBezTo>
                <a:cubicBezTo>
                  <a:pt x="1360" y="43"/>
                  <a:pt x="1360" y="45"/>
                  <a:pt x="1362" y="46"/>
                </a:cubicBezTo>
                <a:cubicBezTo>
                  <a:pt x="1362" y="47"/>
                  <a:pt x="1363" y="47"/>
                  <a:pt x="1364" y="47"/>
                </a:cubicBezTo>
                <a:close/>
                <a:moveTo>
                  <a:pt x="1345" y="63"/>
                </a:moveTo>
                <a:cubicBezTo>
                  <a:pt x="1344" y="62"/>
                  <a:pt x="1342" y="62"/>
                  <a:pt x="1341" y="63"/>
                </a:cubicBezTo>
                <a:cubicBezTo>
                  <a:pt x="1081" y="322"/>
                  <a:pt x="1081" y="322"/>
                  <a:pt x="1081" y="322"/>
                </a:cubicBezTo>
                <a:cubicBezTo>
                  <a:pt x="1080" y="324"/>
                  <a:pt x="1080" y="326"/>
                  <a:pt x="1081" y="327"/>
                </a:cubicBezTo>
                <a:cubicBezTo>
                  <a:pt x="1082" y="327"/>
                  <a:pt x="1082" y="328"/>
                  <a:pt x="1083" y="328"/>
                </a:cubicBezTo>
                <a:cubicBezTo>
                  <a:pt x="1084" y="328"/>
                  <a:pt x="1085" y="327"/>
                  <a:pt x="1085" y="327"/>
                </a:cubicBezTo>
                <a:cubicBezTo>
                  <a:pt x="1345" y="67"/>
                  <a:pt x="1345" y="67"/>
                  <a:pt x="1345" y="67"/>
                </a:cubicBezTo>
                <a:cubicBezTo>
                  <a:pt x="1346" y="66"/>
                  <a:pt x="1346" y="64"/>
                  <a:pt x="1345" y="63"/>
                </a:cubicBezTo>
                <a:close/>
                <a:moveTo>
                  <a:pt x="1072" y="331"/>
                </a:moveTo>
                <a:cubicBezTo>
                  <a:pt x="1023" y="380"/>
                  <a:pt x="1023" y="380"/>
                  <a:pt x="1023" y="380"/>
                </a:cubicBezTo>
                <a:cubicBezTo>
                  <a:pt x="1022" y="382"/>
                  <a:pt x="1022" y="384"/>
                  <a:pt x="1023" y="385"/>
                </a:cubicBezTo>
                <a:cubicBezTo>
                  <a:pt x="1024" y="385"/>
                  <a:pt x="1025" y="386"/>
                  <a:pt x="1025" y="386"/>
                </a:cubicBezTo>
                <a:cubicBezTo>
                  <a:pt x="1026" y="386"/>
                  <a:pt x="1027" y="385"/>
                  <a:pt x="1028" y="385"/>
                </a:cubicBezTo>
                <a:cubicBezTo>
                  <a:pt x="1077" y="336"/>
                  <a:pt x="1077" y="336"/>
                  <a:pt x="1077" y="336"/>
                </a:cubicBezTo>
                <a:cubicBezTo>
                  <a:pt x="1078" y="334"/>
                  <a:pt x="1078" y="333"/>
                  <a:pt x="1077" y="331"/>
                </a:cubicBezTo>
                <a:cubicBezTo>
                  <a:pt x="1075" y="330"/>
                  <a:pt x="1073" y="330"/>
                  <a:pt x="1072" y="331"/>
                </a:cubicBezTo>
                <a:close/>
                <a:moveTo>
                  <a:pt x="1367" y="51"/>
                </a:moveTo>
                <a:cubicBezTo>
                  <a:pt x="1365" y="52"/>
                  <a:pt x="1365" y="54"/>
                  <a:pt x="1367" y="55"/>
                </a:cubicBezTo>
                <a:cubicBezTo>
                  <a:pt x="1367" y="56"/>
                  <a:pt x="1368" y="56"/>
                  <a:pt x="1369" y="56"/>
                </a:cubicBezTo>
                <a:cubicBezTo>
                  <a:pt x="1369" y="56"/>
                  <a:pt x="1370" y="56"/>
                  <a:pt x="1371" y="55"/>
                </a:cubicBezTo>
                <a:cubicBezTo>
                  <a:pt x="1374" y="52"/>
                  <a:pt x="1374" y="52"/>
                  <a:pt x="1374" y="52"/>
                </a:cubicBezTo>
                <a:cubicBezTo>
                  <a:pt x="1375" y="51"/>
                  <a:pt x="1375" y="49"/>
                  <a:pt x="1374" y="48"/>
                </a:cubicBezTo>
                <a:cubicBezTo>
                  <a:pt x="1373" y="47"/>
                  <a:pt x="1371" y="47"/>
                  <a:pt x="1370" y="48"/>
                </a:cubicBezTo>
                <a:lnTo>
                  <a:pt x="1367" y="51"/>
                </a:lnTo>
                <a:close/>
                <a:moveTo>
                  <a:pt x="1030" y="387"/>
                </a:moveTo>
                <a:cubicBezTo>
                  <a:pt x="1029" y="388"/>
                  <a:pt x="1029" y="390"/>
                  <a:pt x="1030" y="392"/>
                </a:cubicBezTo>
                <a:cubicBezTo>
                  <a:pt x="1031" y="392"/>
                  <a:pt x="1032" y="393"/>
                  <a:pt x="1033" y="393"/>
                </a:cubicBezTo>
                <a:cubicBezTo>
                  <a:pt x="1033" y="393"/>
                  <a:pt x="1034" y="392"/>
                  <a:pt x="1035" y="392"/>
                </a:cubicBezTo>
                <a:cubicBezTo>
                  <a:pt x="1083" y="344"/>
                  <a:pt x="1083" y="344"/>
                  <a:pt x="1083" y="344"/>
                </a:cubicBezTo>
                <a:cubicBezTo>
                  <a:pt x="1084" y="342"/>
                  <a:pt x="1084" y="341"/>
                  <a:pt x="1083" y="339"/>
                </a:cubicBezTo>
                <a:cubicBezTo>
                  <a:pt x="1081" y="338"/>
                  <a:pt x="1079" y="338"/>
                  <a:pt x="1078" y="339"/>
                </a:cubicBezTo>
                <a:lnTo>
                  <a:pt x="1030" y="387"/>
                </a:lnTo>
                <a:close/>
                <a:moveTo>
                  <a:pt x="1019" y="399"/>
                </a:moveTo>
                <a:cubicBezTo>
                  <a:pt x="865" y="553"/>
                  <a:pt x="865" y="553"/>
                  <a:pt x="865" y="553"/>
                </a:cubicBezTo>
                <a:cubicBezTo>
                  <a:pt x="863" y="554"/>
                  <a:pt x="863" y="556"/>
                  <a:pt x="865" y="557"/>
                </a:cubicBezTo>
                <a:cubicBezTo>
                  <a:pt x="865" y="558"/>
                  <a:pt x="866" y="558"/>
                  <a:pt x="867" y="558"/>
                </a:cubicBezTo>
                <a:cubicBezTo>
                  <a:pt x="867" y="558"/>
                  <a:pt x="868" y="558"/>
                  <a:pt x="869" y="557"/>
                </a:cubicBezTo>
                <a:cubicBezTo>
                  <a:pt x="1023" y="403"/>
                  <a:pt x="1023" y="403"/>
                  <a:pt x="1023" y="403"/>
                </a:cubicBezTo>
                <a:cubicBezTo>
                  <a:pt x="1024" y="402"/>
                  <a:pt x="1024" y="400"/>
                  <a:pt x="1023" y="399"/>
                </a:cubicBezTo>
                <a:cubicBezTo>
                  <a:pt x="1022" y="398"/>
                  <a:pt x="1020" y="398"/>
                  <a:pt x="1019" y="399"/>
                </a:cubicBezTo>
                <a:close/>
                <a:moveTo>
                  <a:pt x="1356" y="62"/>
                </a:moveTo>
                <a:cubicBezTo>
                  <a:pt x="1087" y="331"/>
                  <a:pt x="1087" y="331"/>
                  <a:pt x="1087" y="331"/>
                </a:cubicBezTo>
                <a:cubicBezTo>
                  <a:pt x="1085" y="332"/>
                  <a:pt x="1085" y="334"/>
                  <a:pt x="1087" y="335"/>
                </a:cubicBezTo>
                <a:cubicBezTo>
                  <a:pt x="1087" y="336"/>
                  <a:pt x="1088" y="336"/>
                  <a:pt x="1089" y="336"/>
                </a:cubicBezTo>
                <a:cubicBezTo>
                  <a:pt x="1090" y="336"/>
                  <a:pt x="1090" y="336"/>
                  <a:pt x="1091" y="335"/>
                </a:cubicBezTo>
                <a:cubicBezTo>
                  <a:pt x="1360" y="66"/>
                  <a:pt x="1360" y="66"/>
                  <a:pt x="1360" y="66"/>
                </a:cubicBezTo>
                <a:cubicBezTo>
                  <a:pt x="1361" y="65"/>
                  <a:pt x="1361" y="63"/>
                  <a:pt x="1360" y="62"/>
                </a:cubicBezTo>
                <a:cubicBezTo>
                  <a:pt x="1359" y="60"/>
                  <a:pt x="1357" y="60"/>
                  <a:pt x="1356" y="62"/>
                </a:cubicBezTo>
                <a:close/>
                <a:moveTo>
                  <a:pt x="1378" y="47"/>
                </a:moveTo>
                <a:cubicBezTo>
                  <a:pt x="1379" y="47"/>
                  <a:pt x="1379" y="47"/>
                  <a:pt x="1380" y="46"/>
                </a:cubicBezTo>
                <a:cubicBezTo>
                  <a:pt x="1382" y="44"/>
                  <a:pt x="1382" y="44"/>
                  <a:pt x="1382" y="44"/>
                </a:cubicBezTo>
                <a:cubicBezTo>
                  <a:pt x="1383" y="43"/>
                  <a:pt x="1383" y="41"/>
                  <a:pt x="1382" y="40"/>
                </a:cubicBezTo>
                <a:cubicBezTo>
                  <a:pt x="1381" y="39"/>
                  <a:pt x="1379" y="39"/>
                  <a:pt x="1377" y="40"/>
                </a:cubicBezTo>
                <a:cubicBezTo>
                  <a:pt x="1376" y="42"/>
                  <a:pt x="1376" y="42"/>
                  <a:pt x="1376" y="42"/>
                </a:cubicBezTo>
                <a:cubicBezTo>
                  <a:pt x="1374" y="43"/>
                  <a:pt x="1374" y="45"/>
                  <a:pt x="1376" y="46"/>
                </a:cubicBezTo>
                <a:cubicBezTo>
                  <a:pt x="1376" y="47"/>
                  <a:pt x="1377" y="47"/>
                  <a:pt x="1378" y="47"/>
                </a:cubicBezTo>
                <a:close/>
                <a:moveTo>
                  <a:pt x="1371" y="61"/>
                </a:moveTo>
                <a:cubicBezTo>
                  <a:pt x="1093" y="339"/>
                  <a:pt x="1093" y="339"/>
                  <a:pt x="1093" y="339"/>
                </a:cubicBezTo>
                <a:cubicBezTo>
                  <a:pt x="1092" y="340"/>
                  <a:pt x="1092" y="342"/>
                  <a:pt x="1093" y="343"/>
                </a:cubicBezTo>
                <a:cubicBezTo>
                  <a:pt x="1094" y="344"/>
                  <a:pt x="1094" y="344"/>
                  <a:pt x="1095" y="344"/>
                </a:cubicBezTo>
                <a:cubicBezTo>
                  <a:pt x="1096" y="344"/>
                  <a:pt x="1097" y="344"/>
                  <a:pt x="1097" y="343"/>
                </a:cubicBezTo>
                <a:cubicBezTo>
                  <a:pt x="1375" y="65"/>
                  <a:pt x="1375" y="65"/>
                  <a:pt x="1375" y="65"/>
                </a:cubicBezTo>
                <a:cubicBezTo>
                  <a:pt x="1385" y="55"/>
                  <a:pt x="1385" y="55"/>
                  <a:pt x="1385" y="55"/>
                </a:cubicBezTo>
                <a:cubicBezTo>
                  <a:pt x="1386" y="55"/>
                  <a:pt x="1386" y="54"/>
                  <a:pt x="1386" y="53"/>
                </a:cubicBezTo>
                <a:cubicBezTo>
                  <a:pt x="1386" y="52"/>
                  <a:pt x="1386" y="52"/>
                  <a:pt x="1385" y="51"/>
                </a:cubicBezTo>
                <a:cubicBezTo>
                  <a:pt x="1384" y="50"/>
                  <a:pt x="1384" y="50"/>
                  <a:pt x="1383" y="50"/>
                </a:cubicBezTo>
                <a:cubicBezTo>
                  <a:pt x="1382" y="50"/>
                  <a:pt x="1381" y="50"/>
                  <a:pt x="1381" y="51"/>
                </a:cubicBezTo>
                <a:lnTo>
                  <a:pt x="1371" y="61"/>
                </a:lnTo>
                <a:close/>
                <a:moveTo>
                  <a:pt x="1390" y="49"/>
                </a:moveTo>
                <a:cubicBezTo>
                  <a:pt x="1390" y="49"/>
                  <a:pt x="1391" y="49"/>
                  <a:pt x="1392" y="48"/>
                </a:cubicBezTo>
                <a:cubicBezTo>
                  <a:pt x="1394" y="46"/>
                  <a:pt x="1394" y="46"/>
                  <a:pt x="1394" y="46"/>
                </a:cubicBezTo>
                <a:cubicBezTo>
                  <a:pt x="1396" y="45"/>
                  <a:pt x="1396" y="43"/>
                  <a:pt x="1394" y="42"/>
                </a:cubicBezTo>
                <a:cubicBezTo>
                  <a:pt x="1393" y="40"/>
                  <a:pt x="1391" y="40"/>
                  <a:pt x="1390" y="42"/>
                </a:cubicBezTo>
                <a:cubicBezTo>
                  <a:pt x="1388" y="44"/>
                  <a:pt x="1388" y="44"/>
                  <a:pt x="1388" y="44"/>
                </a:cubicBezTo>
                <a:cubicBezTo>
                  <a:pt x="1386" y="45"/>
                  <a:pt x="1386" y="47"/>
                  <a:pt x="1388" y="48"/>
                </a:cubicBezTo>
                <a:cubicBezTo>
                  <a:pt x="1388" y="49"/>
                  <a:pt x="1389" y="49"/>
                  <a:pt x="1390" y="49"/>
                </a:cubicBezTo>
                <a:close/>
                <a:moveTo>
                  <a:pt x="1086" y="346"/>
                </a:moveTo>
                <a:cubicBezTo>
                  <a:pt x="1084" y="347"/>
                  <a:pt x="1084" y="347"/>
                  <a:pt x="1084" y="347"/>
                </a:cubicBezTo>
                <a:cubicBezTo>
                  <a:pt x="1084" y="347"/>
                  <a:pt x="1084" y="347"/>
                  <a:pt x="1084" y="348"/>
                </a:cubicBezTo>
                <a:cubicBezTo>
                  <a:pt x="1084" y="348"/>
                  <a:pt x="1084" y="348"/>
                  <a:pt x="1083" y="348"/>
                </a:cubicBezTo>
                <a:cubicBezTo>
                  <a:pt x="1036" y="396"/>
                  <a:pt x="1036" y="396"/>
                  <a:pt x="1036" y="396"/>
                </a:cubicBezTo>
                <a:cubicBezTo>
                  <a:pt x="1034" y="397"/>
                  <a:pt x="1034" y="399"/>
                  <a:pt x="1036" y="400"/>
                </a:cubicBezTo>
                <a:cubicBezTo>
                  <a:pt x="1036" y="401"/>
                  <a:pt x="1037" y="401"/>
                  <a:pt x="1038" y="401"/>
                </a:cubicBezTo>
                <a:cubicBezTo>
                  <a:pt x="1039" y="401"/>
                  <a:pt x="1039" y="401"/>
                  <a:pt x="1040" y="400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9" y="352"/>
                  <a:pt x="1089" y="351"/>
                </a:cubicBezTo>
                <a:cubicBezTo>
                  <a:pt x="1090" y="350"/>
                  <a:pt x="1090" y="350"/>
                  <a:pt x="1090" y="350"/>
                </a:cubicBezTo>
                <a:cubicBezTo>
                  <a:pt x="1091" y="349"/>
                  <a:pt x="1091" y="347"/>
                  <a:pt x="1090" y="346"/>
                </a:cubicBezTo>
                <a:cubicBezTo>
                  <a:pt x="1089" y="345"/>
                  <a:pt x="1087" y="345"/>
                  <a:pt x="1086" y="346"/>
                </a:cubicBezTo>
                <a:close/>
                <a:moveTo>
                  <a:pt x="1029" y="407"/>
                </a:moveTo>
                <a:cubicBezTo>
                  <a:pt x="1027" y="406"/>
                  <a:pt x="1025" y="406"/>
                  <a:pt x="1024" y="407"/>
                </a:cubicBezTo>
                <a:cubicBezTo>
                  <a:pt x="868" y="564"/>
                  <a:pt x="868" y="564"/>
                  <a:pt x="868" y="564"/>
                </a:cubicBezTo>
                <a:cubicBezTo>
                  <a:pt x="866" y="565"/>
                  <a:pt x="866" y="567"/>
                  <a:pt x="868" y="568"/>
                </a:cubicBezTo>
                <a:cubicBezTo>
                  <a:pt x="868" y="569"/>
                  <a:pt x="869" y="569"/>
                  <a:pt x="870" y="569"/>
                </a:cubicBezTo>
                <a:cubicBezTo>
                  <a:pt x="871" y="569"/>
                  <a:pt x="871" y="569"/>
                  <a:pt x="872" y="568"/>
                </a:cubicBezTo>
                <a:cubicBezTo>
                  <a:pt x="1029" y="412"/>
                  <a:pt x="1029" y="412"/>
                  <a:pt x="1029" y="412"/>
                </a:cubicBezTo>
                <a:cubicBezTo>
                  <a:pt x="1030" y="411"/>
                  <a:pt x="1030" y="409"/>
                  <a:pt x="1029" y="407"/>
                </a:cubicBezTo>
                <a:close/>
                <a:moveTo>
                  <a:pt x="1093" y="353"/>
                </a:moveTo>
                <a:cubicBezTo>
                  <a:pt x="1090" y="356"/>
                  <a:pt x="1090" y="356"/>
                  <a:pt x="1090" y="356"/>
                </a:cubicBezTo>
                <a:cubicBezTo>
                  <a:pt x="1089" y="356"/>
                  <a:pt x="1089" y="356"/>
                  <a:pt x="1089" y="357"/>
                </a:cubicBezTo>
                <a:cubicBezTo>
                  <a:pt x="1089" y="357"/>
                  <a:pt x="1089" y="357"/>
                  <a:pt x="1089" y="357"/>
                </a:cubicBezTo>
                <a:cubicBezTo>
                  <a:pt x="1041" y="404"/>
                  <a:pt x="1041" y="404"/>
                  <a:pt x="1041" y="404"/>
                </a:cubicBezTo>
                <a:cubicBezTo>
                  <a:pt x="1040" y="405"/>
                  <a:pt x="1040" y="407"/>
                  <a:pt x="1041" y="408"/>
                </a:cubicBezTo>
                <a:cubicBezTo>
                  <a:pt x="1042" y="409"/>
                  <a:pt x="1043" y="409"/>
                  <a:pt x="1044" y="409"/>
                </a:cubicBezTo>
                <a:cubicBezTo>
                  <a:pt x="1044" y="409"/>
                  <a:pt x="1045" y="409"/>
                  <a:pt x="1046" y="408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4" y="361"/>
                  <a:pt x="1094" y="361"/>
                  <a:pt x="1094" y="360"/>
                </a:cubicBezTo>
                <a:cubicBezTo>
                  <a:pt x="1097" y="357"/>
                  <a:pt x="1097" y="357"/>
                  <a:pt x="1097" y="357"/>
                </a:cubicBezTo>
                <a:cubicBezTo>
                  <a:pt x="1098" y="356"/>
                  <a:pt x="1098" y="354"/>
                  <a:pt x="1097" y="353"/>
                </a:cubicBezTo>
                <a:cubicBezTo>
                  <a:pt x="1096" y="351"/>
                  <a:pt x="1094" y="351"/>
                  <a:pt x="1093" y="353"/>
                </a:cubicBezTo>
                <a:close/>
                <a:moveTo>
                  <a:pt x="1391" y="55"/>
                </a:moveTo>
                <a:cubicBezTo>
                  <a:pt x="1102" y="343"/>
                  <a:pt x="1102" y="343"/>
                  <a:pt x="1102" y="343"/>
                </a:cubicBezTo>
                <a:cubicBezTo>
                  <a:pt x="1101" y="344"/>
                  <a:pt x="1101" y="346"/>
                  <a:pt x="1102" y="348"/>
                </a:cubicBezTo>
                <a:cubicBezTo>
                  <a:pt x="1103" y="348"/>
                  <a:pt x="1104" y="349"/>
                  <a:pt x="1104" y="349"/>
                </a:cubicBezTo>
                <a:cubicBezTo>
                  <a:pt x="1105" y="349"/>
                  <a:pt x="1106" y="348"/>
                  <a:pt x="1107" y="348"/>
                </a:cubicBezTo>
                <a:cubicBezTo>
                  <a:pt x="1395" y="59"/>
                  <a:pt x="1395" y="59"/>
                  <a:pt x="1395" y="59"/>
                </a:cubicBezTo>
                <a:cubicBezTo>
                  <a:pt x="1396" y="58"/>
                  <a:pt x="1396" y="56"/>
                  <a:pt x="1395" y="55"/>
                </a:cubicBezTo>
                <a:cubicBezTo>
                  <a:pt x="1394" y="54"/>
                  <a:pt x="1392" y="54"/>
                  <a:pt x="1391" y="55"/>
                </a:cubicBezTo>
                <a:close/>
                <a:moveTo>
                  <a:pt x="874" y="579"/>
                </a:moveTo>
                <a:cubicBezTo>
                  <a:pt x="875" y="579"/>
                  <a:pt x="876" y="578"/>
                  <a:pt x="876" y="578"/>
                </a:cubicBezTo>
                <a:cubicBezTo>
                  <a:pt x="1032" y="423"/>
                  <a:pt x="1032" y="423"/>
                  <a:pt x="1032" y="423"/>
                </a:cubicBezTo>
                <a:cubicBezTo>
                  <a:pt x="1033" y="421"/>
                  <a:pt x="1033" y="419"/>
                  <a:pt x="1032" y="418"/>
                </a:cubicBezTo>
                <a:cubicBezTo>
                  <a:pt x="1030" y="417"/>
                  <a:pt x="1029" y="417"/>
                  <a:pt x="1027" y="418"/>
                </a:cubicBezTo>
                <a:cubicBezTo>
                  <a:pt x="872" y="573"/>
                  <a:pt x="872" y="573"/>
                  <a:pt x="872" y="573"/>
                </a:cubicBezTo>
                <a:cubicBezTo>
                  <a:pt x="871" y="575"/>
                  <a:pt x="871" y="577"/>
                  <a:pt x="872" y="578"/>
                </a:cubicBezTo>
                <a:cubicBezTo>
                  <a:pt x="873" y="578"/>
                  <a:pt x="874" y="579"/>
                  <a:pt x="874" y="579"/>
                </a:cubicBezTo>
                <a:close/>
                <a:moveTo>
                  <a:pt x="1052" y="416"/>
                </a:moveTo>
                <a:cubicBezTo>
                  <a:pt x="1102" y="367"/>
                  <a:pt x="1102" y="367"/>
                  <a:pt x="1102" y="367"/>
                </a:cubicBezTo>
                <a:cubicBezTo>
                  <a:pt x="1103" y="365"/>
                  <a:pt x="1103" y="364"/>
                  <a:pt x="1102" y="362"/>
                </a:cubicBezTo>
                <a:cubicBezTo>
                  <a:pt x="1100" y="361"/>
                  <a:pt x="1098" y="361"/>
                  <a:pt x="1097" y="362"/>
                </a:cubicBezTo>
                <a:cubicBezTo>
                  <a:pt x="1047" y="412"/>
                  <a:pt x="1047" y="412"/>
                  <a:pt x="1047" y="412"/>
                </a:cubicBezTo>
                <a:cubicBezTo>
                  <a:pt x="1046" y="413"/>
                  <a:pt x="1046" y="415"/>
                  <a:pt x="1047" y="416"/>
                </a:cubicBezTo>
                <a:cubicBezTo>
                  <a:pt x="1048" y="417"/>
                  <a:pt x="1049" y="417"/>
                  <a:pt x="1050" y="417"/>
                </a:cubicBezTo>
                <a:cubicBezTo>
                  <a:pt x="1050" y="417"/>
                  <a:pt x="1051" y="417"/>
                  <a:pt x="1052" y="416"/>
                </a:cubicBezTo>
                <a:close/>
                <a:moveTo>
                  <a:pt x="1118" y="342"/>
                </a:moveTo>
                <a:cubicBezTo>
                  <a:pt x="1118" y="342"/>
                  <a:pt x="1117" y="342"/>
                  <a:pt x="1117" y="342"/>
                </a:cubicBezTo>
                <a:cubicBezTo>
                  <a:pt x="1114" y="345"/>
                  <a:pt x="1114" y="345"/>
                  <a:pt x="1114" y="345"/>
                </a:cubicBezTo>
                <a:cubicBezTo>
                  <a:pt x="1113" y="346"/>
                  <a:pt x="1113" y="348"/>
                  <a:pt x="1114" y="350"/>
                </a:cubicBezTo>
                <a:cubicBezTo>
                  <a:pt x="1115" y="350"/>
                  <a:pt x="1116" y="350"/>
                  <a:pt x="1117" y="350"/>
                </a:cubicBezTo>
                <a:cubicBezTo>
                  <a:pt x="1117" y="350"/>
                  <a:pt x="1118" y="350"/>
                  <a:pt x="1119" y="350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22" y="346"/>
                  <a:pt x="1122" y="346"/>
                  <a:pt x="1122" y="346"/>
                </a:cubicBezTo>
                <a:cubicBezTo>
                  <a:pt x="1122" y="346"/>
                  <a:pt x="1123" y="346"/>
                  <a:pt x="1123" y="345"/>
                </a:cubicBezTo>
                <a:cubicBezTo>
                  <a:pt x="1407" y="61"/>
                  <a:pt x="1407" y="61"/>
                  <a:pt x="1407" y="61"/>
                </a:cubicBezTo>
                <a:cubicBezTo>
                  <a:pt x="1408" y="60"/>
                  <a:pt x="1408" y="58"/>
                  <a:pt x="1407" y="57"/>
                </a:cubicBezTo>
                <a:cubicBezTo>
                  <a:pt x="1406" y="55"/>
                  <a:pt x="1404" y="55"/>
                  <a:pt x="1403" y="57"/>
                </a:cubicBezTo>
                <a:cubicBezTo>
                  <a:pt x="1118" y="341"/>
                  <a:pt x="1118" y="341"/>
                  <a:pt x="1118" y="341"/>
                </a:cubicBezTo>
                <a:cubicBezTo>
                  <a:pt x="1118" y="341"/>
                  <a:pt x="1118" y="342"/>
                  <a:pt x="1118" y="342"/>
                </a:cubicBezTo>
                <a:close/>
                <a:moveTo>
                  <a:pt x="875" y="592"/>
                </a:moveTo>
                <a:cubicBezTo>
                  <a:pt x="876" y="592"/>
                  <a:pt x="877" y="591"/>
                  <a:pt x="877" y="591"/>
                </a:cubicBezTo>
                <a:cubicBezTo>
                  <a:pt x="1040" y="428"/>
                  <a:pt x="1040" y="428"/>
                  <a:pt x="1040" y="428"/>
                </a:cubicBezTo>
                <a:cubicBezTo>
                  <a:pt x="1041" y="427"/>
                  <a:pt x="1041" y="425"/>
                  <a:pt x="1040" y="424"/>
                </a:cubicBezTo>
                <a:cubicBezTo>
                  <a:pt x="1039" y="423"/>
                  <a:pt x="1037" y="423"/>
                  <a:pt x="1035" y="424"/>
                </a:cubicBezTo>
                <a:cubicBezTo>
                  <a:pt x="873" y="586"/>
                  <a:pt x="873" y="586"/>
                  <a:pt x="873" y="586"/>
                </a:cubicBezTo>
                <a:cubicBezTo>
                  <a:pt x="872" y="588"/>
                  <a:pt x="872" y="590"/>
                  <a:pt x="873" y="591"/>
                </a:cubicBezTo>
                <a:cubicBezTo>
                  <a:pt x="874" y="591"/>
                  <a:pt x="875" y="592"/>
                  <a:pt x="875" y="592"/>
                </a:cubicBezTo>
                <a:close/>
                <a:moveTo>
                  <a:pt x="1124" y="352"/>
                </a:moveTo>
                <a:cubicBezTo>
                  <a:pt x="1123" y="352"/>
                  <a:pt x="1121" y="352"/>
                  <a:pt x="1121" y="353"/>
                </a:cubicBezTo>
                <a:cubicBezTo>
                  <a:pt x="1048" y="425"/>
                  <a:pt x="1048" y="425"/>
                  <a:pt x="1048" y="425"/>
                </a:cubicBezTo>
                <a:cubicBezTo>
                  <a:pt x="1047" y="426"/>
                  <a:pt x="1047" y="428"/>
                  <a:pt x="1048" y="429"/>
                </a:cubicBezTo>
                <a:cubicBezTo>
                  <a:pt x="1049" y="430"/>
                  <a:pt x="1050" y="430"/>
                  <a:pt x="1051" y="430"/>
                </a:cubicBezTo>
                <a:cubicBezTo>
                  <a:pt x="1051" y="430"/>
                  <a:pt x="1052" y="430"/>
                  <a:pt x="1053" y="429"/>
                </a:cubicBezTo>
                <a:cubicBezTo>
                  <a:pt x="1125" y="357"/>
                  <a:pt x="1125" y="357"/>
                  <a:pt x="1125" y="357"/>
                </a:cubicBezTo>
                <a:cubicBezTo>
                  <a:pt x="1126" y="356"/>
                  <a:pt x="1126" y="355"/>
                  <a:pt x="1126" y="354"/>
                </a:cubicBezTo>
                <a:cubicBezTo>
                  <a:pt x="1126" y="354"/>
                  <a:pt x="1126" y="354"/>
                  <a:pt x="1127" y="354"/>
                </a:cubicBezTo>
                <a:cubicBezTo>
                  <a:pt x="1127" y="354"/>
                  <a:pt x="1128" y="354"/>
                  <a:pt x="1129" y="353"/>
                </a:cubicBezTo>
                <a:cubicBezTo>
                  <a:pt x="1421" y="62"/>
                  <a:pt x="1421" y="62"/>
                  <a:pt x="1421" y="62"/>
                </a:cubicBezTo>
                <a:cubicBezTo>
                  <a:pt x="1422" y="60"/>
                  <a:pt x="1422" y="58"/>
                  <a:pt x="1421" y="57"/>
                </a:cubicBezTo>
                <a:cubicBezTo>
                  <a:pt x="1419" y="56"/>
                  <a:pt x="1417" y="56"/>
                  <a:pt x="1416" y="57"/>
                </a:cubicBezTo>
                <a:cubicBezTo>
                  <a:pt x="1124" y="349"/>
                  <a:pt x="1124" y="349"/>
                  <a:pt x="1124" y="349"/>
                </a:cubicBezTo>
                <a:cubicBezTo>
                  <a:pt x="1124" y="350"/>
                  <a:pt x="1123" y="351"/>
                  <a:pt x="1124" y="352"/>
                </a:cubicBezTo>
                <a:close/>
                <a:moveTo>
                  <a:pt x="879" y="602"/>
                </a:moveTo>
                <a:cubicBezTo>
                  <a:pt x="880" y="602"/>
                  <a:pt x="881" y="602"/>
                  <a:pt x="881" y="601"/>
                </a:cubicBezTo>
                <a:cubicBezTo>
                  <a:pt x="1048" y="434"/>
                  <a:pt x="1048" y="434"/>
                  <a:pt x="1048" y="434"/>
                </a:cubicBezTo>
                <a:cubicBezTo>
                  <a:pt x="1049" y="433"/>
                  <a:pt x="1049" y="431"/>
                  <a:pt x="1048" y="430"/>
                </a:cubicBezTo>
                <a:cubicBezTo>
                  <a:pt x="1047" y="429"/>
                  <a:pt x="1045" y="429"/>
                  <a:pt x="1044" y="430"/>
                </a:cubicBezTo>
                <a:cubicBezTo>
                  <a:pt x="877" y="597"/>
                  <a:pt x="877" y="597"/>
                  <a:pt x="877" y="597"/>
                </a:cubicBezTo>
                <a:cubicBezTo>
                  <a:pt x="876" y="598"/>
                  <a:pt x="876" y="600"/>
                  <a:pt x="877" y="601"/>
                </a:cubicBezTo>
                <a:cubicBezTo>
                  <a:pt x="878" y="602"/>
                  <a:pt x="878" y="602"/>
                  <a:pt x="879" y="602"/>
                </a:cubicBezTo>
                <a:close/>
                <a:moveTo>
                  <a:pt x="869" y="626"/>
                </a:moveTo>
                <a:cubicBezTo>
                  <a:pt x="870" y="626"/>
                  <a:pt x="871" y="626"/>
                  <a:pt x="871" y="625"/>
                </a:cubicBezTo>
                <a:cubicBezTo>
                  <a:pt x="1054" y="442"/>
                  <a:pt x="1054" y="442"/>
                  <a:pt x="1054" y="442"/>
                </a:cubicBezTo>
                <a:cubicBezTo>
                  <a:pt x="1054" y="442"/>
                  <a:pt x="1054" y="442"/>
                  <a:pt x="1054" y="441"/>
                </a:cubicBezTo>
                <a:cubicBezTo>
                  <a:pt x="1055" y="441"/>
                  <a:pt x="1055" y="441"/>
                  <a:pt x="1055" y="441"/>
                </a:cubicBezTo>
                <a:cubicBezTo>
                  <a:pt x="1130" y="367"/>
                  <a:pt x="1130" y="367"/>
                  <a:pt x="1130" y="367"/>
                </a:cubicBezTo>
                <a:cubicBezTo>
                  <a:pt x="1131" y="365"/>
                  <a:pt x="1131" y="364"/>
                  <a:pt x="1130" y="362"/>
                </a:cubicBezTo>
                <a:cubicBezTo>
                  <a:pt x="1128" y="361"/>
                  <a:pt x="1126" y="361"/>
                  <a:pt x="1125" y="362"/>
                </a:cubicBezTo>
                <a:cubicBezTo>
                  <a:pt x="1051" y="437"/>
                  <a:pt x="1051" y="437"/>
                  <a:pt x="1051" y="437"/>
                </a:cubicBezTo>
                <a:cubicBezTo>
                  <a:pt x="1051" y="437"/>
                  <a:pt x="1051" y="437"/>
                  <a:pt x="1050" y="437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867" y="621"/>
                  <a:pt x="867" y="621"/>
                  <a:pt x="867" y="621"/>
                </a:cubicBezTo>
                <a:cubicBezTo>
                  <a:pt x="866" y="622"/>
                  <a:pt x="866" y="624"/>
                  <a:pt x="867" y="625"/>
                </a:cubicBezTo>
                <a:cubicBezTo>
                  <a:pt x="868" y="626"/>
                  <a:pt x="868" y="626"/>
                  <a:pt x="869" y="626"/>
                </a:cubicBezTo>
                <a:close/>
                <a:moveTo>
                  <a:pt x="1134" y="357"/>
                </a:moveTo>
                <a:cubicBezTo>
                  <a:pt x="1135" y="358"/>
                  <a:pt x="1136" y="358"/>
                  <a:pt x="1137" y="358"/>
                </a:cubicBezTo>
                <a:cubicBezTo>
                  <a:pt x="1137" y="358"/>
                  <a:pt x="1138" y="358"/>
                  <a:pt x="1139" y="357"/>
                </a:cubicBezTo>
                <a:cubicBezTo>
                  <a:pt x="1430" y="66"/>
                  <a:pt x="1430" y="66"/>
                  <a:pt x="1430" y="66"/>
                </a:cubicBezTo>
                <a:cubicBezTo>
                  <a:pt x="1432" y="65"/>
                  <a:pt x="1432" y="63"/>
                  <a:pt x="1430" y="61"/>
                </a:cubicBezTo>
                <a:cubicBezTo>
                  <a:pt x="1429" y="60"/>
                  <a:pt x="1427" y="60"/>
                  <a:pt x="1426" y="61"/>
                </a:cubicBezTo>
                <a:cubicBezTo>
                  <a:pt x="1134" y="353"/>
                  <a:pt x="1134" y="353"/>
                  <a:pt x="1134" y="353"/>
                </a:cubicBezTo>
                <a:cubicBezTo>
                  <a:pt x="1133" y="354"/>
                  <a:pt x="1133" y="356"/>
                  <a:pt x="1134" y="357"/>
                </a:cubicBezTo>
                <a:close/>
                <a:moveTo>
                  <a:pt x="1441" y="64"/>
                </a:moveTo>
                <a:cubicBezTo>
                  <a:pt x="1440" y="63"/>
                  <a:pt x="1438" y="63"/>
                  <a:pt x="1437" y="64"/>
                </a:cubicBezTo>
                <a:cubicBezTo>
                  <a:pt x="1146" y="355"/>
                  <a:pt x="1146" y="355"/>
                  <a:pt x="1146" y="355"/>
                </a:cubicBezTo>
                <a:cubicBezTo>
                  <a:pt x="1145" y="356"/>
                  <a:pt x="1145" y="358"/>
                  <a:pt x="1146" y="359"/>
                </a:cubicBezTo>
                <a:cubicBezTo>
                  <a:pt x="1147" y="360"/>
                  <a:pt x="1148" y="360"/>
                  <a:pt x="1149" y="360"/>
                </a:cubicBezTo>
                <a:cubicBezTo>
                  <a:pt x="1149" y="360"/>
                  <a:pt x="1150" y="360"/>
                  <a:pt x="1151" y="359"/>
                </a:cubicBezTo>
                <a:cubicBezTo>
                  <a:pt x="1441" y="69"/>
                  <a:pt x="1441" y="69"/>
                  <a:pt x="1441" y="69"/>
                </a:cubicBezTo>
                <a:cubicBezTo>
                  <a:pt x="1443" y="68"/>
                  <a:pt x="1443" y="66"/>
                  <a:pt x="1441" y="64"/>
                </a:cubicBezTo>
                <a:close/>
                <a:moveTo>
                  <a:pt x="929" y="581"/>
                </a:moveTo>
                <a:cubicBezTo>
                  <a:pt x="929" y="581"/>
                  <a:pt x="929" y="581"/>
                  <a:pt x="929" y="581"/>
                </a:cubicBezTo>
                <a:cubicBezTo>
                  <a:pt x="1057" y="453"/>
                  <a:pt x="1057" y="453"/>
                  <a:pt x="1057" y="453"/>
                </a:cubicBezTo>
                <a:cubicBezTo>
                  <a:pt x="1058" y="452"/>
                  <a:pt x="1058" y="450"/>
                  <a:pt x="1057" y="449"/>
                </a:cubicBezTo>
                <a:cubicBezTo>
                  <a:pt x="1056" y="448"/>
                  <a:pt x="1054" y="448"/>
                  <a:pt x="1052" y="449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863" y="639"/>
                  <a:pt x="863" y="641"/>
                  <a:pt x="864" y="642"/>
                </a:cubicBezTo>
                <a:cubicBezTo>
                  <a:pt x="864" y="643"/>
                  <a:pt x="865" y="643"/>
                  <a:pt x="866" y="643"/>
                </a:cubicBezTo>
                <a:cubicBezTo>
                  <a:pt x="867" y="643"/>
                  <a:pt x="868" y="643"/>
                  <a:pt x="868" y="642"/>
                </a:cubicBezTo>
                <a:lnTo>
                  <a:pt x="929" y="581"/>
                </a:lnTo>
                <a:close/>
                <a:moveTo>
                  <a:pt x="1071" y="438"/>
                </a:moveTo>
                <a:cubicBezTo>
                  <a:pt x="1072" y="438"/>
                  <a:pt x="1073" y="437"/>
                  <a:pt x="1073" y="437"/>
                </a:cubicBezTo>
                <a:cubicBezTo>
                  <a:pt x="1140" y="370"/>
                  <a:pt x="1140" y="370"/>
                  <a:pt x="1140" y="370"/>
                </a:cubicBezTo>
                <a:cubicBezTo>
                  <a:pt x="1141" y="369"/>
                  <a:pt x="1141" y="367"/>
                  <a:pt x="1140" y="366"/>
                </a:cubicBezTo>
                <a:cubicBezTo>
                  <a:pt x="1139" y="365"/>
                  <a:pt x="1137" y="365"/>
                  <a:pt x="1135" y="366"/>
                </a:cubicBezTo>
                <a:cubicBezTo>
                  <a:pt x="1069" y="432"/>
                  <a:pt x="1069" y="432"/>
                  <a:pt x="1069" y="432"/>
                </a:cubicBezTo>
                <a:cubicBezTo>
                  <a:pt x="1068" y="434"/>
                  <a:pt x="1068" y="436"/>
                  <a:pt x="1069" y="437"/>
                </a:cubicBezTo>
                <a:cubicBezTo>
                  <a:pt x="1070" y="437"/>
                  <a:pt x="1070" y="438"/>
                  <a:pt x="1071" y="438"/>
                </a:cubicBezTo>
                <a:close/>
                <a:moveTo>
                  <a:pt x="1070" y="455"/>
                </a:moveTo>
                <a:cubicBezTo>
                  <a:pt x="1071" y="453"/>
                  <a:pt x="1071" y="451"/>
                  <a:pt x="1070" y="450"/>
                </a:cubicBezTo>
                <a:cubicBezTo>
                  <a:pt x="1068" y="449"/>
                  <a:pt x="1066" y="449"/>
                  <a:pt x="1065" y="450"/>
                </a:cubicBezTo>
                <a:cubicBezTo>
                  <a:pt x="868" y="647"/>
                  <a:pt x="868" y="647"/>
                  <a:pt x="868" y="647"/>
                </a:cubicBezTo>
                <a:cubicBezTo>
                  <a:pt x="867" y="649"/>
                  <a:pt x="867" y="651"/>
                  <a:pt x="868" y="652"/>
                </a:cubicBezTo>
                <a:cubicBezTo>
                  <a:pt x="869" y="652"/>
                  <a:pt x="870" y="653"/>
                  <a:pt x="870" y="653"/>
                </a:cubicBezTo>
                <a:cubicBezTo>
                  <a:pt x="871" y="653"/>
                  <a:pt x="872" y="652"/>
                  <a:pt x="872" y="652"/>
                </a:cubicBezTo>
                <a:lnTo>
                  <a:pt x="1070" y="455"/>
                </a:lnTo>
                <a:close/>
                <a:moveTo>
                  <a:pt x="1233" y="292"/>
                </a:moveTo>
                <a:cubicBezTo>
                  <a:pt x="1233" y="292"/>
                  <a:pt x="1233" y="292"/>
                  <a:pt x="1233" y="292"/>
                </a:cubicBezTo>
                <a:cubicBezTo>
                  <a:pt x="1457" y="68"/>
                  <a:pt x="1457" y="68"/>
                  <a:pt x="1457" y="68"/>
                </a:cubicBezTo>
                <a:cubicBezTo>
                  <a:pt x="1458" y="66"/>
                  <a:pt x="1458" y="64"/>
                  <a:pt x="1457" y="63"/>
                </a:cubicBezTo>
                <a:cubicBezTo>
                  <a:pt x="1455" y="62"/>
                  <a:pt x="1453" y="62"/>
                  <a:pt x="1452" y="63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161" y="354"/>
                  <a:pt x="1161" y="354"/>
                  <a:pt x="1161" y="354"/>
                </a:cubicBezTo>
                <a:cubicBezTo>
                  <a:pt x="1160" y="356"/>
                  <a:pt x="1160" y="358"/>
                  <a:pt x="1161" y="359"/>
                </a:cubicBezTo>
                <a:cubicBezTo>
                  <a:pt x="1162" y="359"/>
                  <a:pt x="1162" y="360"/>
                  <a:pt x="1163" y="360"/>
                </a:cubicBezTo>
                <a:cubicBezTo>
                  <a:pt x="1164" y="360"/>
                  <a:pt x="1165" y="359"/>
                  <a:pt x="1165" y="359"/>
                </a:cubicBezTo>
                <a:cubicBezTo>
                  <a:pt x="1233" y="292"/>
                  <a:pt x="1233" y="292"/>
                  <a:pt x="1233" y="292"/>
                </a:cubicBezTo>
                <a:cubicBezTo>
                  <a:pt x="1233" y="292"/>
                  <a:pt x="1233" y="292"/>
                  <a:pt x="1233" y="292"/>
                </a:cubicBezTo>
                <a:close/>
                <a:moveTo>
                  <a:pt x="1142" y="373"/>
                </a:moveTo>
                <a:cubicBezTo>
                  <a:pt x="1106" y="410"/>
                  <a:pt x="1106" y="410"/>
                  <a:pt x="1106" y="410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094" y="422"/>
                  <a:pt x="1094" y="422"/>
                  <a:pt x="1094" y="422"/>
                </a:cubicBezTo>
                <a:cubicBezTo>
                  <a:pt x="1093" y="424"/>
                  <a:pt x="1092" y="425"/>
                  <a:pt x="1093" y="427"/>
                </a:cubicBezTo>
                <a:cubicBezTo>
                  <a:pt x="1094" y="427"/>
                  <a:pt x="1095" y="428"/>
                  <a:pt x="1095" y="428"/>
                </a:cubicBezTo>
                <a:cubicBezTo>
                  <a:pt x="1096" y="428"/>
                  <a:pt x="1097" y="427"/>
                  <a:pt x="1098" y="42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47" y="378"/>
                  <a:pt x="1147" y="378"/>
                  <a:pt x="1147" y="378"/>
                </a:cubicBezTo>
                <a:cubicBezTo>
                  <a:pt x="1148" y="377"/>
                  <a:pt x="1148" y="375"/>
                  <a:pt x="1146" y="373"/>
                </a:cubicBezTo>
                <a:cubicBezTo>
                  <a:pt x="1145" y="372"/>
                  <a:pt x="1143" y="372"/>
                  <a:pt x="1142" y="373"/>
                </a:cubicBezTo>
                <a:close/>
                <a:moveTo>
                  <a:pt x="1087" y="451"/>
                </a:moveTo>
                <a:cubicBezTo>
                  <a:pt x="1088" y="450"/>
                  <a:pt x="1088" y="448"/>
                  <a:pt x="1087" y="447"/>
                </a:cubicBezTo>
                <a:cubicBezTo>
                  <a:pt x="1086" y="446"/>
                  <a:pt x="1084" y="446"/>
                  <a:pt x="1083" y="447"/>
                </a:cubicBezTo>
                <a:cubicBezTo>
                  <a:pt x="873" y="657"/>
                  <a:pt x="873" y="657"/>
                  <a:pt x="873" y="657"/>
                </a:cubicBezTo>
                <a:cubicBezTo>
                  <a:pt x="871" y="658"/>
                  <a:pt x="871" y="660"/>
                  <a:pt x="873" y="661"/>
                </a:cubicBezTo>
                <a:cubicBezTo>
                  <a:pt x="873" y="662"/>
                  <a:pt x="874" y="662"/>
                  <a:pt x="875" y="662"/>
                </a:cubicBezTo>
                <a:cubicBezTo>
                  <a:pt x="876" y="662"/>
                  <a:pt x="876" y="662"/>
                  <a:pt x="877" y="661"/>
                </a:cubicBezTo>
                <a:lnTo>
                  <a:pt x="1087" y="451"/>
                </a:lnTo>
                <a:close/>
                <a:moveTo>
                  <a:pt x="1469" y="65"/>
                </a:moveTo>
                <a:cubicBezTo>
                  <a:pt x="1468" y="63"/>
                  <a:pt x="1466" y="63"/>
                  <a:pt x="1465" y="65"/>
                </a:cubicBezTo>
                <a:cubicBezTo>
                  <a:pt x="1177" y="353"/>
                  <a:pt x="1177" y="353"/>
                  <a:pt x="1177" y="353"/>
                </a:cubicBezTo>
                <a:cubicBezTo>
                  <a:pt x="1176" y="354"/>
                  <a:pt x="1176" y="356"/>
                  <a:pt x="1177" y="357"/>
                </a:cubicBezTo>
                <a:cubicBezTo>
                  <a:pt x="1178" y="358"/>
                  <a:pt x="1178" y="358"/>
                  <a:pt x="1179" y="358"/>
                </a:cubicBezTo>
                <a:cubicBezTo>
                  <a:pt x="1180" y="358"/>
                  <a:pt x="1181" y="358"/>
                  <a:pt x="1181" y="357"/>
                </a:cubicBezTo>
                <a:cubicBezTo>
                  <a:pt x="1469" y="69"/>
                  <a:pt x="1469" y="69"/>
                  <a:pt x="1469" y="69"/>
                </a:cubicBezTo>
                <a:cubicBezTo>
                  <a:pt x="1470" y="68"/>
                  <a:pt x="1470" y="66"/>
                  <a:pt x="1469" y="65"/>
                </a:cubicBezTo>
                <a:close/>
                <a:moveTo>
                  <a:pt x="1480" y="68"/>
                </a:moveTo>
                <a:cubicBezTo>
                  <a:pt x="1479" y="67"/>
                  <a:pt x="1477" y="67"/>
                  <a:pt x="1475" y="68"/>
                </a:cubicBezTo>
                <a:cubicBezTo>
                  <a:pt x="1184" y="360"/>
                  <a:pt x="1184" y="360"/>
                  <a:pt x="1184" y="360"/>
                </a:cubicBezTo>
                <a:cubicBezTo>
                  <a:pt x="1183" y="361"/>
                  <a:pt x="1183" y="363"/>
                  <a:pt x="1184" y="364"/>
                </a:cubicBezTo>
                <a:cubicBezTo>
                  <a:pt x="1184" y="365"/>
                  <a:pt x="1185" y="365"/>
                  <a:pt x="1186" y="365"/>
                </a:cubicBezTo>
                <a:cubicBezTo>
                  <a:pt x="1187" y="365"/>
                  <a:pt x="1188" y="365"/>
                  <a:pt x="1188" y="364"/>
                </a:cubicBezTo>
                <a:cubicBezTo>
                  <a:pt x="1480" y="72"/>
                  <a:pt x="1480" y="72"/>
                  <a:pt x="1480" y="72"/>
                </a:cubicBezTo>
                <a:cubicBezTo>
                  <a:pt x="1481" y="71"/>
                  <a:pt x="1481" y="69"/>
                  <a:pt x="1480" y="68"/>
                </a:cubicBezTo>
                <a:close/>
                <a:moveTo>
                  <a:pt x="1096" y="448"/>
                </a:moveTo>
                <a:cubicBezTo>
                  <a:pt x="876" y="667"/>
                  <a:pt x="876" y="667"/>
                  <a:pt x="876" y="667"/>
                </a:cubicBezTo>
                <a:cubicBezTo>
                  <a:pt x="875" y="668"/>
                  <a:pt x="875" y="670"/>
                  <a:pt x="876" y="671"/>
                </a:cubicBezTo>
                <a:cubicBezTo>
                  <a:pt x="877" y="672"/>
                  <a:pt x="878" y="672"/>
                  <a:pt x="879" y="672"/>
                </a:cubicBezTo>
                <a:cubicBezTo>
                  <a:pt x="879" y="672"/>
                  <a:pt x="880" y="672"/>
                  <a:pt x="881" y="671"/>
                </a:cubicBezTo>
                <a:cubicBezTo>
                  <a:pt x="1100" y="452"/>
                  <a:pt x="1100" y="452"/>
                  <a:pt x="1100" y="452"/>
                </a:cubicBezTo>
                <a:cubicBezTo>
                  <a:pt x="1101" y="451"/>
                  <a:pt x="1101" y="449"/>
                  <a:pt x="1100" y="448"/>
                </a:cubicBezTo>
                <a:cubicBezTo>
                  <a:pt x="1099" y="446"/>
                  <a:pt x="1097" y="446"/>
                  <a:pt x="1096" y="448"/>
                </a:cubicBezTo>
                <a:close/>
                <a:moveTo>
                  <a:pt x="1490" y="76"/>
                </a:moveTo>
                <a:cubicBezTo>
                  <a:pt x="1491" y="75"/>
                  <a:pt x="1491" y="73"/>
                  <a:pt x="1490" y="72"/>
                </a:cubicBezTo>
                <a:cubicBezTo>
                  <a:pt x="1489" y="71"/>
                  <a:pt x="1487" y="71"/>
                  <a:pt x="1486" y="72"/>
                </a:cubicBezTo>
                <a:cubicBezTo>
                  <a:pt x="1191" y="367"/>
                  <a:pt x="1191" y="367"/>
                  <a:pt x="1191" y="367"/>
                </a:cubicBezTo>
                <a:cubicBezTo>
                  <a:pt x="1190" y="368"/>
                  <a:pt x="1190" y="370"/>
                  <a:pt x="1191" y="371"/>
                </a:cubicBezTo>
                <a:cubicBezTo>
                  <a:pt x="1191" y="372"/>
                  <a:pt x="1192" y="372"/>
                  <a:pt x="1193" y="372"/>
                </a:cubicBezTo>
                <a:cubicBezTo>
                  <a:pt x="1194" y="372"/>
                  <a:pt x="1195" y="372"/>
                  <a:pt x="1195" y="371"/>
                </a:cubicBezTo>
                <a:lnTo>
                  <a:pt x="1490" y="76"/>
                </a:lnTo>
                <a:close/>
                <a:moveTo>
                  <a:pt x="1090" y="467"/>
                </a:moveTo>
                <a:cubicBezTo>
                  <a:pt x="879" y="678"/>
                  <a:pt x="879" y="678"/>
                  <a:pt x="879" y="678"/>
                </a:cubicBezTo>
                <a:cubicBezTo>
                  <a:pt x="878" y="679"/>
                  <a:pt x="878" y="681"/>
                  <a:pt x="879" y="683"/>
                </a:cubicBezTo>
                <a:cubicBezTo>
                  <a:pt x="880" y="683"/>
                  <a:pt x="881" y="683"/>
                  <a:pt x="881" y="683"/>
                </a:cubicBezTo>
                <a:cubicBezTo>
                  <a:pt x="882" y="683"/>
                  <a:pt x="883" y="683"/>
                  <a:pt x="884" y="683"/>
                </a:cubicBezTo>
                <a:cubicBezTo>
                  <a:pt x="1094" y="472"/>
                  <a:pt x="1094" y="472"/>
                  <a:pt x="1094" y="472"/>
                </a:cubicBezTo>
                <a:cubicBezTo>
                  <a:pt x="1096" y="470"/>
                  <a:pt x="1096" y="469"/>
                  <a:pt x="1094" y="467"/>
                </a:cubicBezTo>
                <a:cubicBezTo>
                  <a:pt x="1093" y="466"/>
                  <a:pt x="1091" y="466"/>
                  <a:pt x="1090" y="467"/>
                </a:cubicBezTo>
                <a:close/>
                <a:moveTo>
                  <a:pt x="1504" y="76"/>
                </a:moveTo>
                <a:cubicBezTo>
                  <a:pt x="1506" y="75"/>
                  <a:pt x="1506" y="73"/>
                  <a:pt x="1504" y="71"/>
                </a:cubicBezTo>
                <a:cubicBezTo>
                  <a:pt x="1503" y="70"/>
                  <a:pt x="1501" y="70"/>
                  <a:pt x="1500" y="71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196" y="376"/>
                  <a:pt x="1196" y="376"/>
                  <a:pt x="1196" y="376"/>
                </a:cubicBezTo>
                <a:cubicBezTo>
                  <a:pt x="1195" y="377"/>
                  <a:pt x="1195" y="379"/>
                  <a:pt x="1196" y="380"/>
                </a:cubicBezTo>
                <a:cubicBezTo>
                  <a:pt x="1196" y="381"/>
                  <a:pt x="1197" y="381"/>
                  <a:pt x="1198" y="381"/>
                </a:cubicBezTo>
                <a:cubicBezTo>
                  <a:pt x="1199" y="381"/>
                  <a:pt x="1200" y="381"/>
                  <a:pt x="1200" y="380"/>
                </a:cubicBezTo>
                <a:cubicBezTo>
                  <a:pt x="1212" y="368"/>
                  <a:pt x="1212" y="368"/>
                  <a:pt x="1212" y="368"/>
                </a:cubicBezTo>
                <a:lnTo>
                  <a:pt x="1504" y="76"/>
                </a:lnTo>
                <a:close/>
                <a:moveTo>
                  <a:pt x="885" y="695"/>
                </a:move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6" y="525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7" y="523"/>
                  <a:pt x="1058" y="523"/>
                  <a:pt x="1058" y="522"/>
                </a:cubicBezTo>
                <a:cubicBezTo>
                  <a:pt x="1058" y="522"/>
                  <a:pt x="1059" y="522"/>
                  <a:pt x="1059" y="521"/>
                </a:cubicBezTo>
                <a:cubicBezTo>
                  <a:pt x="1059" y="521"/>
                  <a:pt x="1059" y="521"/>
                  <a:pt x="1059" y="521"/>
                </a:cubicBezTo>
                <a:cubicBezTo>
                  <a:pt x="1059" y="521"/>
                  <a:pt x="1059" y="521"/>
                  <a:pt x="1059" y="520"/>
                </a:cubicBezTo>
                <a:cubicBezTo>
                  <a:pt x="1059" y="520"/>
                  <a:pt x="1059" y="520"/>
                  <a:pt x="1059" y="520"/>
                </a:cubicBezTo>
                <a:cubicBezTo>
                  <a:pt x="1059" y="520"/>
                  <a:pt x="1059" y="519"/>
                  <a:pt x="1059" y="519"/>
                </a:cubicBezTo>
                <a:cubicBezTo>
                  <a:pt x="1059" y="519"/>
                  <a:pt x="1059" y="519"/>
                  <a:pt x="1059" y="519"/>
                </a:cubicBezTo>
                <a:cubicBezTo>
                  <a:pt x="1059" y="518"/>
                  <a:pt x="1059" y="518"/>
                  <a:pt x="1059" y="518"/>
                </a:cubicBezTo>
                <a:cubicBezTo>
                  <a:pt x="1060" y="518"/>
                  <a:pt x="1060" y="518"/>
                  <a:pt x="1060" y="518"/>
                </a:cubicBezTo>
                <a:cubicBezTo>
                  <a:pt x="1061" y="518"/>
                  <a:pt x="1062" y="518"/>
                  <a:pt x="1063" y="518"/>
                </a:cubicBezTo>
                <a:cubicBezTo>
                  <a:pt x="1083" y="497"/>
                  <a:pt x="1083" y="497"/>
                  <a:pt x="1083" y="497"/>
                </a:cubicBezTo>
                <a:cubicBezTo>
                  <a:pt x="1084" y="496"/>
                  <a:pt x="1084" y="494"/>
                  <a:pt x="1083" y="493"/>
                </a:cubicBezTo>
                <a:cubicBezTo>
                  <a:pt x="1082" y="492"/>
                  <a:pt x="1080" y="492"/>
                  <a:pt x="1079" y="493"/>
                </a:cubicBezTo>
                <a:cubicBezTo>
                  <a:pt x="1058" y="513"/>
                  <a:pt x="1058" y="513"/>
                  <a:pt x="1058" y="513"/>
                </a:cubicBezTo>
                <a:cubicBezTo>
                  <a:pt x="1057" y="514"/>
                  <a:pt x="1057" y="515"/>
                  <a:pt x="1058" y="516"/>
                </a:cubicBezTo>
                <a:cubicBezTo>
                  <a:pt x="1058" y="516"/>
                  <a:pt x="1057" y="516"/>
                  <a:pt x="1057" y="516"/>
                </a:cubicBezTo>
                <a:cubicBezTo>
                  <a:pt x="1057" y="516"/>
                  <a:pt x="1057" y="516"/>
                  <a:pt x="1057" y="516"/>
                </a:cubicBezTo>
                <a:cubicBezTo>
                  <a:pt x="1057" y="516"/>
                  <a:pt x="1056" y="516"/>
                  <a:pt x="1056" y="516"/>
                </a:cubicBezTo>
                <a:cubicBezTo>
                  <a:pt x="1056" y="516"/>
                  <a:pt x="1056" y="516"/>
                  <a:pt x="1056" y="516"/>
                </a:cubicBezTo>
                <a:cubicBezTo>
                  <a:pt x="1056" y="516"/>
                  <a:pt x="1055" y="516"/>
                  <a:pt x="1055" y="517"/>
                </a:cubicBezTo>
                <a:cubicBezTo>
                  <a:pt x="1055" y="517"/>
                  <a:pt x="1055" y="517"/>
                  <a:pt x="1055" y="517"/>
                </a:cubicBezTo>
                <a:cubicBezTo>
                  <a:pt x="1054" y="517"/>
                  <a:pt x="1054" y="517"/>
                  <a:pt x="1054" y="517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1" y="520"/>
                  <a:pt x="1051" y="520"/>
                  <a:pt x="1051" y="521"/>
                </a:cubicBezTo>
                <a:cubicBezTo>
                  <a:pt x="1051" y="521"/>
                  <a:pt x="1051" y="521"/>
                  <a:pt x="1051" y="521"/>
                </a:cubicBezTo>
                <a:cubicBezTo>
                  <a:pt x="881" y="691"/>
                  <a:pt x="881" y="691"/>
                  <a:pt x="881" y="691"/>
                </a:cubicBezTo>
                <a:cubicBezTo>
                  <a:pt x="880" y="692"/>
                  <a:pt x="880" y="694"/>
                  <a:pt x="881" y="695"/>
                </a:cubicBezTo>
                <a:cubicBezTo>
                  <a:pt x="881" y="696"/>
                  <a:pt x="882" y="696"/>
                  <a:pt x="883" y="696"/>
                </a:cubicBezTo>
                <a:cubicBezTo>
                  <a:pt x="884" y="696"/>
                  <a:pt x="885" y="696"/>
                  <a:pt x="885" y="695"/>
                </a:cubicBezTo>
                <a:close/>
                <a:moveTo>
                  <a:pt x="1035" y="559"/>
                </a:moveTo>
                <a:cubicBezTo>
                  <a:pt x="1037" y="558"/>
                  <a:pt x="1037" y="556"/>
                  <a:pt x="1035" y="554"/>
                </a:cubicBezTo>
                <a:cubicBezTo>
                  <a:pt x="1034" y="553"/>
                  <a:pt x="1032" y="553"/>
                  <a:pt x="1031" y="554"/>
                </a:cubicBezTo>
                <a:cubicBezTo>
                  <a:pt x="883" y="702"/>
                  <a:pt x="883" y="702"/>
                  <a:pt x="883" y="702"/>
                </a:cubicBezTo>
                <a:cubicBezTo>
                  <a:pt x="882" y="704"/>
                  <a:pt x="882" y="706"/>
                  <a:pt x="883" y="707"/>
                </a:cubicBezTo>
                <a:cubicBezTo>
                  <a:pt x="884" y="707"/>
                  <a:pt x="884" y="708"/>
                  <a:pt x="885" y="708"/>
                </a:cubicBezTo>
                <a:cubicBezTo>
                  <a:pt x="886" y="708"/>
                  <a:pt x="887" y="707"/>
                  <a:pt x="887" y="707"/>
                </a:cubicBezTo>
                <a:lnTo>
                  <a:pt x="1035" y="559"/>
                </a:lnTo>
                <a:close/>
                <a:moveTo>
                  <a:pt x="1518" y="71"/>
                </a:moveTo>
                <a:cubicBezTo>
                  <a:pt x="1517" y="70"/>
                  <a:pt x="1515" y="70"/>
                  <a:pt x="1514" y="71"/>
                </a:cubicBezTo>
                <a:cubicBezTo>
                  <a:pt x="1203" y="382"/>
                  <a:pt x="1203" y="382"/>
                  <a:pt x="1203" y="382"/>
                </a:cubicBezTo>
                <a:cubicBezTo>
                  <a:pt x="1202" y="384"/>
                  <a:pt x="1202" y="385"/>
                  <a:pt x="1203" y="387"/>
                </a:cubicBezTo>
                <a:cubicBezTo>
                  <a:pt x="1204" y="387"/>
                  <a:pt x="1204" y="388"/>
                  <a:pt x="1205" y="388"/>
                </a:cubicBezTo>
                <a:cubicBezTo>
                  <a:pt x="1206" y="388"/>
                  <a:pt x="1207" y="387"/>
                  <a:pt x="1207" y="387"/>
                </a:cubicBezTo>
                <a:cubicBezTo>
                  <a:pt x="1518" y="76"/>
                  <a:pt x="1518" y="76"/>
                  <a:pt x="1518" y="76"/>
                </a:cubicBezTo>
                <a:cubicBezTo>
                  <a:pt x="1520" y="75"/>
                  <a:pt x="1520" y="73"/>
                  <a:pt x="1518" y="71"/>
                </a:cubicBezTo>
                <a:close/>
                <a:moveTo>
                  <a:pt x="1222" y="386"/>
                </a:moveTo>
                <a:cubicBezTo>
                  <a:pt x="1529" y="79"/>
                  <a:pt x="1529" y="79"/>
                  <a:pt x="1529" y="79"/>
                </a:cubicBezTo>
                <a:cubicBezTo>
                  <a:pt x="1533" y="75"/>
                  <a:pt x="1533" y="75"/>
                  <a:pt x="1533" y="75"/>
                </a:cubicBezTo>
                <a:cubicBezTo>
                  <a:pt x="1535" y="73"/>
                  <a:pt x="1535" y="71"/>
                  <a:pt x="1533" y="70"/>
                </a:cubicBezTo>
                <a:cubicBezTo>
                  <a:pt x="1532" y="69"/>
                  <a:pt x="1530" y="69"/>
                  <a:pt x="1529" y="70"/>
                </a:cubicBezTo>
                <a:cubicBezTo>
                  <a:pt x="1217" y="382"/>
                  <a:pt x="1217" y="382"/>
                  <a:pt x="1217" y="382"/>
                </a:cubicBezTo>
                <a:cubicBezTo>
                  <a:pt x="1216" y="383"/>
                  <a:pt x="1216" y="385"/>
                  <a:pt x="1217" y="386"/>
                </a:cubicBezTo>
                <a:cubicBezTo>
                  <a:pt x="1218" y="387"/>
                  <a:pt x="1219" y="387"/>
                  <a:pt x="1220" y="387"/>
                </a:cubicBezTo>
                <a:cubicBezTo>
                  <a:pt x="1220" y="387"/>
                  <a:pt x="1221" y="387"/>
                  <a:pt x="1222" y="386"/>
                </a:cubicBezTo>
                <a:close/>
                <a:moveTo>
                  <a:pt x="1031" y="577"/>
                </a:moveTo>
                <a:cubicBezTo>
                  <a:pt x="1032" y="576"/>
                  <a:pt x="1032" y="574"/>
                  <a:pt x="1031" y="573"/>
                </a:cubicBezTo>
                <a:cubicBezTo>
                  <a:pt x="1030" y="571"/>
                  <a:pt x="1028" y="571"/>
                  <a:pt x="1027" y="573"/>
                </a:cubicBezTo>
                <a:cubicBezTo>
                  <a:pt x="887" y="712"/>
                  <a:pt x="887" y="712"/>
                  <a:pt x="887" y="712"/>
                </a:cubicBezTo>
                <a:cubicBezTo>
                  <a:pt x="886" y="713"/>
                  <a:pt x="886" y="715"/>
                  <a:pt x="887" y="716"/>
                </a:cubicBezTo>
                <a:cubicBezTo>
                  <a:pt x="888" y="717"/>
                  <a:pt x="889" y="717"/>
                  <a:pt x="890" y="717"/>
                </a:cubicBezTo>
                <a:cubicBezTo>
                  <a:pt x="890" y="717"/>
                  <a:pt x="891" y="717"/>
                  <a:pt x="892" y="716"/>
                </a:cubicBezTo>
                <a:lnTo>
                  <a:pt x="1031" y="577"/>
                </a:lnTo>
                <a:close/>
                <a:moveTo>
                  <a:pt x="1478" y="144"/>
                </a:moveTo>
                <a:cubicBezTo>
                  <a:pt x="1479" y="143"/>
                  <a:pt x="1479" y="141"/>
                  <a:pt x="1478" y="140"/>
                </a:cubicBezTo>
                <a:cubicBezTo>
                  <a:pt x="1477" y="138"/>
                  <a:pt x="1475" y="138"/>
                  <a:pt x="1474" y="140"/>
                </a:cubicBezTo>
                <a:cubicBezTo>
                  <a:pt x="1218" y="395"/>
                  <a:pt x="1218" y="395"/>
                  <a:pt x="1218" y="395"/>
                </a:cubicBezTo>
                <a:cubicBezTo>
                  <a:pt x="1217" y="396"/>
                  <a:pt x="1217" y="398"/>
                  <a:pt x="1218" y="399"/>
                </a:cubicBezTo>
                <a:cubicBezTo>
                  <a:pt x="1219" y="400"/>
                  <a:pt x="1220" y="400"/>
                  <a:pt x="1221" y="400"/>
                </a:cubicBezTo>
                <a:cubicBezTo>
                  <a:pt x="1221" y="400"/>
                  <a:pt x="1222" y="400"/>
                  <a:pt x="1223" y="399"/>
                </a:cubicBezTo>
                <a:lnTo>
                  <a:pt x="1478" y="144"/>
                </a:lnTo>
                <a:close/>
                <a:moveTo>
                  <a:pt x="1481" y="137"/>
                </a:moveTo>
                <a:cubicBezTo>
                  <a:pt x="1482" y="137"/>
                  <a:pt x="1482" y="138"/>
                  <a:pt x="1483" y="138"/>
                </a:cubicBezTo>
                <a:cubicBezTo>
                  <a:pt x="1484" y="138"/>
                  <a:pt x="1485" y="137"/>
                  <a:pt x="1485" y="137"/>
                </a:cubicBezTo>
                <a:cubicBezTo>
                  <a:pt x="1547" y="75"/>
                  <a:pt x="1547" y="75"/>
                  <a:pt x="1547" y="75"/>
                </a:cubicBezTo>
                <a:cubicBezTo>
                  <a:pt x="1549" y="73"/>
                  <a:pt x="1549" y="71"/>
                  <a:pt x="1547" y="70"/>
                </a:cubicBezTo>
                <a:cubicBezTo>
                  <a:pt x="1546" y="69"/>
                  <a:pt x="1544" y="69"/>
                  <a:pt x="1543" y="70"/>
                </a:cubicBezTo>
                <a:cubicBezTo>
                  <a:pt x="1481" y="132"/>
                  <a:pt x="1481" y="132"/>
                  <a:pt x="1481" y="132"/>
                </a:cubicBezTo>
                <a:cubicBezTo>
                  <a:pt x="1480" y="133"/>
                  <a:pt x="1480" y="135"/>
                  <a:pt x="1481" y="137"/>
                </a:cubicBezTo>
                <a:close/>
                <a:moveTo>
                  <a:pt x="1033" y="589"/>
                </a:moveTo>
                <a:cubicBezTo>
                  <a:pt x="1034" y="588"/>
                  <a:pt x="1034" y="586"/>
                  <a:pt x="1033" y="585"/>
                </a:cubicBezTo>
                <a:cubicBezTo>
                  <a:pt x="1032" y="584"/>
                  <a:pt x="1030" y="584"/>
                  <a:pt x="1029" y="585"/>
                </a:cubicBezTo>
                <a:cubicBezTo>
                  <a:pt x="892" y="721"/>
                  <a:pt x="892" y="721"/>
                  <a:pt x="892" y="721"/>
                </a:cubicBezTo>
                <a:cubicBezTo>
                  <a:pt x="891" y="722"/>
                  <a:pt x="891" y="724"/>
                  <a:pt x="892" y="725"/>
                </a:cubicBezTo>
                <a:cubicBezTo>
                  <a:pt x="893" y="726"/>
                  <a:pt x="894" y="726"/>
                  <a:pt x="894" y="726"/>
                </a:cubicBezTo>
                <a:cubicBezTo>
                  <a:pt x="895" y="726"/>
                  <a:pt x="896" y="726"/>
                  <a:pt x="897" y="725"/>
                </a:cubicBezTo>
                <a:lnTo>
                  <a:pt x="1033" y="589"/>
                </a:lnTo>
                <a:close/>
                <a:moveTo>
                  <a:pt x="1495" y="137"/>
                </a:moveTo>
                <a:cubicBezTo>
                  <a:pt x="1495" y="138"/>
                  <a:pt x="1496" y="138"/>
                  <a:pt x="1497" y="138"/>
                </a:cubicBezTo>
                <a:cubicBezTo>
                  <a:pt x="1498" y="138"/>
                  <a:pt x="1498" y="138"/>
                  <a:pt x="1499" y="137"/>
                </a:cubicBezTo>
                <a:cubicBezTo>
                  <a:pt x="1559" y="77"/>
                  <a:pt x="1559" y="77"/>
                  <a:pt x="1559" y="77"/>
                </a:cubicBezTo>
                <a:cubicBezTo>
                  <a:pt x="1560" y="76"/>
                  <a:pt x="1560" y="74"/>
                  <a:pt x="1559" y="73"/>
                </a:cubicBezTo>
                <a:cubicBezTo>
                  <a:pt x="1558" y="72"/>
                  <a:pt x="1556" y="72"/>
                  <a:pt x="1554" y="73"/>
                </a:cubicBezTo>
                <a:cubicBezTo>
                  <a:pt x="1495" y="133"/>
                  <a:pt x="1495" y="133"/>
                  <a:pt x="1495" y="133"/>
                </a:cubicBezTo>
                <a:cubicBezTo>
                  <a:pt x="1493" y="134"/>
                  <a:pt x="1493" y="136"/>
                  <a:pt x="1495" y="137"/>
                </a:cubicBezTo>
                <a:close/>
                <a:moveTo>
                  <a:pt x="1472" y="164"/>
                </a:moveTo>
                <a:cubicBezTo>
                  <a:pt x="1473" y="163"/>
                  <a:pt x="1473" y="161"/>
                  <a:pt x="1472" y="160"/>
                </a:cubicBezTo>
                <a:cubicBezTo>
                  <a:pt x="1471" y="159"/>
                  <a:pt x="1469" y="159"/>
                  <a:pt x="1468" y="160"/>
                </a:cubicBezTo>
                <a:cubicBezTo>
                  <a:pt x="1222" y="405"/>
                  <a:pt x="1222" y="405"/>
                  <a:pt x="1222" y="405"/>
                </a:cubicBezTo>
                <a:cubicBezTo>
                  <a:pt x="1221" y="407"/>
                  <a:pt x="1221" y="409"/>
                  <a:pt x="1222" y="410"/>
                </a:cubicBezTo>
                <a:cubicBezTo>
                  <a:pt x="1222" y="410"/>
                  <a:pt x="1223" y="411"/>
                  <a:pt x="1224" y="411"/>
                </a:cubicBezTo>
                <a:cubicBezTo>
                  <a:pt x="1225" y="411"/>
                  <a:pt x="1226" y="410"/>
                  <a:pt x="1226" y="410"/>
                </a:cubicBezTo>
                <a:lnTo>
                  <a:pt x="1472" y="164"/>
                </a:lnTo>
                <a:close/>
                <a:moveTo>
                  <a:pt x="1034" y="593"/>
                </a:moveTo>
                <a:cubicBezTo>
                  <a:pt x="897" y="731"/>
                  <a:pt x="897" y="731"/>
                  <a:pt x="897" y="731"/>
                </a:cubicBezTo>
                <a:cubicBezTo>
                  <a:pt x="895" y="732"/>
                  <a:pt x="895" y="734"/>
                  <a:pt x="897" y="735"/>
                </a:cubicBezTo>
                <a:cubicBezTo>
                  <a:pt x="897" y="736"/>
                  <a:pt x="898" y="736"/>
                  <a:pt x="899" y="736"/>
                </a:cubicBezTo>
                <a:cubicBezTo>
                  <a:pt x="899" y="736"/>
                  <a:pt x="900" y="736"/>
                  <a:pt x="901" y="735"/>
                </a:cubicBezTo>
                <a:cubicBezTo>
                  <a:pt x="1039" y="597"/>
                  <a:pt x="1039" y="597"/>
                  <a:pt x="1039" y="597"/>
                </a:cubicBezTo>
                <a:cubicBezTo>
                  <a:pt x="1040" y="596"/>
                  <a:pt x="1040" y="594"/>
                  <a:pt x="1039" y="593"/>
                </a:cubicBezTo>
                <a:cubicBezTo>
                  <a:pt x="1037" y="592"/>
                  <a:pt x="1035" y="592"/>
                  <a:pt x="1034" y="593"/>
                </a:cubicBezTo>
                <a:close/>
                <a:moveTo>
                  <a:pt x="1510" y="136"/>
                </a:moveTo>
                <a:cubicBezTo>
                  <a:pt x="1510" y="137"/>
                  <a:pt x="1511" y="137"/>
                  <a:pt x="1512" y="137"/>
                </a:cubicBezTo>
                <a:cubicBezTo>
                  <a:pt x="1513" y="137"/>
                  <a:pt x="1513" y="137"/>
                  <a:pt x="1514" y="136"/>
                </a:cubicBezTo>
                <a:cubicBezTo>
                  <a:pt x="1572" y="79"/>
                  <a:pt x="1572" y="79"/>
                  <a:pt x="1572" y="79"/>
                </a:cubicBezTo>
                <a:cubicBezTo>
                  <a:pt x="1573" y="77"/>
                  <a:pt x="1573" y="75"/>
                  <a:pt x="1572" y="74"/>
                </a:cubicBezTo>
                <a:cubicBezTo>
                  <a:pt x="1570" y="73"/>
                  <a:pt x="1568" y="73"/>
                  <a:pt x="1567" y="74"/>
                </a:cubicBezTo>
                <a:cubicBezTo>
                  <a:pt x="1510" y="132"/>
                  <a:pt x="1510" y="132"/>
                  <a:pt x="1510" y="132"/>
                </a:cubicBezTo>
                <a:cubicBezTo>
                  <a:pt x="1508" y="133"/>
                  <a:pt x="1508" y="135"/>
                  <a:pt x="1510" y="136"/>
                </a:cubicBezTo>
                <a:close/>
                <a:moveTo>
                  <a:pt x="1483" y="167"/>
                </a:moveTo>
                <a:cubicBezTo>
                  <a:pt x="1484" y="166"/>
                  <a:pt x="1484" y="164"/>
                  <a:pt x="1483" y="163"/>
                </a:cubicBezTo>
                <a:cubicBezTo>
                  <a:pt x="1482" y="162"/>
                  <a:pt x="1480" y="162"/>
                  <a:pt x="1478" y="163"/>
                </a:cubicBezTo>
                <a:cubicBezTo>
                  <a:pt x="1225" y="416"/>
                  <a:pt x="1225" y="416"/>
                  <a:pt x="1225" y="416"/>
                </a:cubicBezTo>
                <a:cubicBezTo>
                  <a:pt x="1224" y="417"/>
                  <a:pt x="1224" y="419"/>
                  <a:pt x="1225" y="420"/>
                </a:cubicBezTo>
                <a:cubicBezTo>
                  <a:pt x="1226" y="421"/>
                  <a:pt x="1227" y="421"/>
                  <a:pt x="1228" y="421"/>
                </a:cubicBezTo>
                <a:cubicBezTo>
                  <a:pt x="1228" y="421"/>
                  <a:pt x="1229" y="421"/>
                  <a:pt x="1230" y="420"/>
                </a:cubicBezTo>
                <a:lnTo>
                  <a:pt x="1483" y="167"/>
                </a:lnTo>
                <a:close/>
                <a:moveTo>
                  <a:pt x="1034" y="607"/>
                </a:moveTo>
                <a:cubicBezTo>
                  <a:pt x="897" y="745"/>
                  <a:pt x="897" y="745"/>
                  <a:pt x="897" y="745"/>
                </a:cubicBezTo>
                <a:cubicBezTo>
                  <a:pt x="896" y="746"/>
                  <a:pt x="896" y="748"/>
                  <a:pt x="897" y="749"/>
                </a:cubicBezTo>
                <a:cubicBezTo>
                  <a:pt x="897" y="750"/>
                  <a:pt x="898" y="750"/>
                  <a:pt x="899" y="750"/>
                </a:cubicBezTo>
                <a:cubicBezTo>
                  <a:pt x="900" y="750"/>
                  <a:pt x="900" y="750"/>
                  <a:pt x="901" y="749"/>
                </a:cubicBezTo>
                <a:cubicBezTo>
                  <a:pt x="1039" y="611"/>
                  <a:pt x="1039" y="611"/>
                  <a:pt x="1039" y="611"/>
                </a:cubicBezTo>
                <a:cubicBezTo>
                  <a:pt x="1040" y="610"/>
                  <a:pt x="1040" y="608"/>
                  <a:pt x="1039" y="607"/>
                </a:cubicBezTo>
                <a:cubicBezTo>
                  <a:pt x="1037" y="606"/>
                  <a:pt x="1035" y="606"/>
                  <a:pt x="1034" y="607"/>
                </a:cubicBezTo>
                <a:close/>
                <a:moveTo>
                  <a:pt x="1530" y="130"/>
                </a:moveTo>
                <a:cubicBezTo>
                  <a:pt x="1529" y="128"/>
                  <a:pt x="1527" y="128"/>
                  <a:pt x="1526" y="130"/>
                </a:cubicBezTo>
                <a:cubicBezTo>
                  <a:pt x="1520" y="135"/>
                  <a:pt x="1520" y="135"/>
                  <a:pt x="1520" y="135"/>
                </a:cubicBezTo>
                <a:cubicBezTo>
                  <a:pt x="1519" y="137"/>
                  <a:pt x="1519" y="139"/>
                  <a:pt x="1520" y="140"/>
                </a:cubicBezTo>
                <a:cubicBezTo>
                  <a:pt x="1520" y="140"/>
                  <a:pt x="1521" y="141"/>
                  <a:pt x="1522" y="141"/>
                </a:cubicBezTo>
                <a:cubicBezTo>
                  <a:pt x="1523" y="141"/>
                  <a:pt x="1524" y="140"/>
                  <a:pt x="1524" y="140"/>
                </a:cubicBezTo>
                <a:cubicBezTo>
                  <a:pt x="1530" y="134"/>
                  <a:pt x="1530" y="134"/>
                  <a:pt x="1530" y="134"/>
                </a:cubicBezTo>
                <a:cubicBezTo>
                  <a:pt x="1531" y="133"/>
                  <a:pt x="1531" y="131"/>
                  <a:pt x="1530" y="130"/>
                </a:cubicBezTo>
                <a:close/>
                <a:moveTo>
                  <a:pt x="1001" y="659"/>
                </a:moveTo>
                <a:cubicBezTo>
                  <a:pt x="999" y="658"/>
                  <a:pt x="997" y="658"/>
                  <a:pt x="996" y="659"/>
                </a:cubicBezTo>
                <a:cubicBezTo>
                  <a:pt x="903" y="752"/>
                  <a:pt x="903" y="752"/>
                  <a:pt x="903" y="752"/>
                </a:cubicBezTo>
                <a:cubicBezTo>
                  <a:pt x="902" y="753"/>
                  <a:pt x="902" y="755"/>
                  <a:pt x="903" y="756"/>
                </a:cubicBezTo>
                <a:cubicBezTo>
                  <a:pt x="904" y="757"/>
                  <a:pt x="905" y="757"/>
                  <a:pt x="906" y="757"/>
                </a:cubicBezTo>
                <a:cubicBezTo>
                  <a:pt x="906" y="757"/>
                  <a:pt x="907" y="757"/>
                  <a:pt x="908" y="756"/>
                </a:cubicBezTo>
                <a:cubicBezTo>
                  <a:pt x="1001" y="663"/>
                  <a:pt x="1001" y="663"/>
                  <a:pt x="1001" y="663"/>
                </a:cubicBezTo>
                <a:cubicBezTo>
                  <a:pt x="1002" y="662"/>
                  <a:pt x="1002" y="660"/>
                  <a:pt x="1001" y="659"/>
                </a:cubicBezTo>
                <a:close/>
                <a:moveTo>
                  <a:pt x="1004" y="652"/>
                </a:moveTo>
                <a:cubicBezTo>
                  <a:pt x="1002" y="654"/>
                  <a:pt x="1002" y="654"/>
                  <a:pt x="1002" y="654"/>
                </a:cubicBezTo>
                <a:cubicBezTo>
                  <a:pt x="1000" y="655"/>
                  <a:pt x="1000" y="657"/>
                  <a:pt x="1002" y="658"/>
                </a:cubicBezTo>
                <a:cubicBezTo>
                  <a:pt x="1002" y="659"/>
                  <a:pt x="1003" y="659"/>
                  <a:pt x="1004" y="659"/>
                </a:cubicBezTo>
                <a:cubicBezTo>
                  <a:pt x="1005" y="659"/>
                  <a:pt x="1005" y="659"/>
                  <a:pt x="1006" y="658"/>
                </a:cubicBezTo>
                <a:cubicBezTo>
                  <a:pt x="1008" y="656"/>
                  <a:pt x="1008" y="656"/>
                  <a:pt x="1008" y="656"/>
                </a:cubicBezTo>
                <a:cubicBezTo>
                  <a:pt x="1009" y="655"/>
                  <a:pt x="1009" y="653"/>
                  <a:pt x="1008" y="652"/>
                </a:cubicBezTo>
                <a:cubicBezTo>
                  <a:pt x="1007" y="650"/>
                  <a:pt x="1005" y="650"/>
                  <a:pt x="1004" y="652"/>
                </a:cubicBezTo>
                <a:close/>
                <a:moveTo>
                  <a:pt x="1496" y="168"/>
                </a:moveTo>
                <a:cubicBezTo>
                  <a:pt x="1497" y="167"/>
                  <a:pt x="1497" y="165"/>
                  <a:pt x="1496" y="164"/>
                </a:cubicBezTo>
                <a:cubicBezTo>
                  <a:pt x="1495" y="163"/>
                  <a:pt x="1493" y="163"/>
                  <a:pt x="1492" y="164"/>
                </a:cubicBezTo>
                <a:cubicBezTo>
                  <a:pt x="1230" y="425"/>
                  <a:pt x="1230" y="425"/>
                  <a:pt x="1230" y="425"/>
                </a:cubicBezTo>
                <a:cubicBezTo>
                  <a:pt x="1229" y="426"/>
                  <a:pt x="1229" y="428"/>
                  <a:pt x="1230" y="429"/>
                </a:cubicBezTo>
                <a:cubicBezTo>
                  <a:pt x="1231" y="430"/>
                  <a:pt x="1232" y="430"/>
                  <a:pt x="1233" y="430"/>
                </a:cubicBezTo>
                <a:cubicBezTo>
                  <a:pt x="1233" y="430"/>
                  <a:pt x="1234" y="430"/>
                  <a:pt x="1235" y="429"/>
                </a:cubicBezTo>
                <a:lnTo>
                  <a:pt x="1496" y="168"/>
                </a:lnTo>
                <a:close/>
                <a:moveTo>
                  <a:pt x="1034" y="622"/>
                </a:moveTo>
                <a:cubicBezTo>
                  <a:pt x="1017" y="638"/>
                  <a:pt x="1017" y="638"/>
                  <a:pt x="1017" y="638"/>
                </a:cubicBezTo>
                <a:cubicBezTo>
                  <a:pt x="1016" y="639"/>
                  <a:pt x="1016" y="641"/>
                  <a:pt x="1017" y="642"/>
                </a:cubicBezTo>
                <a:cubicBezTo>
                  <a:pt x="1018" y="643"/>
                  <a:pt x="1019" y="643"/>
                  <a:pt x="1020" y="643"/>
                </a:cubicBezTo>
                <a:cubicBezTo>
                  <a:pt x="1020" y="643"/>
                  <a:pt x="1021" y="643"/>
                  <a:pt x="1022" y="642"/>
                </a:cubicBezTo>
                <a:cubicBezTo>
                  <a:pt x="1038" y="626"/>
                  <a:pt x="1038" y="626"/>
                  <a:pt x="1038" y="626"/>
                </a:cubicBezTo>
                <a:cubicBezTo>
                  <a:pt x="1039" y="625"/>
                  <a:pt x="1039" y="623"/>
                  <a:pt x="1038" y="622"/>
                </a:cubicBezTo>
                <a:cubicBezTo>
                  <a:pt x="1037" y="620"/>
                  <a:pt x="1035" y="620"/>
                  <a:pt x="1034" y="622"/>
                </a:cubicBezTo>
                <a:close/>
                <a:moveTo>
                  <a:pt x="1538" y="121"/>
                </a:moveTo>
                <a:cubicBezTo>
                  <a:pt x="1539" y="122"/>
                  <a:pt x="1540" y="122"/>
                  <a:pt x="1540" y="122"/>
                </a:cubicBezTo>
                <a:cubicBezTo>
                  <a:pt x="1541" y="122"/>
                  <a:pt x="1542" y="122"/>
                  <a:pt x="1543" y="121"/>
                </a:cubicBezTo>
                <a:cubicBezTo>
                  <a:pt x="1580" y="84"/>
                  <a:pt x="1580" y="84"/>
                  <a:pt x="1580" y="84"/>
                </a:cubicBezTo>
                <a:cubicBezTo>
                  <a:pt x="1581" y="83"/>
                  <a:pt x="1581" y="81"/>
                  <a:pt x="1580" y="80"/>
                </a:cubicBezTo>
                <a:cubicBezTo>
                  <a:pt x="1579" y="78"/>
                  <a:pt x="1577" y="78"/>
                  <a:pt x="1576" y="80"/>
                </a:cubicBezTo>
                <a:cubicBezTo>
                  <a:pt x="1538" y="117"/>
                  <a:pt x="1538" y="117"/>
                  <a:pt x="1538" y="117"/>
                </a:cubicBezTo>
                <a:cubicBezTo>
                  <a:pt x="1537" y="118"/>
                  <a:pt x="1537" y="120"/>
                  <a:pt x="1538" y="121"/>
                </a:cubicBezTo>
                <a:close/>
                <a:moveTo>
                  <a:pt x="999" y="670"/>
                </a:moveTo>
                <a:cubicBezTo>
                  <a:pt x="920" y="749"/>
                  <a:pt x="920" y="749"/>
                  <a:pt x="920" y="749"/>
                </a:cubicBezTo>
                <a:cubicBezTo>
                  <a:pt x="919" y="750"/>
                  <a:pt x="919" y="752"/>
                  <a:pt x="920" y="753"/>
                </a:cubicBezTo>
                <a:cubicBezTo>
                  <a:pt x="921" y="754"/>
                  <a:pt x="922" y="754"/>
                  <a:pt x="922" y="754"/>
                </a:cubicBezTo>
                <a:cubicBezTo>
                  <a:pt x="923" y="754"/>
                  <a:pt x="924" y="754"/>
                  <a:pt x="925" y="753"/>
                </a:cubicBezTo>
                <a:cubicBezTo>
                  <a:pt x="1004" y="674"/>
                  <a:pt x="1004" y="674"/>
                  <a:pt x="1004" y="674"/>
                </a:cubicBezTo>
                <a:cubicBezTo>
                  <a:pt x="1005" y="673"/>
                  <a:pt x="1005" y="671"/>
                  <a:pt x="1004" y="670"/>
                </a:cubicBezTo>
                <a:cubicBezTo>
                  <a:pt x="1003" y="669"/>
                  <a:pt x="1001" y="669"/>
                  <a:pt x="999" y="670"/>
                </a:cubicBezTo>
                <a:close/>
                <a:moveTo>
                  <a:pt x="1506" y="172"/>
                </a:moveTo>
                <a:cubicBezTo>
                  <a:pt x="1510" y="168"/>
                  <a:pt x="1510" y="168"/>
                  <a:pt x="1510" y="168"/>
                </a:cubicBezTo>
                <a:cubicBezTo>
                  <a:pt x="1512" y="166"/>
                  <a:pt x="1512" y="164"/>
                  <a:pt x="1510" y="163"/>
                </a:cubicBezTo>
                <a:cubicBezTo>
                  <a:pt x="1509" y="162"/>
                  <a:pt x="1507" y="162"/>
                  <a:pt x="1506" y="163"/>
                </a:cubicBezTo>
                <a:cubicBezTo>
                  <a:pt x="1499" y="170"/>
                  <a:pt x="1499" y="170"/>
                  <a:pt x="1499" y="170"/>
                </a:cubicBezTo>
                <a:cubicBezTo>
                  <a:pt x="1234" y="435"/>
                  <a:pt x="1234" y="435"/>
                  <a:pt x="1234" y="435"/>
                </a:cubicBezTo>
                <a:cubicBezTo>
                  <a:pt x="1233" y="436"/>
                  <a:pt x="1233" y="438"/>
                  <a:pt x="1234" y="440"/>
                </a:cubicBezTo>
                <a:cubicBezTo>
                  <a:pt x="1235" y="440"/>
                  <a:pt x="1235" y="440"/>
                  <a:pt x="1236" y="440"/>
                </a:cubicBezTo>
                <a:cubicBezTo>
                  <a:pt x="1237" y="440"/>
                  <a:pt x="1238" y="440"/>
                  <a:pt x="1238" y="440"/>
                </a:cubicBezTo>
                <a:lnTo>
                  <a:pt x="1506" y="172"/>
                </a:lnTo>
                <a:close/>
                <a:moveTo>
                  <a:pt x="1547" y="123"/>
                </a:moveTo>
                <a:cubicBezTo>
                  <a:pt x="1545" y="124"/>
                  <a:pt x="1545" y="126"/>
                  <a:pt x="1547" y="127"/>
                </a:cubicBezTo>
                <a:cubicBezTo>
                  <a:pt x="1547" y="128"/>
                  <a:pt x="1548" y="128"/>
                  <a:pt x="1549" y="128"/>
                </a:cubicBezTo>
                <a:cubicBezTo>
                  <a:pt x="1550" y="128"/>
                  <a:pt x="1550" y="128"/>
                  <a:pt x="1551" y="127"/>
                </a:cubicBezTo>
                <a:cubicBezTo>
                  <a:pt x="1557" y="121"/>
                  <a:pt x="1557" y="121"/>
                  <a:pt x="1557" y="121"/>
                </a:cubicBezTo>
                <a:cubicBezTo>
                  <a:pt x="1589" y="89"/>
                  <a:pt x="1589" y="89"/>
                  <a:pt x="1589" y="89"/>
                </a:cubicBezTo>
                <a:cubicBezTo>
                  <a:pt x="1590" y="88"/>
                  <a:pt x="1590" y="86"/>
                  <a:pt x="1589" y="85"/>
                </a:cubicBezTo>
                <a:cubicBezTo>
                  <a:pt x="1587" y="84"/>
                  <a:pt x="1585" y="84"/>
                  <a:pt x="1584" y="85"/>
                </a:cubicBezTo>
                <a:cubicBezTo>
                  <a:pt x="1550" y="119"/>
                  <a:pt x="1550" y="119"/>
                  <a:pt x="1550" y="119"/>
                </a:cubicBezTo>
                <a:lnTo>
                  <a:pt x="1547" y="123"/>
                </a:lnTo>
                <a:close/>
                <a:moveTo>
                  <a:pt x="1518" y="174"/>
                </a:moveTo>
                <a:cubicBezTo>
                  <a:pt x="1519" y="173"/>
                  <a:pt x="1519" y="171"/>
                  <a:pt x="1518" y="169"/>
                </a:cubicBezTo>
                <a:cubicBezTo>
                  <a:pt x="1517" y="168"/>
                  <a:pt x="1515" y="168"/>
                  <a:pt x="1514" y="169"/>
                </a:cubicBezTo>
                <a:cubicBezTo>
                  <a:pt x="1305" y="378"/>
                  <a:pt x="1305" y="378"/>
                  <a:pt x="1305" y="378"/>
                </a:cubicBezTo>
                <a:cubicBezTo>
                  <a:pt x="1304" y="380"/>
                  <a:pt x="1304" y="382"/>
                  <a:pt x="1305" y="383"/>
                </a:cubicBezTo>
                <a:cubicBezTo>
                  <a:pt x="1305" y="383"/>
                  <a:pt x="1306" y="384"/>
                  <a:pt x="1307" y="384"/>
                </a:cubicBezTo>
                <a:cubicBezTo>
                  <a:pt x="1308" y="384"/>
                  <a:pt x="1309" y="383"/>
                  <a:pt x="1309" y="383"/>
                </a:cubicBezTo>
                <a:cubicBezTo>
                  <a:pt x="1512" y="180"/>
                  <a:pt x="1512" y="180"/>
                  <a:pt x="1512" y="180"/>
                </a:cubicBezTo>
                <a:lnTo>
                  <a:pt x="1518" y="174"/>
                </a:lnTo>
                <a:close/>
                <a:moveTo>
                  <a:pt x="983" y="700"/>
                </a:moveTo>
                <a:cubicBezTo>
                  <a:pt x="934" y="749"/>
                  <a:pt x="934" y="749"/>
                  <a:pt x="934" y="749"/>
                </a:cubicBezTo>
                <a:cubicBezTo>
                  <a:pt x="933" y="751"/>
                  <a:pt x="933" y="753"/>
                  <a:pt x="934" y="754"/>
                </a:cubicBezTo>
                <a:cubicBezTo>
                  <a:pt x="934" y="754"/>
                  <a:pt x="935" y="755"/>
                  <a:pt x="936" y="755"/>
                </a:cubicBezTo>
                <a:cubicBezTo>
                  <a:pt x="937" y="755"/>
                  <a:pt x="938" y="754"/>
                  <a:pt x="938" y="754"/>
                </a:cubicBezTo>
                <a:cubicBezTo>
                  <a:pt x="988" y="704"/>
                  <a:pt x="988" y="704"/>
                  <a:pt x="988" y="704"/>
                </a:cubicBezTo>
                <a:cubicBezTo>
                  <a:pt x="989" y="703"/>
                  <a:pt x="989" y="701"/>
                  <a:pt x="988" y="700"/>
                </a:cubicBezTo>
                <a:cubicBezTo>
                  <a:pt x="987" y="699"/>
                  <a:pt x="985" y="699"/>
                  <a:pt x="983" y="700"/>
                </a:cubicBezTo>
                <a:close/>
                <a:moveTo>
                  <a:pt x="1299" y="384"/>
                </a:moveTo>
                <a:cubicBezTo>
                  <a:pt x="1239" y="444"/>
                  <a:pt x="1239" y="444"/>
                  <a:pt x="1239" y="444"/>
                </a:cubicBezTo>
                <a:cubicBezTo>
                  <a:pt x="1238" y="446"/>
                  <a:pt x="1238" y="448"/>
                  <a:pt x="1239" y="449"/>
                </a:cubicBezTo>
                <a:cubicBezTo>
                  <a:pt x="1240" y="449"/>
                  <a:pt x="1240" y="450"/>
                  <a:pt x="1241" y="450"/>
                </a:cubicBezTo>
                <a:cubicBezTo>
                  <a:pt x="1242" y="450"/>
                  <a:pt x="1243" y="449"/>
                  <a:pt x="1243" y="449"/>
                </a:cubicBezTo>
                <a:cubicBezTo>
                  <a:pt x="1303" y="389"/>
                  <a:pt x="1303" y="389"/>
                  <a:pt x="1303" y="389"/>
                </a:cubicBezTo>
                <a:cubicBezTo>
                  <a:pt x="1304" y="388"/>
                  <a:pt x="1304" y="386"/>
                  <a:pt x="1303" y="384"/>
                </a:cubicBezTo>
                <a:cubicBezTo>
                  <a:pt x="1302" y="383"/>
                  <a:pt x="1300" y="383"/>
                  <a:pt x="1299" y="384"/>
                </a:cubicBezTo>
                <a:close/>
                <a:moveTo>
                  <a:pt x="1561" y="126"/>
                </a:moveTo>
                <a:cubicBezTo>
                  <a:pt x="1562" y="127"/>
                  <a:pt x="1563" y="127"/>
                  <a:pt x="1563" y="127"/>
                </a:cubicBezTo>
                <a:cubicBezTo>
                  <a:pt x="1564" y="127"/>
                  <a:pt x="1565" y="127"/>
                  <a:pt x="1566" y="126"/>
                </a:cubicBezTo>
                <a:cubicBezTo>
                  <a:pt x="1597" y="95"/>
                  <a:pt x="1597" y="95"/>
                  <a:pt x="1597" y="95"/>
                </a:cubicBezTo>
                <a:cubicBezTo>
                  <a:pt x="1598" y="94"/>
                  <a:pt x="1598" y="92"/>
                  <a:pt x="1597" y="91"/>
                </a:cubicBezTo>
                <a:cubicBezTo>
                  <a:pt x="1596" y="89"/>
                  <a:pt x="1594" y="89"/>
                  <a:pt x="1593" y="91"/>
                </a:cubicBezTo>
                <a:cubicBezTo>
                  <a:pt x="1561" y="122"/>
                  <a:pt x="1561" y="122"/>
                  <a:pt x="1561" y="122"/>
                </a:cubicBezTo>
                <a:cubicBezTo>
                  <a:pt x="1560" y="123"/>
                  <a:pt x="1560" y="125"/>
                  <a:pt x="1561" y="126"/>
                </a:cubicBezTo>
                <a:close/>
                <a:moveTo>
                  <a:pt x="1051" y="651"/>
                </a:moveTo>
                <a:cubicBezTo>
                  <a:pt x="1051" y="651"/>
                  <a:pt x="1052" y="652"/>
                  <a:pt x="1053" y="652"/>
                </a:cubicBezTo>
                <a:cubicBezTo>
                  <a:pt x="1054" y="652"/>
                  <a:pt x="1055" y="651"/>
                  <a:pt x="1055" y="651"/>
                </a:cubicBezTo>
                <a:cubicBezTo>
                  <a:pt x="1092" y="614"/>
                  <a:pt x="1092" y="614"/>
                  <a:pt x="1092" y="614"/>
                </a:cubicBezTo>
                <a:cubicBezTo>
                  <a:pt x="1094" y="612"/>
                  <a:pt x="1094" y="610"/>
                  <a:pt x="1092" y="609"/>
                </a:cubicBezTo>
                <a:cubicBezTo>
                  <a:pt x="1091" y="608"/>
                  <a:pt x="1089" y="608"/>
                  <a:pt x="1088" y="609"/>
                </a:cubicBezTo>
                <a:cubicBezTo>
                  <a:pt x="1051" y="646"/>
                  <a:pt x="1051" y="646"/>
                  <a:pt x="1051" y="646"/>
                </a:cubicBezTo>
                <a:cubicBezTo>
                  <a:pt x="1050" y="648"/>
                  <a:pt x="1050" y="650"/>
                  <a:pt x="1051" y="651"/>
                </a:cubicBezTo>
                <a:close/>
                <a:moveTo>
                  <a:pt x="1554" y="148"/>
                </a:moveTo>
                <a:cubicBezTo>
                  <a:pt x="1555" y="148"/>
                  <a:pt x="1555" y="148"/>
                  <a:pt x="1556" y="148"/>
                </a:cubicBezTo>
                <a:cubicBezTo>
                  <a:pt x="1557" y="148"/>
                  <a:pt x="1558" y="148"/>
                  <a:pt x="1558" y="148"/>
                </a:cubicBezTo>
                <a:cubicBezTo>
                  <a:pt x="1605" y="101"/>
                  <a:pt x="1605" y="101"/>
                  <a:pt x="1605" y="101"/>
                </a:cubicBezTo>
                <a:cubicBezTo>
                  <a:pt x="1607" y="99"/>
                  <a:pt x="1607" y="97"/>
                  <a:pt x="1605" y="96"/>
                </a:cubicBezTo>
                <a:cubicBezTo>
                  <a:pt x="1604" y="95"/>
                  <a:pt x="1602" y="95"/>
                  <a:pt x="1601" y="96"/>
                </a:cubicBezTo>
                <a:cubicBezTo>
                  <a:pt x="1554" y="143"/>
                  <a:pt x="1554" y="143"/>
                  <a:pt x="1554" y="143"/>
                </a:cubicBezTo>
                <a:cubicBezTo>
                  <a:pt x="1553" y="144"/>
                  <a:pt x="1553" y="146"/>
                  <a:pt x="1554" y="148"/>
                </a:cubicBezTo>
                <a:close/>
                <a:moveTo>
                  <a:pt x="1269" y="437"/>
                </a:moveTo>
                <a:cubicBezTo>
                  <a:pt x="1270" y="436"/>
                  <a:pt x="1270" y="434"/>
                  <a:pt x="1269" y="433"/>
                </a:cubicBezTo>
                <a:cubicBezTo>
                  <a:pt x="1268" y="431"/>
                  <a:pt x="1266" y="431"/>
                  <a:pt x="1265" y="433"/>
                </a:cubicBezTo>
                <a:cubicBezTo>
                  <a:pt x="1243" y="454"/>
                  <a:pt x="1243" y="454"/>
                  <a:pt x="1243" y="454"/>
                </a:cubicBezTo>
                <a:cubicBezTo>
                  <a:pt x="1242" y="455"/>
                  <a:pt x="1242" y="457"/>
                  <a:pt x="1243" y="459"/>
                </a:cubicBezTo>
                <a:cubicBezTo>
                  <a:pt x="1244" y="459"/>
                  <a:pt x="1244" y="460"/>
                  <a:pt x="1245" y="460"/>
                </a:cubicBezTo>
                <a:cubicBezTo>
                  <a:pt x="1246" y="460"/>
                  <a:pt x="1247" y="459"/>
                  <a:pt x="1247" y="459"/>
                </a:cubicBezTo>
                <a:lnTo>
                  <a:pt x="1269" y="437"/>
                </a:lnTo>
                <a:close/>
                <a:moveTo>
                  <a:pt x="1329" y="377"/>
                </a:moveTo>
                <a:cubicBezTo>
                  <a:pt x="1517" y="189"/>
                  <a:pt x="1517" y="189"/>
                  <a:pt x="1517" y="189"/>
                </a:cubicBezTo>
                <a:cubicBezTo>
                  <a:pt x="1524" y="182"/>
                  <a:pt x="1524" y="182"/>
                  <a:pt x="1524" y="182"/>
                </a:cubicBezTo>
                <a:cubicBezTo>
                  <a:pt x="1526" y="180"/>
                  <a:pt x="1526" y="178"/>
                  <a:pt x="1524" y="177"/>
                </a:cubicBezTo>
                <a:cubicBezTo>
                  <a:pt x="1523" y="176"/>
                  <a:pt x="1521" y="176"/>
                  <a:pt x="1520" y="177"/>
                </a:cubicBezTo>
                <a:cubicBezTo>
                  <a:pt x="1511" y="186"/>
                  <a:pt x="1511" y="186"/>
                  <a:pt x="1511" y="186"/>
                </a:cubicBezTo>
                <a:cubicBezTo>
                  <a:pt x="1325" y="373"/>
                  <a:pt x="1325" y="373"/>
                  <a:pt x="1325" y="373"/>
                </a:cubicBezTo>
                <a:cubicBezTo>
                  <a:pt x="1323" y="374"/>
                  <a:pt x="1323" y="376"/>
                  <a:pt x="1325" y="377"/>
                </a:cubicBezTo>
                <a:cubicBezTo>
                  <a:pt x="1325" y="378"/>
                  <a:pt x="1326" y="378"/>
                  <a:pt x="1327" y="378"/>
                </a:cubicBezTo>
                <a:cubicBezTo>
                  <a:pt x="1328" y="378"/>
                  <a:pt x="1328" y="378"/>
                  <a:pt x="1329" y="377"/>
                </a:cubicBezTo>
                <a:close/>
                <a:moveTo>
                  <a:pt x="1449" y="267"/>
                </a:moveTo>
                <a:cubicBezTo>
                  <a:pt x="1447" y="266"/>
                  <a:pt x="1445" y="266"/>
                  <a:pt x="1444" y="267"/>
                </a:cubicBezTo>
                <a:cubicBezTo>
                  <a:pt x="1327" y="385"/>
                  <a:pt x="1327" y="385"/>
                  <a:pt x="1327" y="385"/>
                </a:cubicBezTo>
                <a:cubicBezTo>
                  <a:pt x="1325" y="386"/>
                  <a:pt x="1325" y="388"/>
                  <a:pt x="1327" y="389"/>
                </a:cubicBezTo>
                <a:cubicBezTo>
                  <a:pt x="1327" y="390"/>
                  <a:pt x="1328" y="390"/>
                  <a:pt x="1329" y="390"/>
                </a:cubicBezTo>
                <a:cubicBezTo>
                  <a:pt x="1330" y="390"/>
                  <a:pt x="1330" y="390"/>
                  <a:pt x="1331" y="389"/>
                </a:cubicBezTo>
                <a:cubicBezTo>
                  <a:pt x="1449" y="271"/>
                  <a:pt x="1449" y="271"/>
                  <a:pt x="1449" y="271"/>
                </a:cubicBezTo>
                <a:cubicBezTo>
                  <a:pt x="1450" y="270"/>
                  <a:pt x="1450" y="268"/>
                  <a:pt x="1449" y="267"/>
                </a:cubicBezTo>
                <a:close/>
                <a:moveTo>
                  <a:pt x="1268" y="448"/>
                </a:moveTo>
                <a:cubicBezTo>
                  <a:pt x="1267" y="446"/>
                  <a:pt x="1265" y="446"/>
                  <a:pt x="1264" y="448"/>
                </a:cubicBezTo>
                <a:cubicBezTo>
                  <a:pt x="1247" y="464"/>
                  <a:pt x="1247" y="464"/>
                  <a:pt x="1247" y="464"/>
                </a:cubicBezTo>
                <a:cubicBezTo>
                  <a:pt x="1246" y="466"/>
                  <a:pt x="1246" y="468"/>
                  <a:pt x="1247" y="469"/>
                </a:cubicBezTo>
                <a:cubicBezTo>
                  <a:pt x="1247" y="469"/>
                  <a:pt x="1248" y="470"/>
                  <a:pt x="1249" y="470"/>
                </a:cubicBezTo>
                <a:cubicBezTo>
                  <a:pt x="1250" y="470"/>
                  <a:pt x="1251" y="469"/>
                  <a:pt x="1251" y="469"/>
                </a:cubicBezTo>
                <a:cubicBezTo>
                  <a:pt x="1268" y="452"/>
                  <a:pt x="1268" y="452"/>
                  <a:pt x="1268" y="452"/>
                </a:cubicBezTo>
                <a:cubicBezTo>
                  <a:pt x="1269" y="451"/>
                  <a:pt x="1269" y="449"/>
                  <a:pt x="1268" y="448"/>
                </a:cubicBezTo>
                <a:close/>
                <a:moveTo>
                  <a:pt x="1587" y="129"/>
                </a:moveTo>
                <a:cubicBezTo>
                  <a:pt x="1588" y="129"/>
                  <a:pt x="1588" y="130"/>
                  <a:pt x="1589" y="130"/>
                </a:cubicBezTo>
                <a:cubicBezTo>
                  <a:pt x="1590" y="130"/>
                  <a:pt x="1591" y="129"/>
                  <a:pt x="1591" y="129"/>
                </a:cubicBezTo>
                <a:cubicBezTo>
                  <a:pt x="1614" y="106"/>
                  <a:pt x="1614" y="106"/>
                  <a:pt x="1614" y="106"/>
                </a:cubicBezTo>
                <a:cubicBezTo>
                  <a:pt x="1615" y="105"/>
                  <a:pt x="1615" y="103"/>
                  <a:pt x="1614" y="102"/>
                </a:cubicBezTo>
                <a:cubicBezTo>
                  <a:pt x="1612" y="101"/>
                  <a:pt x="1610" y="101"/>
                  <a:pt x="1609" y="102"/>
                </a:cubicBezTo>
                <a:cubicBezTo>
                  <a:pt x="1587" y="124"/>
                  <a:pt x="1587" y="124"/>
                  <a:pt x="1587" y="124"/>
                </a:cubicBezTo>
                <a:cubicBezTo>
                  <a:pt x="1586" y="126"/>
                  <a:pt x="1586" y="127"/>
                  <a:pt x="1587" y="129"/>
                </a:cubicBezTo>
                <a:close/>
                <a:moveTo>
                  <a:pt x="1090" y="621"/>
                </a:moveTo>
                <a:cubicBezTo>
                  <a:pt x="1050" y="662"/>
                  <a:pt x="1050" y="662"/>
                  <a:pt x="1050" y="662"/>
                </a:cubicBezTo>
                <a:cubicBezTo>
                  <a:pt x="1048" y="663"/>
                  <a:pt x="1048" y="665"/>
                  <a:pt x="1050" y="666"/>
                </a:cubicBezTo>
                <a:cubicBezTo>
                  <a:pt x="1050" y="667"/>
                  <a:pt x="1051" y="667"/>
                  <a:pt x="1052" y="667"/>
                </a:cubicBezTo>
                <a:cubicBezTo>
                  <a:pt x="1053" y="667"/>
                  <a:pt x="1053" y="667"/>
                  <a:pt x="1054" y="666"/>
                </a:cubicBezTo>
                <a:cubicBezTo>
                  <a:pt x="1094" y="626"/>
                  <a:pt x="1094" y="626"/>
                  <a:pt x="1094" y="626"/>
                </a:cubicBezTo>
                <a:cubicBezTo>
                  <a:pt x="1095" y="625"/>
                  <a:pt x="1095" y="623"/>
                  <a:pt x="1094" y="621"/>
                </a:cubicBezTo>
                <a:cubicBezTo>
                  <a:pt x="1093" y="620"/>
                  <a:pt x="1091" y="620"/>
                  <a:pt x="1090" y="621"/>
                </a:cubicBezTo>
                <a:close/>
                <a:moveTo>
                  <a:pt x="1573" y="138"/>
                </a:moveTo>
                <a:cubicBezTo>
                  <a:pt x="1558" y="153"/>
                  <a:pt x="1558" y="153"/>
                  <a:pt x="1558" y="153"/>
                </a:cubicBezTo>
                <a:cubicBezTo>
                  <a:pt x="1557" y="154"/>
                  <a:pt x="1557" y="156"/>
                  <a:pt x="1558" y="157"/>
                </a:cubicBezTo>
                <a:cubicBezTo>
                  <a:pt x="1559" y="158"/>
                  <a:pt x="1560" y="158"/>
                  <a:pt x="1560" y="158"/>
                </a:cubicBezTo>
                <a:cubicBezTo>
                  <a:pt x="1561" y="158"/>
                  <a:pt x="1562" y="158"/>
                  <a:pt x="1563" y="157"/>
                </a:cubicBezTo>
                <a:cubicBezTo>
                  <a:pt x="1578" y="142"/>
                  <a:pt x="1578" y="142"/>
                  <a:pt x="1578" y="142"/>
                </a:cubicBezTo>
                <a:cubicBezTo>
                  <a:pt x="1579" y="141"/>
                  <a:pt x="1579" y="139"/>
                  <a:pt x="1578" y="138"/>
                </a:cubicBezTo>
                <a:cubicBezTo>
                  <a:pt x="1577" y="137"/>
                  <a:pt x="1575" y="137"/>
                  <a:pt x="1573" y="138"/>
                </a:cubicBezTo>
                <a:close/>
                <a:moveTo>
                  <a:pt x="1460" y="251"/>
                </a:moveTo>
                <a:cubicBezTo>
                  <a:pt x="1459" y="253"/>
                  <a:pt x="1459" y="255"/>
                  <a:pt x="1460" y="256"/>
                </a:cubicBezTo>
                <a:cubicBezTo>
                  <a:pt x="1460" y="256"/>
                  <a:pt x="1461" y="257"/>
                  <a:pt x="1462" y="257"/>
                </a:cubicBezTo>
                <a:cubicBezTo>
                  <a:pt x="1463" y="257"/>
                  <a:pt x="1464" y="256"/>
                  <a:pt x="1464" y="256"/>
                </a:cubicBezTo>
                <a:cubicBezTo>
                  <a:pt x="1523" y="197"/>
                  <a:pt x="1523" y="197"/>
                  <a:pt x="1523" y="197"/>
                </a:cubicBezTo>
                <a:cubicBezTo>
                  <a:pt x="1532" y="188"/>
                  <a:pt x="1532" y="188"/>
                  <a:pt x="1532" y="188"/>
                </a:cubicBezTo>
                <a:cubicBezTo>
                  <a:pt x="1533" y="187"/>
                  <a:pt x="1533" y="185"/>
                  <a:pt x="1532" y="183"/>
                </a:cubicBezTo>
                <a:cubicBezTo>
                  <a:pt x="1531" y="182"/>
                  <a:pt x="1529" y="182"/>
                  <a:pt x="1528" y="183"/>
                </a:cubicBezTo>
                <a:cubicBezTo>
                  <a:pt x="1519" y="193"/>
                  <a:pt x="1519" y="193"/>
                  <a:pt x="1519" y="193"/>
                </a:cubicBezTo>
                <a:lnTo>
                  <a:pt x="1460" y="251"/>
                </a:lnTo>
                <a:close/>
                <a:moveTo>
                  <a:pt x="1338" y="394"/>
                </a:moveTo>
                <a:cubicBezTo>
                  <a:pt x="1339" y="394"/>
                  <a:pt x="1340" y="394"/>
                  <a:pt x="1341" y="393"/>
                </a:cubicBezTo>
                <a:cubicBezTo>
                  <a:pt x="1457" y="277"/>
                  <a:pt x="1457" y="277"/>
                  <a:pt x="1457" y="277"/>
                </a:cubicBezTo>
                <a:cubicBezTo>
                  <a:pt x="1458" y="276"/>
                  <a:pt x="1458" y="274"/>
                  <a:pt x="1457" y="273"/>
                </a:cubicBezTo>
                <a:cubicBezTo>
                  <a:pt x="1456" y="272"/>
                  <a:pt x="1454" y="272"/>
                  <a:pt x="1452" y="273"/>
                </a:cubicBezTo>
                <a:cubicBezTo>
                  <a:pt x="1336" y="389"/>
                  <a:pt x="1336" y="389"/>
                  <a:pt x="1336" y="389"/>
                </a:cubicBezTo>
                <a:cubicBezTo>
                  <a:pt x="1335" y="390"/>
                  <a:pt x="1335" y="392"/>
                  <a:pt x="1336" y="393"/>
                </a:cubicBezTo>
                <a:cubicBezTo>
                  <a:pt x="1337" y="394"/>
                  <a:pt x="1338" y="394"/>
                  <a:pt x="1338" y="394"/>
                </a:cubicBezTo>
                <a:close/>
                <a:moveTo>
                  <a:pt x="1535" y="190"/>
                </a:moveTo>
                <a:cubicBezTo>
                  <a:pt x="1529" y="197"/>
                  <a:pt x="1529" y="197"/>
                  <a:pt x="1529" y="197"/>
                </a:cubicBezTo>
                <a:cubicBezTo>
                  <a:pt x="1527" y="198"/>
                  <a:pt x="1527" y="200"/>
                  <a:pt x="1529" y="201"/>
                </a:cubicBezTo>
                <a:cubicBezTo>
                  <a:pt x="1529" y="202"/>
                  <a:pt x="1530" y="202"/>
                  <a:pt x="1531" y="202"/>
                </a:cubicBezTo>
                <a:cubicBezTo>
                  <a:pt x="1532" y="202"/>
                  <a:pt x="1532" y="202"/>
                  <a:pt x="1533" y="201"/>
                </a:cubicBezTo>
                <a:cubicBezTo>
                  <a:pt x="1539" y="195"/>
                  <a:pt x="1539" y="195"/>
                  <a:pt x="1539" y="195"/>
                </a:cubicBezTo>
                <a:cubicBezTo>
                  <a:pt x="1540" y="194"/>
                  <a:pt x="1540" y="192"/>
                  <a:pt x="1539" y="190"/>
                </a:cubicBezTo>
                <a:cubicBezTo>
                  <a:pt x="1538" y="189"/>
                  <a:pt x="1536" y="189"/>
                  <a:pt x="1535" y="190"/>
                </a:cubicBezTo>
                <a:close/>
                <a:moveTo>
                  <a:pt x="1525" y="209"/>
                </a:moveTo>
                <a:cubicBezTo>
                  <a:pt x="1526" y="208"/>
                  <a:pt x="1526" y="206"/>
                  <a:pt x="1525" y="204"/>
                </a:cubicBezTo>
                <a:cubicBezTo>
                  <a:pt x="1524" y="203"/>
                  <a:pt x="1522" y="203"/>
                  <a:pt x="1521" y="204"/>
                </a:cubicBezTo>
                <a:cubicBezTo>
                  <a:pt x="1470" y="256"/>
                  <a:pt x="1470" y="256"/>
                  <a:pt x="1470" y="256"/>
                </a:cubicBezTo>
                <a:cubicBezTo>
                  <a:pt x="1461" y="265"/>
                  <a:pt x="1461" y="265"/>
                  <a:pt x="1461" y="265"/>
                </a:cubicBezTo>
                <a:cubicBezTo>
                  <a:pt x="1459" y="266"/>
                  <a:pt x="1459" y="268"/>
                  <a:pt x="1461" y="269"/>
                </a:cubicBezTo>
                <a:cubicBezTo>
                  <a:pt x="1461" y="270"/>
                  <a:pt x="1462" y="270"/>
                  <a:pt x="1463" y="270"/>
                </a:cubicBezTo>
                <a:cubicBezTo>
                  <a:pt x="1463" y="270"/>
                  <a:pt x="1464" y="270"/>
                  <a:pt x="1465" y="269"/>
                </a:cubicBezTo>
                <a:cubicBezTo>
                  <a:pt x="1473" y="261"/>
                  <a:pt x="1473" y="261"/>
                  <a:pt x="1473" y="261"/>
                </a:cubicBezTo>
                <a:lnTo>
                  <a:pt x="1525" y="209"/>
                </a:lnTo>
                <a:close/>
                <a:moveTo>
                  <a:pt x="1612" y="117"/>
                </a:moveTo>
                <a:cubicBezTo>
                  <a:pt x="1613" y="118"/>
                  <a:pt x="1614" y="118"/>
                  <a:pt x="1614" y="118"/>
                </a:cubicBezTo>
                <a:cubicBezTo>
                  <a:pt x="1615" y="118"/>
                  <a:pt x="1616" y="118"/>
                  <a:pt x="1617" y="117"/>
                </a:cubicBezTo>
                <a:cubicBezTo>
                  <a:pt x="1622" y="112"/>
                  <a:pt x="1622" y="112"/>
                  <a:pt x="1622" y="112"/>
                </a:cubicBezTo>
                <a:cubicBezTo>
                  <a:pt x="1623" y="111"/>
                  <a:pt x="1623" y="109"/>
                  <a:pt x="1622" y="108"/>
                </a:cubicBezTo>
                <a:cubicBezTo>
                  <a:pt x="1620" y="107"/>
                  <a:pt x="1618" y="107"/>
                  <a:pt x="1617" y="108"/>
                </a:cubicBezTo>
                <a:cubicBezTo>
                  <a:pt x="1612" y="113"/>
                  <a:pt x="1612" y="113"/>
                  <a:pt x="1612" y="113"/>
                </a:cubicBezTo>
                <a:cubicBezTo>
                  <a:pt x="1611" y="114"/>
                  <a:pt x="1611" y="116"/>
                  <a:pt x="1612" y="117"/>
                </a:cubicBezTo>
                <a:close/>
                <a:moveTo>
                  <a:pt x="1082" y="643"/>
                </a:moveTo>
                <a:cubicBezTo>
                  <a:pt x="1047" y="679"/>
                  <a:pt x="1047" y="679"/>
                  <a:pt x="1047" y="679"/>
                </a:cubicBezTo>
                <a:cubicBezTo>
                  <a:pt x="1045" y="680"/>
                  <a:pt x="1045" y="682"/>
                  <a:pt x="1047" y="683"/>
                </a:cubicBezTo>
                <a:cubicBezTo>
                  <a:pt x="1047" y="684"/>
                  <a:pt x="1048" y="684"/>
                  <a:pt x="1049" y="684"/>
                </a:cubicBezTo>
                <a:cubicBezTo>
                  <a:pt x="1050" y="684"/>
                  <a:pt x="1050" y="684"/>
                  <a:pt x="1051" y="683"/>
                </a:cubicBezTo>
                <a:cubicBezTo>
                  <a:pt x="1087" y="647"/>
                  <a:pt x="1087" y="647"/>
                  <a:pt x="1087" y="647"/>
                </a:cubicBezTo>
                <a:cubicBezTo>
                  <a:pt x="1088" y="646"/>
                  <a:pt x="1088" y="644"/>
                  <a:pt x="1087" y="643"/>
                </a:cubicBezTo>
                <a:cubicBezTo>
                  <a:pt x="1085" y="642"/>
                  <a:pt x="1083" y="642"/>
                  <a:pt x="1082" y="643"/>
                </a:cubicBezTo>
                <a:close/>
                <a:moveTo>
                  <a:pt x="1583" y="142"/>
                </a:moveTo>
                <a:cubicBezTo>
                  <a:pt x="1565" y="160"/>
                  <a:pt x="1565" y="160"/>
                  <a:pt x="1565" y="160"/>
                </a:cubicBezTo>
                <a:cubicBezTo>
                  <a:pt x="1564" y="161"/>
                  <a:pt x="1564" y="163"/>
                  <a:pt x="1565" y="164"/>
                </a:cubicBezTo>
                <a:cubicBezTo>
                  <a:pt x="1566" y="165"/>
                  <a:pt x="1567" y="165"/>
                  <a:pt x="1567" y="165"/>
                </a:cubicBezTo>
                <a:cubicBezTo>
                  <a:pt x="1568" y="165"/>
                  <a:pt x="1569" y="165"/>
                  <a:pt x="1570" y="164"/>
                </a:cubicBezTo>
                <a:cubicBezTo>
                  <a:pt x="1588" y="146"/>
                  <a:pt x="1588" y="146"/>
                  <a:pt x="1588" y="146"/>
                </a:cubicBezTo>
                <a:cubicBezTo>
                  <a:pt x="1589" y="145"/>
                  <a:pt x="1589" y="143"/>
                  <a:pt x="1588" y="142"/>
                </a:cubicBezTo>
                <a:cubicBezTo>
                  <a:pt x="1586" y="141"/>
                  <a:pt x="1584" y="141"/>
                  <a:pt x="1583" y="142"/>
                </a:cubicBezTo>
                <a:close/>
                <a:moveTo>
                  <a:pt x="1265" y="460"/>
                </a:moveTo>
                <a:cubicBezTo>
                  <a:pt x="1264" y="461"/>
                  <a:pt x="1264" y="463"/>
                  <a:pt x="1265" y="464"/>
                </a:cubicBezTo>
                <a:cubicBezTo>
                  <a:pt x="1266" y="465"/>
                  <a:pt x="1267" y="465"/>
                  <a:pt x="1267" y="465"/>
                </a:cubicBezTo>
                <a:cubicBezTo>
                  <a:pt x="1268" y="465"/>
                  <a:pt x="1269" y="465"/>
                  <a:pt x="1270" y="464"/>
                </a:cubicBezTo>
                <a:cubicBezTo>
                  <a:pt x="1272" y="462"/>
                  <a:pt x="1272" y="462"/>
                  <a:pt x="1272" y="462"/>
                </a:cubicBezTo>
                <a:cubicBezTo>
                  <a:pt x="1273" y="461"/>
                  <a:pt x="1273" y="459"/>
                  <a:pt x="1272" y="457"/>
                </a:cubicBezTo>
                <a:cubicBezTo>
                  <a:pt x="1271" y="456"/>
                  <a:pt x="1269" y="456"/>
                  <a:pt x="1268" y="457"/>
                </a:cubicBezTo>
                <a:lnTo>
                  <a:pt x="1265" y="460"/>
                </a:lnTo>
                <a:close/>
                <a:moveTo>
                  <a:pt x="1604" y="130"/>
                </a:moveTo>
                <a:cubicBezTo>
                  <a:pt x="1605" y="129"/>
                  <a:pt x="1605" y="127"/>
                  <a:pt x="1604" y="125"/>
                </a:cubicBezTo>
                <a:cubicBezTo>
                  <a:pt x="1603" y="124"/>
                  <a:pt x="1601" y="124"/>
                  <a:pt x="1600" y="125"/>
                </a:cubicBezTo>
                <a:cubicBezTo>
                  <a:pt x="1597" y="128"/>
                  <a:pt x="1597" y="128"/>
                  <a:pt x="1597" y="128"/>
                </a:cubicBezTo>
                <a:cubicBezTo>
                  <a:pt x="1596" y="129"/>
                  <a:pt x="1596" y="131"/>
                  <a:pt x="1597" y="133"/>
                </a:cubicBezTo>
                <a:cubicBezTo>
                  <a:pt x="1598" y="133"/>
                  <a:pt x="1598" y="134"/>
                  <a:pt x="1599" y="134"/>
                </a:cubicBezTo>
                <a:cubicBezTo>
                  <a:pt x="1600" y="134"/>
                  <a:pt x="1601" y="133"/>
                  <a:pt x="1601" y="133"/>
                </a:cubicBezTo>
                <a:lnTo>
                  <a:pt x="1604" y="130"/>
                </a:lnTo>
                <a:close/>
                <a:moveTo>
                  <a:pt x="1521" y="218"/>
                </a:moveTo>
                <a:cubicBezTo>
                  <a:pt x="1504" y="236"/>
                  <a:pt x="1504" y="236"/>
                  <a:pt x="1504" y="236"/>
                </a:cubicBezTo>
                <a:cubicBezTo>
                  <a:pt x="1502" y="237"/>
                  <a:pt x="1502" y="239"/>
                  <a:pt x="1504" y="240"/>
                </a:cubicBezTo>
                <a:cubicBezTo>
                  <a:pt x="1504" y="241"/>
                  <a:pt x="1505" y="241"/>
                  <a:pt x="1506" y="241"/>
                </a:cubicBezTo>
                <a:cubicBezTo>
                  <a:pt x="1507" y="241"/>
                  <a:pt x="1507" y="241"/>
                  <a:pt x="1508" y="240"/>
                </a:cubicBezTo>
                <a:cubicBezTo>
                  <a:pt x="1526" y="222"/>
                  <a:pt x="1526" y="222"/>
                  <a:pt x="1526" y="222"/>
                </a:cubicBezTo>
                <a:cubicBezTo>
                  <a:pt x="1527" y="221"/>
                  <a:pt x="1527" y="219"/>
                  <a:pt x="1526" y="218"/>
                </a:cubicBezTo>
                <a:cubicBezTo>
                  <a:pt x="1524" y="217"/>
                  <a:pt x="1522" y="217"/>
                  <a:pt x="1521" y="218"/>
                </a:cubicBezTo>
                <a:close/>
                <a:moveTo>
                  <a:pt x="1591" y="148"/>
                </a:moveTo>
                <a:cubicBezTo>
                  <a:pt x="1573" y="166"/>
                  <a:pt x="1573" y="166"/>
                  <a:pt x="1573" y="166"/>
                </a:cubicBezTo>
                <a:cubicBezTo>
                  <a:pt x="1572" y="167"/>
                  <a:pt x="1572" y="169"/>
                  <a:pt x="1573" y="171"/>
                </a:cubicBezTo>
                <a:cubicBezTo>
                  <a:pt x="1574" y="171"/>
                  <a:pt x="1574" y="171"/>
                  <a:pt x="1575" y="171"/>
                </a:cubicBezTo>
                <a:cubicBezTo>
                  <a:pt x="1576" y="171"/>
                  <a:pt x="1577" y="171"/>
                  <a:pt x="1577" y="171"/>
                </a:cubicBezTo>
                <a:cubicBezTo>
                  <a:pt x="1595" y="153"/>
                  <a:pt x="1595" y="153"/>
                  <a:pt x="1595" y="153"/>
                </a:cubicBezTo>
                <a:cubicBezTo>
                  <a:pt x="1597" y="151"/>
                  <a:pt x="1597" y="149"/>
                  <a:pt x="1595" y="148"/>
                </a:cubicBezTo>
                <a:cubicBezTo>
                  <a:pt x="1594" y="147"/>
                  <a:pt x="1592" y="147"/>
                  <a:pt x="1591" y="148"/>
                </a:cubicBezTo>
                <a:close/>
                <a:moveTo>
                  <a:pt x="1277" y="467"/>
                </a:moveTo>
                <a:cubicBezTo>
                  <a:pt x="1276" y="466"/>
                  <a:pt x="1274" y="466"/>
                  <a:pt x="1272" y="467"/>
                </a:cubicBezTo>
                <a:cubicBezTo>
                  <a:pt x="1265" y="475"/>
                  <a:pt x="1265" y="475"/>
                  <a:pt x="1265" y="475"/>
                </a:cubicBezTo>
                <a:cubicBezTo>
                  <a:pt x="1263" y="476"/>
                  <a:pt x="1263" y="478"/>
                  <a:pt x="1265" y="479"/>
                </a:cubicBezTo>
                <a:cubicBezTo>
                  <a:pt x="1265" y="479"/>
                  <a:pt x="1266" y="480"/>
                  <a:pt x="1267" y="480"/>
                </a:cubicBezTo>
                <a:cubicBezTo>
                  <a:pt x="1268" y="480"/>
                  <a:pt x="1268" y="479"/>
                  <a:pt x="1269" y="479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8" y="470"/>
                  <a:pt x="1278" y="468"/>
                  <a:pt x="1277" y="467"/>
                </a:cubicBezTo>
                <a:close/>
                <a:moveTo>
                  <a:pt x="1471" y="273"/>
                </a:moveTo>
                <a:cubicBezTo>
                  <a:pt x="1470" y="271"/>
                  <a:pt x="1468" y="271"/>
                  <a:pt x="1467" y="273"/>
                </a:cubicBezTo>
                <a:cubicBezTo>
                  <a:pt x="1342" y="397"/>
                  <a:pt x="1342" y="397"/>
                  <a:pt x="1342" y="397"/>
                </a:cubicBezTo>
                <a:cubicBezTo>
                  <a:pt x="1341" y="399"/>
                  <a:pt x="1341" y="401"/>
                  <a:pt x="1342" y="402"/>
                </a:cubicBezTo>
                <a:cubicBezTo>
                  <a:pt x="1342" y="402"/>
                  <a:pt x="1343" y="403"/>
                  <a:pt x="1344" y="403"/>
                </a:cubicBezTo>
                <a:cubicBezTo>
                  <a:pt x="1345" y="403"/>
                  <a:pt x="1346" y="402"/>
                  <a:pt x="1346" y="402"/>
                </a:cubicBezTo>
                <a:cubicBezTo>
                  <a:pt x="1471" y="277"/>
                  <a:pt x="1471" y="277"/>
                  <a:pt x="1471" y="277"/>
                </a:cubicBezTo>
                <a:cubicBezTo>
                  <a:pt x="1472" y="276"/>
                  <a:pt x="1472" y="274"/>
                  <a:pt x="1471" y="273"/>
                </a:cubicBezTo>
                <a:close/>
                <a:moveTo>
                  <a:pt x="1543" y="197"/>
                </a:moveTo>
                <a:cubicBezTo>
                  <a:pt x="1542" y="198"/>
                  <a:pt x="1542" y="198"/>
                  <a:pt x="1542" y="198"/>
                </a:cubicBezTo>
                <a:cubicBezTo>
                  <a:pt x="1542" y="198"/>
                  <a:pt x="1542" y="198"/>
                  <a:pt x="1542" y="198"/>
                </a:cubicBezTo>
                <a:cubicBezTo>
                  <a:pt x="1535" y="205"/>
                  <a:pt x="1535" y="205"/>
                  <a:pt x="1535" y="205"/>
                </a:cubicBezTo>
                <a:cubicBezTo>
                  <a:pt x="1533" y="206"/>
                  <a:pt x="1533" y="208"/>
                  <a:pt x="1535" y="209"/>
                </a:cubicBezTo>
                <a:cubicBezTo>
                  <a:pt x="1535" y="210"/>
                  <a:pt x="1536" y="210"/>
                  <a:pt x="1537" y="210"/>
                </a:cubicBezTo>
                <a:cubicBezTo>
                  <a:pt x="1537" y="210"/>
                  <a:pt x="1538" y="210"/>
                  <a:pt x="1539" y="209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7" y="201"/>
                  <a:pt x="1547" y="201"/>
                  <a:pt x="1547" y="201"/>
                </a:cubicBezTo>
                <a:cubicBezTo>
                  <a:pt x="1548" y="200"/>
                  <a:pt x="1548" y="198"/>
                  <a:pt x="1547" y="197"/>
                </a:cubicBezTo>
                <a:cubicBezTo>
                  <a:pt x="1546" y="196"/>
                  <a:pt x="1544" y="196"/>
                  <a:pt x="1543" y="197"/>
                </a:cubicBezTo>
                <a:close/>
                <a:moveTo>
                  <a:pt x="1075" y="665"/>
                </a:moveTo>
                <a:cubicBezTo>
                  <a:pt x="1050" y="690"/>
                  <a:pt x="1050" y="690"/>
                  <a:pt x="1050" y="690"/>
                </a:cubicBezTo>
                <a:cubicBezTo>
                  <a:pt x="1048" y="691"/>
                  <a:pt x="1048" y="693"/>
                  <a:pt x="1050" y="694"/>
                </a:cubicBezTo>
                <a:cubicBezTo>
                  <a:pt x="1050" y="695"/>
                  <a:pt x="1051" y="695"/>
                  <a:pt x="1052" y="695"/>
                </a:cubicBezTo>
                <a:cubicBezTo>
                  <a:pt x="1052" y="695"/>
                  <a:pt x="1053" y="695"/>
                  <a:pt x="1054" y="694"/>
                </a:cubicBezTo>
                <a:cubicBezTo>
                  <a:pt x="1079" y="669"/>
                  <a:pt x="1079" y="669"/>
                  <a:pt x="1079" y="669"/>
                </a:cubicBezTo>
                <a:cubicBezTo>
                  <a:pt x="1080" y="668"/>
                  <a:pt x="1080" y="666"/>
                  <a:pt x="1079" y="665"/>
                </a:cubicBezTo>
                <a:cubicBezTo>
                  <a:pt x="1078" y="663"/>
                  <a:pt x="1076" y="663"/>
                  <a:pt x="1075" y="665"/>
                </a:cubicBezTo>
                <a:close/>
                <a:moveTo>
                  <a:pt x="1496" y="243"/>
                </a:moveTo>
                <a:cubicBezTo>
                  <a:pt x="1480" y="259"/>
                  <a:pt x="1480" y="259"/>
                  <a:pt x="1480" y="259"/>
                </a:cubicBezTo>
                <a:cubicBezTo>
                  <a:pt x="1479" y="260"/>
                  <a:pt x="1479" y="262"/>
                  <a:pt x="1480" y="263"/>
                </a:cubicBezTo>
                <a:cubicBezTo>
                  <a:pt x="1481" y="264"/>
                  <a:pt x="1482" y="264"/>
                  <a:pt x="1482" y="264"/>
                </a:cubicBezTo>
                <a:cubicBezTo>
                  <a:pt x="1483" y="264"/>
                  <a:pt x="1484" y="264"/>
                  <a:pt x="1485" y="263"/>
                </a:cubicBezTo>
                <a:cubicBezTo>
                  <a:pt x="1500" y="248"/>
                  <a:pt x="1500" y="248"/>
                  <a:pt x="1500" y="248"/>
                </a:cubicBezTo>
                <a:cubicBezTo>
                  <a:pt x="1501" y="247"/>
                  <a:pt x="1501" y="245"/>
                  <a:pt x="1500" y="243"/>
                </a:cubicBezTo>
                <a:cubicBezTo>
                  <a:pt x="1499" y="242"/>
                  <a:pt x="1497" y="242"/>
                  <a:pt x="1496" y="243"/>
                </a:cubicBezTo>
                <a:close/>
                <a:moveTo>
                  <a:pt x="1599" y="159"/>
                </a:moveTo>
                <a:cubicBezTo>
                  <a:pt x="1598" y="157"/>
                  <a:pt x="1596" y="157"/>
                  <a:pt x="1595" y="159"/>
                </a:cubicBezTo>
                <a:cubicBezTo>
                  <a:pt x="1580" y="173"/>
                  <a:pt x="1580" y="173"/>
                  <a:pt x="1580" y="173"/>
                </a:cubicBezTo>
                <a:cubicBezTo>
                  <a:pt x="1579" y="174"/>
                  <a:pt x="1579" y="176"/>
                  <a:pt x="1580" y="177"/>
                </a:cubicBezTo>
                <a:cubicBezTo>
                  <a:pt x="1581" y="178"/>
                  <a:pt x="1582" y="178"/>
                  <a:pt x="1582" y="178"/>
                </a:cubicBezTo>
                <a:cubicBezTo>
                  <a:pt x="1583" y="178"/>
                  <a:pt x="1584" y="178"/>
                  <a:pt x="1585" y="177"/>
                </a:cubicBezTo>
                <a:cubicBezTo>
                  <a:pt x="1599" y="163"/>
                  <a:pt x="1599" y="163"/>
                  <a:pt x="1599" y="163"/>
                </a:cubicBezTo>
                <a:cubicBezTo>
                  <a:pt x="1600" y="162"/>
                  <a:pt x="1600" y="160"/>
                  <a:pt x="1599" y="159"/>
                </a:cubicBezTo>
                <a:close/>
                <a:moveTo>
                  <a:pt x="1544" y="209"/>
                </a:moveTo>
                <a:cubicBezTo>
                  <a:pt x="1539" y="214"/>
                  <a:pt x="1539" y="214"/>
                  <a:pt x="1539" y="214"/>
                </a:cubicBezTo>
                <a:cubicBezTo>
                  <a:pt x="1538" y="215"/>
                  <a:pt x="1538" y="217"/>
                  <a:pt x="1539" y="218"/>
                </a:cubicBezTo>
                <a:cubicBezTo>
                  <a:pt x="1540" y="219"/>
                  <a:pt x="1541" y="219"/>
                  <a:pt x="1541" y="219"/>
                </a:cubicBezTo>
                <a:cubicBezTo>
                  <a:pt x="1542" y="219"/>
                  <a:pt x="1543" y="219"/>
                  <a:pt x="1544" y="218"/>
                </a:cubicBezTo>
                <a:cubicBezTo>
                  <a:pt x="1548" y="214"/>
                  <a:pt x="1548" y="214"/>
                  <a:pt x="1548" y="214"/>
                </a:cubicBezTo>
                <a:cubicBezTo>
                  <a:pt x="1549" y="212"/>
                  <a:pt x="1549" y="210"/>
                  <a:pt x="1548" y="209"/>
                </a:cubicBezTo>
                <a:cubicBezTo>
                  <a:pt x="1547" y="208"/>
                  <a:pt x="1545" y="208"/>
                  <a:pt x="1544" y="209"/>
                </a:cubicBezTo>
                <a:close/>
                <a:moveTo>
                  <a:pt x="1068" y="685"/>
                </a:moveTo>
                <a:cubicBezTo>
                  <a:pt x="1064" y="690"/>
                  <a:pt x="1064" y="690"/>
                  <a:pt x="1064" y="690"/>
                </a:cubicBezTo>
                <a:cubicBezTo>
                  <a:pt x="1062" y="691"/>
                  <a:pt x="1062" y="693"/>
                  <a:pt x="1064" y="694"/>
                </a:cubicBezTo>
                <a:cubicBezTo>
                  <a:pt x="1064" y="695"/>
                  <a:pt x="1065" y="695"/>
                  <a:pt x="1066" y="695"/>
                </a:cubicBezTo>
                <a:cubicBezTo>
                  <a:pt x="1067" y="695"/>
                  <a:pt x="1067" y="695"/>
                  <a:pt x="1068" y="694"/>
                </a:cubicBezTo>
                <a:cubicBezTo>
                  <a:pt x="1072" y="690"/>
                  <a:pt x="1072" y="690"/>
                  <a:pt x="1072" y="690"/>
                </a:cubicBezTo>
                <a:cubicBezTo>
                  <a:pt x="1073" y="688"/>
                  <a:pt x="1073" y="687"/>
                  <a:pt x="1072" y="685"/>
                </a:cubicBezTo>
                <a:cubicBezTo>
                  <a:pt x="1071" y="684"/>
                  <a:pt x="1069" y="684"/>
                  <a:pt x="1068" y="685"/>
                </a:cubicBezTo>
                <a:close/>
                <a:moveTo>
                  <a:pt x="1277" y="476"/>
                </a:moveTo>
                <a:cubicBezTo>
                  <a:pt x="1271" y="483"/>
                  <a:pt x="1271" y="483"/>
                  <a:pt x="1271" y="483"/>
                </a:cubicBezTo>
                <a:cubicBezTo>
                  <a:pt x="1269" y="484"/>
                  <a:pt x="1269" y="486"/>
                  <a:pt x="1271" y="487"/>
                </a:cubicBezTo>
                <a:cubicBezTo>
                  <a:pt x="1271" y="487"/>
                  <a:pt x="1272" y="488"/>
                  <a:pt x="1273" y="488"/>
                </a:cubicBezTo>
                <a:cubicBezTo>
                  <a:pt x="1274" y="488"/>
                  <a:pt x="1274" y="487"/>
                  <a:pt x="1275" y="487"/>
                </a:cubicBezTo>
                <a:cubicBezTo>
                  <a:pt x="1281" y="481"/>
                  <a:pt x="1281" y="481"/>
                  <a:pt x="1281" y="481"/>
                </a:cubicBezTo>
                <a:cubicBezTo>
                  <a:pt x="1282" y="480"/>
                  <a:pt x="1282" y="478"/>
                  <a:pt x="1281" y="476"/>
                </a:cubicBezTo>
                <a:cubicBezTo>
                  <a:pt x="1280" y="475"/>
                  <a:pt x="1278" y="475"/>
                  <a:pt x="1277" y="476"/>
                </a:cubicBezTo>
                <a:close/>
                <a:moveTo>
                  <a:pt x="1485" y="276"/>
                </a:moveTo>
                <a:cubicBezTo>
                  <a:pt x="1485" y="276"/>
                  <a:pt x="1486" y="276"/>
                  <a:pt x="1487" y="275"/>
                </a:cubicBezTo>
                <a:cubicBezTo>
                  <a:pt x="1498" y="264"/>
                  <a:pt x="1498" y="264"/>
                  <a:pt x="1498" y="264"/>
                </a:cubicBezTo>
                <a:cubicBezTo>
                  <a:pt x="1499" y="263"/>
                  <a:pt x="1499" y="261"/>
                  <a:pt x="1498" y="260"/>
                </a:cubicBezTo>
                <a:cubicBezTo>
                  <a:pt x="1497" y="259"/>
                  <a:pt x="1495" y="259"/>
                  <a:pt x="1493" y="260"/>
                </a:cubicBezTo>
                <a:cubicBezTo>
                  <a:pt x="1482" y="271"/>
                  <a:pt x="1482" y="271"/>
                  <a:pt x="1482" y="271"/>
                </a:cubicBezTo>
                <a:cubicBezTo>
                  <a:pt x="1481" y="272"/>
                  <a:pt x="1481" y="274"/>
                  <a:pt x="1482" y="275"/>
                </a:cubicBezTo>
                <a:cubicBezTo>
                  <a:pt x="1483" y="276"/>
                  <a:pt x="1484" y="276"/>
                  <a:pt x="1485" y="276"/>
                </a:cubicBezTo>
                <a:close/>
                <a:moveTo>
                  <a:pt x="1463" y="291"/>
                </a:moveTo>
                <a:cubicBezTo>
                  <a:pt x="1346" y="407"/>
                  <a:pt x="1346" y="407"/>
                  <a:pt x="1346" y="407"/>
                </a:cubicBezTo>
                <a:cubicBezTo>
                  <a:pt x="1345" y="408"/>
                  <a:pt x="1345" y="410"/>
                  <a:pt x="1346" y="411"/>
                </a:cubicBezTo>
                <a:cubicBezTo>
                  <a:pt x="1347" y="412"/>
                  <a:pt x="1347" y="412"/>
                  <a:pt x="1348" y="412"/>
                </a:cubicBezTo>
                <a:cubicBezTo>
                  <a:pt x="1349" y="412"/>
                  <a:pt x="1350" y="412"/>
                  <a:pt x="1350" y="411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68" y="294"/>
                  <a:pt x="1468" y="292"/>
                  <a:pt x="1467" y="291"/>
                </a:cubicBezTo>
                <a:cubicBezTo>
                  <a:pt x="1466" y="289"/>
                  <a:pt x="1464" y="289"/>
                  <a:pt x="1463" y="291"/>
                </a:cubicBezTo>
                <a:close/>
                <a:moveTo>
                  <a:pt x="1593" y="183"/>
                </a:moveTo>
                <a:cubicBezTo>
                  <a:pt x="1597" y="178"/>
                  <a:pt x="1597" y="178"/>
                  <a:pt x="1597" y="178"/>
                </a:cubicBezTo>
                <a:cubicBezTo>
                  <a:pt x="1599" y="177"/>
                  <a:pt x="1599" y="175"/>
                  <a:pt x="1597" y="174"/>
                </a:cubicBezTo>
                <a:cubicBezTo>
                  <a:pt x="1596" y="173"/>
                  <a:pt x="1594" y="173"/>
                  <a:pt x="1593" y="174"/>
                </a:cubicBezTo>
                <a:cubicBezTo>
                  <a:pt x="1588" y="179"/>
                  <a:pt x="1588" y="179"/>
                  <a:pt x="1588" y="179"/>
                </a:cubicBezTo>
                <a:cubicBezTo>
                  <a:pt x="1587" y="180"/>
                  <a:pt x="1587" y="182"/>
                  <a:pt x="1588" y="183"/>
                </a:cubicBezTo>
                <a:cubicBezTo>
                  <a:pt x="1589" y="184"/>
                  <a:pt x="1590" y="184"/>
                  <a:pt x="1590" y="184"/>
                </a:cubicBezTo>
                <a:cubicBezTo>
                  <a:pt x="1591" y="184"/>
                  <a:pt x="1592" y="184"/>
                  <a:pt x="1593" y="183"/>
                </a:cubicBezTo>
                <a:close/>
                <a:moveTo>
                  <a:pt x="1546" y="221"/>
                </a:moveTo>
                <a:cubicBezTo>
                  <a:pt x="1544" y="223"/>
                  <a:pt x="1544" y="223"/>
                  <a:pt x="1544" y="223"/>
                </a:cubicBezTo>
                <a:cubicBezTo>
                  <a:pt x="1543" y="224"/>
                  <a:pt x="1543" y="226"/>
                  <a:pt x="1544" y="227"/>
                </a:cubicBezTo>
                <a:cubicBezTo>
                  <a:pt x="1545" y="228"/>
                  <a:pt x="1545" y="228"/>
                  <a:pt x="1546" y="228"/>
                </a:cubicBezTo>
                <a:cubicBezTo>
                  <a:pt x="1547" y="228"/>
                  <a:pt x="1548" y="228"/>
                  <a:pt x="1548" y="227"/>
                </a:cubicBezTo>
                <a:cubicBezTo>
                  <a:pt x="1551" y="225"/>
                  <a:pt x="1551" y="225"/>
                  <a:pt x="1551" y="225"/>
                </a:cubicBezTo>
                <a:cubicBezTo>
                  <a:pt x="1552" y="224"/>
                  <a:pt x="1552" y="222"/>
                  <a:pt x="1551" y="221"/>
                </a:cubicBezTo>
                <a:cubicBezTo>
                  <a:pt x="1550" y="219"/>
                  <a:pt x="1548" y="219"/>
                  <a:pt x="1546" y="221"/>
                </a:cubicBezTo>
                <a:close/>
                <a:moveTo>
                  <a:pt x="1474" y="297"/>
                </a:moveTo>
                <a:cubicBezTo>
                  <a:pt x="1473" y="296"/>
                  <a:pt x="1471" y="296"/>
                  <a:pt x="1470" y="297"/>
                </a:cubicBezTo>
                <a:cubicBezTo>
                  <a:pt x="1351" y="417"/>
                  <a:pt x="1351" y="417"/>
                  <a:pt x="1351" y="417"/>
                </a:cubicBezTo>
                <a:cubicBezTo>
                  <a:pt x="1349" y="418"/>
                  <a:pt x="1349" y="420"/>
                  <a:pt x="1351" y="421"/>
                </a:cubicBezTo>
                <a:cubicBezTo>
                  <a:pt x="1351" y="422"/>
                  <a:pt x="1352" y="422"/>
                  <a:pt x="1353" y="422"/>
                </a:cubicBezTo>
                <a:cubicBezTo>
                  <a:pt x="1353" y="422"/>
                  <a:pt x="1354" y="422"/>
                  <a:pt x="1355" y="421"/>
                </a:cubicBezTo>
                <a:cubicBezTo>
                  <a:pt x="1474" y="302"/>
                  <a:pt x="1474" y="302"/>
                  <a:pt x="1474" y="302"/>
                </a:cubicBezTo>
                <a:cubicBezTo>
                  <a:pt x="1476" y="300"/>
                  <a:pt x="1476" y="298"/>
                  <a:pt x="1474" y="297"/>
                </a:cubicBezTo>
                <a:close/>
                <a:moveTo>
                  <a:pt x="1494" y="273"/>
                </a:moveTo>
                <a:cubicBezTo>
                  <a:pt x="1493" y="274"/>
                  <a:pt x="1493" y="276"/>
                  <a:pt x="1494" y="277"/>
                </a:cubicBezTo>
                <a:cubicBezTo>
                  <a:pt x="1495" y="278"/>
                  <a:pt x="1496" y="278"/>
                  <a:pt x="1496" y="278"/>
                </a:cubicBezTo>
                <a:cubicBezTo>
                  <a:pt x="1497" y="278"/>
                  <a:pt x="1498" y="278"/>
                  <a:pt x="1498" y="277"/>
                </a:cubicBezTo>
                <a:cubicBezTo>
                  <a:pt x="1506" y="270"/>
                  <a:pt x="1506" y="270"/>
                  <a:pt x="1506" y="270"/>
                </a:cubicBezTo>
                <a:cubicBezTo>
                  <a:pt x="1507" y="269"/>
                  <a:pt x="1507" y="267"/>
                  <a:pt x="1506" y="266"/>
                </a:cubicBezTo>
                <a:cubicBezTo>
                  <a:pt x="1505" y="264"/>
                  <a:pt x="1503" y="264"/>
                  <a:pt x="1502" y="266"/>
                </a:cubicBezTo>
                <a:lnTo>
                  <a:pt x="1494" y="273"/>
                </a:lnTo>
                <a:close/>
                <a:moveTo>
                  <a:pt x="1366" y="420"/>
                </a:moveTo>
                <a:cubicBezTo>
                  <a:pt x="1366" y="420"/>
                  <a:pt x="1367" y="421"/>
                  <a:pt x="1368" y="421"/>
                </a:cubicBezTo>
                <a:cubicBezTo>
                  <a:pt x="1369" y="421"/>
                  <a:pt x="1370" y="420"/>
                  <a:pt x="1370" y="420"/>
                </a:cubicBezTo>
                <a:cubicBezTo>
                  <a:pt x="1480" y="310"/>
                  <a:pt x="1480" y="310"/>
                  <a:pt x="1480" y="310"/>
                </a:cubicBezTo>
                <a:cubicBezTo>
                  <a:pt x="1481" y="309"/>
                  <a:pt x="1481" y="307"/>
                  <a:pt x="1480" y="306"/>
                </a:cubicBezTo>
                <a:cubicBezTo>
                  <a:pt x="1479" y="304"/>
                  <a:pt x="1477" y="304"/>
                  <a:pt x="1476" y="306"/>
                </a:cubicBezTo>
                <a:cubicBezTo>
                  <a:pt x="1366" y="415"/>
                  <a:pt x="1366" y="415"/>
                  <a:pt x="1366" y="415"/>
                </a:cubicBezTo>
                <a:cubicBezTo>
                  <a:pt x="1365" y="417"/>
                  <a:pt x="1365" y="419"/>
                  <a:pt x="1366" y="420"/>
                </a:cubicBezTo>
                <a:close/>
                <a:moveTo>
                  <a:pt x="1555" y="226"/>
                </a:moveTo>
                <a:cubicBezTo>
                  <a:pt x="1550" y="231"/>
                  <a:pt x="1550" y="231"/>
                  <a:pt x="1550" y="231"/>
                </a:cubicBezTo>
                <a:cubicBezTo>
                  <a:pt x="1549" y="233"/>
                  <a:pt x="1549" y="235"/>
                  <a:pt x="1550" y="236"/>
                </a:cubicBezTo>
                <a:cubicBezTo>
                  <a:pt x="1550" y="236"/>
                  <a:pt x="1551" y="237"/>
                  <a:pt x="1552" y="237"/>
                </a:cubicBezTo>
                <a:cubicBezTo>
                  <a:pt x="1553" y="237"/>
                  <a:pt x="1554" y="236"/>
                  <a:pt x="1554" y="236"/>
                </a:cubicBezTo>
                <a:cubicBezTo>
                  <a:pt x="1559" y="231"/>
                  <a:pt x="1559" y="231"/>
                  <a:pt x="1559" y="231"/>
                </a:cubicBezTo>
                <a:cubicBezTo>
                  <a:pt x="1561" y="229"/>
                  <a:pt x="1561" y="227"/>
                  <a:pt x="1559" y="226"/>
                </a:cubicBezTo>
                <a:cubicBezTo>
                  <a:pt x="1558" y="225"/>
                  <a:pt x="1556" y="225"/>
                  <a:pt x="1555" y="226"/>
                </a:cubicBezTo>
                <a:close/>
                <a:moveTo>
                  <a:pt x="1344" y="441"/>
                </a:moveTo>
                <a:cubicBezTo>
                  <a:pt x="1343" y="440"/>
                  <a:pt x="1341" y="440"/>
                  <a:pt x="1340" y="441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5" y="446"/>
                  <a:pt x="1335" y="448"/>
                  <a:pt x="1336" y="449"/>
                </a:cubicBezTo>
                <a:cubicBezTo>
                  <a:pt x="1337" y="450"/>
                  <a:pt x="1338" y="450"/>
                  <a:pt x="1339" y="450"/>
                </a:cubicBezTo>
                <a:cubicBezTo>
                  <a:pt x="1339" y="450"/>
                  <a:pt x="1340" y="450"/>
                  <a:pt x="1341" y="449"/>
                </a:cubicBezTo>
                <a:cubicBezTo>
                  <a:pt x="1344" y="445"/>
                  <a:pt x="1344" y="445"/>
                  <a:pt x="1344" y="445"/>
                </a:cubicBezTo>
                <a:cubicBezTo>
                  <a:pt x="1346" y="444"/>
                  <a:pt x="1346" y="442"/>
                  <a:pt x="1344" y="441"/>
                </a:cubicBezTo>
                <a:close/>
                <a:moveTo>
                  <a:pt x="1594" y="196"/>
                </a:moveTo>
                <a:cubicBezTo>
                  <a:pt x="1598" y="192"/>
                  <a:pt x="1598" y="192"/>
                  <a:pt x="1598" y="192"/>
                </a:cubicBezTo>
                <a:cubicBezTo>
                  <a:pt x="1599" y="191"/>
                  <a:pt x="1599" y="189"/>
                  <a:pt x="1598" y="188"/>
                </a:cubicBezTo>
                <a:cubicBezTo>
                  <a:pt x="1596" y="187"/>
                  <a:pt x="1594" y="187"/>
                  <a:pt x="1593" y="188"/>
                </a:cubicBezTo>
                <a:cubicBezTo>
                  <a:pt x="1590" y="191"/>
                  <a:pt x="1590" y="191"/>
                  <a:pt x="1590" y="191"/>
                </a:cubicBezTo>
                <a:cubicBezTo>
                  <a:pt x="1589" y="193"/>
                  <a:pt x="1589" y="194"/>
                  <a:pt x="1590" y="196"/>
                </a:cubicBezTo>
                <a:cubicBezTo>
                  <a:pt x="1590" y="196"/>
                  <a:pt x="1591" y="197"/>
                  <a:pt x="1592" y="197"/>
                </a:cubicBezTo>
                <a:cubicBezTo>
                  <a:pt x="1593" y="197"/>
                  <a:pt x="1594" y="196"/>
                  <a:pt x="1594" y="196"/>
                </a:cubicBezTo>
                <a:close/>
                <a:moveTo>
                  <a:pt x="1508" y="273"/>
                </a:moveTo>
                <a:cubicBezTo>
                  <a:pt x="1497" y="284"/>
                  <a:pt x="1497" y="284"/>
                  <a:pt x="1497" y="284"/>
                </a:cubicBezTo>
                <a:cubicBezTo>
                  <a:pt x="1496" y="285"/>
                  <a:pt x="1496" y="287"/>
                  <a:pt x="1497" y="289"/>
                </a:cubicBezTo>
                <a:cubicBezTo>
                  <a:pt x="1497" y="289"/>
                  <a:pt x="1498" y="290"/>
                  <a:pt x="1499" y="290"/>
                </a:cubicBezTo>
                <a:cubicBezTo>
                  <a:pt x="1500" y="290"/>
                  <a:pt x="1501" y="289"/>
                  <a:pt x="1501" y="289"/>
                </a:cubicBezTo>
                <a:cubicBezTo>
                  <a:pt x="1513" y="277"/>
                  <a:pt x="1513" y="277"/>
                  <a:pt x="1513" y="277"/>
                </a:cubicBezTo>
                <a:cubicBezTo>
                  <a:pt x="1514" y="276"/>
                  <a:pt x="1514" y="274"/>
                  <a:pt x="1513" y="273"/>
                </a:cubicBezTo>
                <a:cubicBezTo>
                  <a:pt x="1512" y="272"/>
                  <a:pt x="1510" y="272"/>
                  <a:pt x="1508" y="273"/>
                </a:cubicBezTo>
                <a:close/>
                <a:moveTo>
                  <a:pt x="1566" y="229"/>
                </a:moveTo>
                <a:cubicBezTo>
                  <a:pt x="1554" y="241"/>
                  <a:pt x="1554" y="241"/>
                  <a:pt x="1554" y="241"/>
                </a:cubicBezTo>
                <a:cubicBezTo>
                  <a:pt x="1550" y="245"/>
                  <a:pt x="1550" y="245"/>
                  <a:pt x="1550" y="245"/>
                </a:cubicBezTo>
                <a:cubicBezTo>
                  <a:pt x="1549" y="247"/>
                  <a:pt x="1549" y="248"/>
                  <a:pt x="1550" y="250"/>
                </a:cubicBezTo>
                <a:cubicBezTo>
                  <a:pt x="1550" y="250"/>
                  <a:pt x="1551" y="251"/>
                  <a:pt x="1552" y="251"/>
                </a:cubicBezTo>
                <a:cubicBezTo>
                  <a:pt x="1553" y="251"/>
                  <a:pt x="1554" y="250"/>
                  <a:pt x="1554" y="250"/>
                </a:cubicBezTo>
                <a:cubicBezTo>
                  <a:pt x="1559" y="245"/>
                  <a:pt x="1559" y="245"/>
                  <a:pt x="1559" y="245"/>
                </a:cubicBezTo>
                <a:cubicBezTo>
                  <a:pt x="1570" y="234"/>
                  <a:pt x="1570" y="234"/>
                  <a:pt x="1570" y="234"/>
                </a:cubicBezTo>
                <a:cubicBezTo>
                  <a:pt x="1571" y="232"/>
                  <a:pt x="1571" y="230"/>
                  <a:pt x="1570" y="229"/>
                </a:cubicBezTo>
                <a:cubicBezTo>
                  <a:pt x="1569" y="228"/>
                  <a:pt x="1567" y="228"/>
                  <a:pt x="1566" y="229"/>
                </a:cubicBezTo>
                <a:close/>
                <a:moveTo>
                  <a:pt x="1371" y="432"/>
                </a:moveTo>
                <a:cubicBezTo>
                  <a:pt x="1372" y="432"/>
                  <a:pt x="1372" y="431"/>
                  <a:pt x="1373" y="431"/>
                </a:cubicBezTo>
                <a:cubicBezTo>
                  <a:pt x="1487" y="317"/>
                  <a:pt x="1487" y="317"/>
                  <a:pt x="1487" y="317"/>
                </a:cubicBezTo>
                <a:cubicBezTo>
                  <a:pt x="1488" y="315"/>
                  <a:pt x="1488" y="313"/>
                  <a:pt x="1487" y="312"/>
                </a:cubicBezTo>
                <a:cubicBezTo>
                  <a:pt x="1486" y="311"/>
                  <a:pt x="1484" y="311"/>
                  <a:pt x="1483" y="312"/>
                </a:cubicBezTo>
                <a:cubicBezTo>
                  <a:pt x="1369" y="426"/>
                  <a:pt x="1369" y="426"/>
                  <a:pt x="1369" y="426"/>
                </a:cubicBezTo>
                <a:cubicBezTo>
                  <a:pt x="1367" y="428"/>
                  <a:pt x="1367" y="430"/>
                  <a:pt x="1369" y="431"/>
                </a:cubicBezTo>
                <a:cubicBezTo>
                  <a:pt x="1369" y="431"/>
                  <a:pt x="1370" y="432"/>
                  <a:pt x="1371" y="432"/>
                </a:cubicBezTo>
                <a:close/>
                <a:moveTo>
                  <a:pt x="1514" y="281"/>
                </a:moveTo>
                <a:cubicBezTo>
                  <a:pt x="1499" y="296"/>
                  <a:pt x="1499" y="296"/>
                  <a:pt x="1499" y="296"/>
                </a:cubicBezTo>
                <a:cubicBezTo>
                  <a:pt x="1498" y="297"/>
                  <a:pt x="1498" y="299"/>
                  <a:pt x="1499" y="300"/>
                </a:cubicBezTo>
                <a:cubicBezTo>
                  <a:pt x="1500" y="301"/>
                  <a:pt x="1500" y="301"/>
                  <a:pt x="1501" y="301"/>
                </a:cubicBezTo>
                <a:cubicBezTo>
                  <a:pt x="1502" y="301"/>
                  <a:pt x="1503" y="301"/>
                  <a:pt x="1503" y="300"/>
                </a:cubicBezTo>
                <a:cubicBezTo>
                  <a:pt x="1519" y="285"/>
                  <a:pt x="1519" y="285"/>
                  <a:pt x="1519" y="285"/>
                </a:cubicBezTo>
                <a:cubicBezTo>
                  <a:pt x="1520" y="284"/>
                  <a:pt x="1520" y="282"/>
                  <a:pt x="1519" y="281"/>
                </a:cubicBezTo>
                <a:cubicBezTo>
                  <a:pt x="1518" y="280"/>
                  <a:pt x="1516" y="280"/>
                  <a:pt x="1514" y="281"/>
                </a:cubicBezTo>
                <a:close/>
                <a:moveTo>
                  <a:pt x="1576" y="242"/>
                </a:moveTo>
                <a:cubicBezTo>
                  <a:pt x="1577" y="241"/>
                  <a:pt x="1577" y="241"/>
                  <a:pt x="1577" y="241"/>
                </a:cubicBezTo>
                <a:cubicBezTo>
                  <a:pt x="1578" y="240"/>
                  <a:pt x="1578" y="238"/>
                  <a:pt x="1577" y="236"/>
                </a:cubicBezTo>
                <a:cubicBezTo>
                  <a:pt x="1576" y="235"/>
                  <a:pt x="1574" y="235"/>
                  <a:pt x="1573" y="236"/>
                </a:cubicBezTo>
                <a:cubicBezTo>
                  <a:pt x="1572" y="237"/>
                  <a:pt x="1572" y="237"/>
                  <a:pt x="1572" y="237"/>
                </a:cubicBezTo>
                <a:cubicBezTo>
                  <a:pt x="1571" y="238"/>
                  <a:pt x="1571" y="240"/>
                  <a:pt x="1572" y="242"/>
                </a:cubicBezTo>
                <a:cubicBezTo>
                  <a:pt x="1573" y="242"/>
                  <a:pt x="1573" y="242"/>
                  <a:pt x="1574" y="242"/>
                </a:cubicBezTo>
                <a:cubicBezTo>
                  <a:pt x="1575" y="242"/>
                  <a:pt x="1576" y="242"/>
                  <a:pt x="1576" y="242"/>
                </a:cubicBezTo>
                <a:close/>
                <a:moveTo>
                  <a:pt x="1374" y="443"/>
                </a:moveTo>
                <a:cubicBezTo>
                  <a:pt x="1374" y="443"/>
                  <a:pt x="1375" y="443"/>
                  <a:pt x="1376" y="442"/>
                </a:cubicBezTo>
                <a:cubicBezTo>
                  <a:pt x="1415" y="403"/>
                  <a:pt x="1415" y="403"/>
                  <a:pt x="1415" y="403"/>
                </a:cubicBezTo>
                <a:cubicBezTo>
                  <a:pt x="1416" y="402"/>
                  <a:pt x="1416" y="400"/>
                  <a:pt x="1415" y="399"/>
                </a:cubicBezTo>
                <a:cubicBezTo>
                  <a:pt x="1414" y="397"/>
                  <a:pt x="1412" y="397"/>
                  <a:pt x="1411" y="399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70" y="439"/>
                  <a:pt x="1370" y="441"/>
                  <a:pt x="1371" y="442"/>
                </a:cubicBezTo>
                <a:cubicBezTo>
                  <a:pt x="1372" y="443"/>
                  <a:pt x="1373" y="443"/>
                  <a:pt x="1374" y="443"/>
                </a:cubicBezTo>
                <a:close/>
                <a:moveTo>
                  <a:pt x="1491" y="322"/>
                </a:moveTo>
                <a:cubicBezTo>
                  <a:pt x="1490" y="321"/>
                  <a:pt x="1488" y="321"/>
                  <a:pt x="1487" y="322"/>
                </a:cubicBezTo>
                <a:cubicBezTo>
                  <a:pt x="1429" y="380"/>
                  <a:pt x="1429" y="380"/>
                  <a:pt x="1429" y="380"/>
                </a:cubicBezTo>
                <a:cubicBezTo>
                  <a:pt x="1428" y="381"/>
                  <a:pt x="1428" y="383"/>
                  <a:pt x="1429" y="384"/>
                </a:cubicBezTo>
                <a:cubicBezTo>
                  <a:pt x="1430" y="385"/>
                  <a:pt x="1430" y="385"/>
                  <a:pt x="1431" y="385"/>
                </a:cubicBezTo>
                <a:cubicBezTo>
                  <a:pt x="1432" y="385"/>
                  <a:pt x="1433" y="385"/>
                  <a:pt x="1433" y="384"/>
                </a:cubicBezTo>
                <a:cubicBezTo>
                  <a:pt x="1491" y="327"/>
                  <a:pt x="1491" y="327"/>
                  <a:pt x="1491" y="327"/>
                </a:cubicBezTo>
                <a:cubicBezTo>
                  <a:pt x="1492" y="326"/>
                  <a:pt x="1492" y="324"/>
                  <a:pt x="1491" y="322"/>
                </a:cubicBezTo>
                <a:close/>
                <a:moveTo>
                  <a:pt x="1569" y="249"/>
                </a:moveTo>
                <a:cubicBezTo>
                  <a:pt x="1572" y="246"/>
                  <a:pt x="1572" y="246"/>
                  <a:pt x="1572" y="246"/>
                </a:cubicBezTo>
                <a:cubicBezTo>
                  <a:pt x="1572" y="246"/>
                  <a:pt x="1572" y="246"/>
                  <a:pt x="1572" y="245"/>
                </a:cubicBezTo>
                <a:cubicBezTo>
                  <a:pt x="1573" y="245"/>
                  <a:pt x="1573" y="244"/>
                  <a:pt x="1573" y="244"/>
                </a:cubicBezTo>
                <a:cubicBezTo>
                  <a:pt x="1573" y="243"/>
                  <a:pt x="1572" y="242"/>
                  <a:pt x="1572" y="242"/>
                </a:cubicBezTo>
                <a:cubicBezTo>
                  <a:pt x="1571" y="241"/>
                  <a:pt x="1571" y="241"/>
                  <a:pt x="1571" y="241"/>
                </a:cubicBezTo>
                <a:cubicBezTo>
                  <a:pt x="1570" y="241"/>
                  <a:pt x="1568" y="241"/>
                  <a:pt x="1567" y="242"/>
                </a:cubicBezTo>
                <a:cubicBezTo>
                  <a:pt x="1555" y="254"/>
                  <a:pt x="1555" y="254"/>
                  <a:pt x="1555" y="254"/>
                </a:cubicBezTo>
                <a:cubicBezTo>
                  <a:pt x="1554" y="255"/>
                  <a:pt x="1554" y="257"/>
                  <a:pt x="1555" y="258"/>
                </a:cubicBezTo>
                <a:cubicBezTo>
                  <a:pt x="1556" y="259"/>
                  <a:pt x="1557" y="259"/>
                  <a:pt x="1557" y="259"/>
                </a:cubicBezTo>
                <a:cubicBezTo>
                  <a:pt x="1558" y="259"/>
                  <a:pt x="1559" y="259"/>
                  <a:pt x="1560" y="258"/>
                </a:cubicBezTo>
                <a:lnTo>
                  <a:pt x="1569" y="249"/>
                </a:lnTo>
                <a:close/>
                <a:moveTo>
                  <a:pt x="1438" y="390"/>
                </a:moveTo>
                <a:cubicBezTo>
                  <a:pt x="1436" y="389"/>
                  <a:pt x="1434" y="389"/>
                  <a:pt x="1433" y="390"/>
                </a:cubicBezTo>
                <a:cubicBezTo>
                  <a:pt x="1425" y="398"/>
                  <a:pt x="1425" y="398"/>
                  <a:pt x="1425" y="398"/>
                </a:cubicBezTo>
                <a:cubicBezTo>
                  <a:pt x="1424" y="399"/>
                  <a:pt x="1424" y="401"/>
                  <a:pt x="1425" y="402"/>
                </a:cubicBezTo>
                <a:cubicBezTo>
                  <a:pt x="1426" y="403"/>
                  <a:pt x="1427" y="403"/>
                  <a:pt x="1427" y="403"/>
                </a:cubicBezTo>
                <a:cubicBezTo>
                  <a:pt x="1428" y="403"/>
                  <a:pt x="1429" y="403"/>
                  <a:pt x="1429" y="402"/>
                </a:cubicBezTo>
                <a:cubicBezTo>
                  <a:pt x="1438" y="394"/>
                  <a:pt x="1438" y="394"/>
                  <a:pt x="1438" y="394"/>
                </a:cubicBezTo>
                <a:cubicBezTo>
                  <a:pt x="1439" y="393"/>
                  <a:pt x="1439" y="391"/>
                  <a:pt x="1438" y="390"/>
                </a:cubicBezTo>
                <a:close/>
                <a:moveTo>
                  <a:pt x="1488" y="340"/>
                </a:moveTo>
                <a:cubicBezTo>
                  <a:pt x="1486" y="339"/>
                  <a:pt x="1484" y="339"/>
                  <a:pt x="1483" y="340"/>
                </a:cubicBezTo>
                <a:cubicBezTo>
                  <a:pt x="1445" y="378"/>
                  <a:pt x="1445" y="378"/>
                  <a:pt x="1445" y="378"/>
                </a:cubicBezTo>
                <a:cubicBezTo>
                  <a:pt x="1443" y="380"/>
                  <a:pt x="1443" y="382"/>
                  <a:pt x="1445" y="383"/>
                </a:cubicBezTo>
                <a:cubicBezTo>
                  <a:pt x="1445" y="383"/>
                  <a:pt x="1446" y="384"/>
                  <a:pt x="1447" y="384"/>
                </a:cubicBezTo>
                <a:cubicBezTo>
                  <a:pt x="1448" y="384"/>
                  <a:pt x="1448" y="383"/>
                  <a:pt x="1449" y="383"/>
                </a:cubicBezTo>
                <a:cubicBezTo>
                  <a:pt x="1488" y="344"/>
                  <a:pt x="1488" y="344"/>
                  <a:pt x="1488" y="344"/>
                </a:cubicBezTo>
                <a:cubicBezTo>
                  <a:pt x="1489" y="343"/>
                  <a:pt x="1489" y="341"/>
                  <a:pt x="1488" y="340"/>
                </a:cubicBezTo>
                <a:close/>
                <a:moveTo>
                  <a:pt x="1561" y="269"/>
                </a:moveTo>
                <a:cubicBezTo>
                  <a:pt x="1562" y="269"/>
                  <a:pt x="1563" y="269"/>
                  <a:pt x="1563" y="269"/>
                </a:cubicBezTo>
                <a:cubicBezTo>
                  <a:pt x="1572" y="260"/>
                  <a:pt x="1572" y="260"/>
                  <a:pt x="1572" y="260"/>
                </a:cubicBezTo>
                <a:cubicBezTo>
                  <a:pt x="1573" y="259"/>
                  <a:pt x="1573" y="257"/>
                  <a:pt x="1572" y="256"/>
                </a:cubicBezTo>
                <a:cubicBezTo>
                  <a:pt x="1571" y="254"/>
                  <a:pt x="1569" y="254"/>
                  <a:pt x="1567" y="256"/>
                </a:cubicBezTo>
                <a:cubicBezTo>
                  <a:pt x="1559" y="264"/>
                  <a:pt x="1559" y="264"/>
                  <a:pt x="1559" y="264"/>
                </a:cubicBezTo>
                <a:cubicBezTo>
                  <a:pt x="1558" y="265"/>
                  <a:pt x="1558" y="267"/>
                  <a:pt x="1559" y="269"/>
                </a:cubicBezTo>
                <a:cubicBezTo>
                  <a:pt x="1559" y="269"/>
                  <a:pt x="1560" y="269"/>
                  <a:pt x="1561" y="269"/>
                </a:cubicBezTo>
                <a:close/>
                <a:moveTo>
                  <a:pt x="1390" y="442"/>
                </a:moveTo>
                <a:cubicBezTo>
                  <a:pt x="1421" y="411"/>
                  <a:pt x="1421" y="411"/>
                  <a:pt x="1421" y="411"/>
                </a:cubicBezTo>
                <a:cubicBezTo>
                  <a:pt x="1422" y="410"/>
                  <a:pt x="1422" y="408"/>
                  <a:pt x="1421" y="407"/>
                </a:cubicBezTo>
                <a:cubicBezTo>
                  <a:pt x="1419" y="406"/>
                  <a:pt x="1417" y="406"/>
                  <a:pt x="1416" y="407"/>
                </a:cubicBezTo>
                <a:cubicBezTo>
                  <a:pt x="1386" y="438"/>
                  <a:pt x="1386" y="438"/>
                  <a:pt x="1386" y="438"/>
                </a:cubicBezTo>
                <a:cubicBezTo>
                  <a:pt x="1384" y="439"/>
                  <a:pt x="1384" y="441"/>
                  <a:pt x="1386" y="442"/>
                </a:cubicBezTo>
                <a:cubicBezTo>
                  <a:pt x="1386" y="442"/>
                  <a:pt x="1387" y="443"/>
                  <a:pt x="1388" y="443"/>
                </a:cubicBezTo>
                <a:cubicBezTo>
                  <a:pt x="1389" y="443"/>
                  <a:pt x="1389" y="442"/>
                  <a:pt x="1390" y="442"/>
                </a:cubicBezTo>
                <a:close/>
                <a:moveTo>
                  <a:pt x="1381" y="442"/>
                </a:moveTo>
                <a:cubicBezTo>
                  <a:pt x="1372" y="451"/>
                  <a:pt x="1372" y="451"/>
                  <a:pt x="1372" y="451"/>
                </a:cubicBezTo>
                <a:cubicBezTo>
                  <a:pt x="1371" y="452"/>
                  <a:pt x="1371" y="454"/>
                  <a:pt x="1372" y="455"/>
                </a:cubicBezTo>
                <a:cubicBezTo>
                  <a:pt x="1373" y="456"/>
                  <a:pt x="1373" y="456"/>
                  <a:pt x="1374" y="456"/>
                </a:cubicBezTo>
                <a:cubicBezTo>
                  <a:pt x="1375" y="456"/>
                  <a:pt x="1376" y="456"/>
                  <a:pt x="1376" y="455"/>
                </a:cubicBezTo>
                <a:cubicBezTo>
                  <a:pt x="1385" y="447"/>
                  <a:pt x="1385" y="447"/>
                  <a:pt x="1385" y="447"/>
                </a:cubicBezTo>
                <a:cubicBezTo>
                  <a:pt x="1386" y="446"/>
                  <a:pt x="1386" y="444"/>
                  <a:pt x="1385" y="442"/>
                </a:cubicBezTo>
                <a:cubicBezTo>
                  <a:pt x="1384" y="441"/>
                  <a:pt x="1382" y="441"/>
                  <a:pt x="1381" y="442"/>
                </a:cubicBezTo>
                <a:close/>
                <a:moveTo>
                  <a:pt x="1537" y="287"/>
                </a:moveTo>
                <a:cubicBezTo>
                  <a:pt x="1529" y="296"/>
                  <a:pt x="1529" y="296"/>
                  <a:pt x="1529" y="296"/>
                </a:cubicBezTo>
                <a:cubicBezTo>
                  <a:pt x="1522" y="302"/>
                  <a:pt x="1522" y="302"/>
                  <a:pt x="1522" y="302"/>
                </a:cubicBezTo>
                <a:cubicBezTo>
                  <a:pt x="1521" y="303"/>
                  <a:pt x="1521" y="305"/>
                  <a:pt x="1522" y="306"/>
                </a:cubicBezTo>
                <a:cubicBezTo>
                  <a:pt x="1523" y="306"/>
                  <a:pt x="1523" y="306"/>
                  <a:pt x="1524" y="306"/>
                </a:cubicBezTo>
                <a:cubicBezTo>
                  <a:pt x="1525" y="306"/>
                  <a:pt x="1526" y="306"/>
                  <a:pt x="1526" y="306"/>
                </a:cubicBezTo>
                <a:cubicBezTo>
                  <a:pt x="1531" y="301"/>
                  <a:pt x="1531" y="301"/>
                  <a:pt x="1531" y="301"/>
                </a:cubicBezTo>
                <a:cubicBezTo>
                  <a:pt x="1531" y="300"/>
                  <a:pt x="1531" y="300"/>
                  <a:pt x="1531" y="300"/>
                </a:cubicBezTo>
                <a:cubicBezTo>
                  <a:pt x="1541" y="290"/>
                  <a:pt x="1541" y="290"/>
                  <a:pt x="1541" y="290"/>
                </a:cubicBezTo>
                <a:cubicBezTo>
                  <a:pt x="1543" y="289"/>
                  <a:pt x="1543" y="288"/>
                  <a:pt x="1541" y="286"/>
                </a:cubicBezTo>
                <a:cubicBezTo>
                  <a:pt x="1540" y="285"/>
                  <a:pt x="1538" y="285"/>
                  <a:pt x="1537" y="287"/>
                </a:cubicBezTo>
                <a:close/>
                <a:moveTo>
                  <a:pt x="1348" y="475"/>
                </a:moveTo>
                <a:cubicBezTo>
                  <a:pt x="1346" y="477"/>
                  <a:pt x="1346" y="477"/>
                  <a:pt x="1346" y="477"/>
                </a:cubicBezTo>
                <a:cubicBezTo>
                  <a:pt x="1345" y="478"/>
                  <a:pt x="1345" y="480"/>
                  <a:pt x="1346" y="481"/>
                </a:cubicBezTo>
                <a:cubicBezTo>
                  <a:pt x="1347" y="482"/>
                  <a:pt x="1348" y="482"/>
                  <a:pt x="1348" y="482"/>
                </a:cubicBezTo>
                <a:cubicBezTo>
                  <a:pt x="1349" y="482"/>
                  <a:pt x="1350" y="482"/>
                  <a:pt x="1350" y="481"/>
                </a:cubicBezTo>
                <a:cubicBezTo>
                  <a:pt x="1352" y="480"/>
                  <a:pt x="1352" y="480"/>
                  <a:pt x="1352" y="480"/>
                </a:cubicBezTo>
                <a:cubicBezTo>
                  <a:pt x="1353" y="478"/>
                  <a:pt x="1353" y="477"/>
                  <a:pt x="1352" y="475"/>
                </a:cubicBezTo>
                <a:cubicBezTo>
                  <a:pt x="1351" y="474"/>
                  <a:pt x="1349" y="474"/>
                  <a:pt x="1348" y="475"/>
                </a:cubicBezTo>
                <a:close/>
                <a:moveTo>
                  <a:pt x="1374" y="471"/>
                </a:moveTo>
                <a:cubicBezTo>
                  <a:pt x="1375" y="471"/>
                  <a:pt x="1375" y="470"/>
                  <a:pt x="1376" y="470"/>
                </a:cubicBezTo>
                <a:cubicBezTo>
                  <a:pt x="1383" y="463"/>
                  <a:pt x="1383" y="463"/>
                  <a:pt x="1383" y="463"/>
                </a:cubicBezTo>
                <a:cubicBezTo>
                  <a:pt x="1384" y="462"/>
                  <a:pt x="1384" y="460"/>
                  <a:pt x="1383" y="459"/>
                </a:cubicBezTo>
                <a:cubicBezTo>
                  <a:pt x="1381" y="458"/>
                  <a:pt x="1379" y="458"/>
                  <a:pt x="1378" y="459"/>
                </a:cubicBezTo>
                <a:cubicBezTo>
                  <a:pt x="1372" y="465"/>
                  <a:pt x="1372" y="465"/>
                  <a:pt x="1372" y="465"/>
                </a:cubicBezTo>
                <a:cubicBezTo>
                  <a:pt x="1370" y="467"/>
                  <a:pt x="1370" y="469"/>
                  <a:pt x="1372" y="470"/>
                </a:cubicBezTo>
                <a:cubicBezTo>
                  <a:pt x="1372" y="470"/>
                  <a:pt x="1373" y="471"/>
                  <a:pt x="1374" y="471"/>
                </a:cubicBezTo>
                <a:close/>
                <a:moveTo>
                  <a:pt x="1540" y="297"/>
                </a:moveTo>
                <a:cubicBezTo>
                  <a:pt x="1537" y="300"/>
                  <a:pt x="1537" y="300"/>
                  <a:pt x="1537" y="300"/>
                </a:cubicBezTo>
                <a:cubicBezTo>
                  <a:pt x="1537" y="301"/>
                  <a:pt x="1536" y="301"/>
                  <a:pt x="1536" y="301"/>
                </a:cubicBezTo>
                <a:cubicBezTo>
                  <a:pt x="1536" y="301"/>
                  <a:pt x="1536" y="301"/>
                  <a:pt x="1535" y="302"/>
                </a:cubicBezTo>
                <a:cubicBezTo>
                  <a:pt x="1530" y="307"/>
                  <a:pt x="1530" y="307"/>
                  <a:pt x="1530" y="307"/>
                </a:cubicBezTo>
                <a:cubicBezTo>
                  <a:pt x="1529" y="308"/>
                  <a:pt x="1529" y="310"/>
                  <a:pt x="1530" y="312"/>
                </a:cubicBezTo>
                <a:cubicBezTo>
                  <a:pt x="1530" y="312"/>
                  <a:pt x="1531" y="312"/>
                  <a:pt x="1532" y="312"/>
                </a:cubicBezTo>
                <a:cubicBezTo>
                  <a:pt x="1533" y="312"/>
                  <a:pt x="1534" y="312"/>
                  <a:pt x="1534" y="312"/>
                </a:cubicBezTo>
                <a:cubicBezTo>
                  <a:pt x="1540" y="306"/>
                  <a:pt x="1540" y="306"/>
                  <a:pt x="1540" y="306"/>
                </a:cubicBezTo>
                <a:cubicBezTo>
                  <a:pt x="1540" y="306"/>
                  <a:pt x="1540" y="305"/>
                  <a:pt x="1540" y="305"/>
                </a:cubicBezTo>
                <a:cubicBezTo>
                  <a:pt x="1541" y="305"/>
                  <a:pt x="1541" y="305"/>
                  <a:pt x="1541" y="305"/>
                </a:cubicBezTo>
                <a:cubicBezTo>
                  <a:pt x="1545" y="301"/>
                  <a:pt x="1545" y="301"/>
                  <a:pt x="1545" y="301"/>
                </a:cubicBezTo>
                <a:cubicBezTo>
                  <a:pt x="1546" y="300"/>
                  <a:pt x="1546" y="298"/>
                  <a:pt x="1545" y="297"/>
                </a:cubicBezTo>
                <a:cubicBezTo>
                  <a:pt x="1544" y="296"/>
                  <a:pt x="1542" y="296"/>
                  <a:pt x="1540" y="297"/>
                </a:cubicBezTo>
                <a:close/>
                <a:moveTo>
                  <a:pt x="1545" y="297"/>
                </a:moveTo>
                <a:cubicBezTo>
                  <a:pt x="1545" y="297"/>
                  <a:pt x="1546" y="297"/>
                  <a:pt x="1547" y="297"/>
                </a:cubicBezTo>
                <a:cubicBezTo>
                  <a:pt x="1548" y="297"/>
                  <a:pt x="1549" y="297"/>
                  <a:pt x="1549" y="297"/>
                </a:cubicBezTo>
                <a:cubicBezTo>
                  <a:pt x="1576" y="269"/>
                  <a:pt x="1576" y="269"/>
                  <a:pt x="1576" y="269"/>
                </a:cubicBezTo>
                <a:cubicBezTo>
                  <a:pt x="1578" y="268"/>
                  <a:pt x="1578" y="266"/>
                  <a:pt x="1576" y="265"/>
                </a:cubicBezTo>
                <a:cubicBezTo>
                  <a:pt x="1575" y="264"/>
                  <a:pt x="1573" y="264"/>
                  <a:pt x="1572" y="265"/>
                </a:cubicBezTo>
                <a:cubicBezTo>
                  <a:pt x="1545" y="292"/>
                  <a:pt x="1545" y="292"/>
                  <a:pt x="1545" y="292"/>
                </a:cubicBezTo>
                <a:cubicBezTo>
                  <a:pt x="1544" y="293"/>
                  <a:pt x="1544" y="295"/>
                  <a:pt x="1545" y="297"/>
                </a:cubicBezTo>
                <a:close/>
                <a:moveTo>
                  <a:pt x="1468" y="369"/>
                </a:moveTo>
                <a:cubicBezTo>
                  <a:pt x="1467" y="370"/>
                  <a:pt x="1467" y="370"/>
                  <a:pt x="1467" y="370"/>
                </a:cubicBezTo>
                <a:cubicBezTo>
                  <a:pt x="1465" y="372"/>
                  <a:pt x="1465" y="374"/>
                  <a:pt x="1467" y="375"/>
                </a:cubicBezTo>
                <a:cubicBezTo>
                  <a:pt x="1467" y="375"/>
                  <a:pt x="1468" y="376"/>
                  <a:pt x="1469" y="376"/>
                </a:cubicBezTo>
                <a:cubicBezTo>
                  <a:pt x="1470" y="376"/>
                  <a:pt x="1470" y="375"/>
                  <a:pt x="1471" y="375"/>
                </a:cubicBezTo>
                <a:cubicBezTo>
                  <a:pt x="1472" y="373"/>
                  <a:pt x="1472" y="373"/>
                  <a:pt x="1472" y="373"/>
                </a:cubicBezTo>
                <a:cubicBezTo>
                  <a:pt x="1474" y="372"/>
                  <a:pt x="1474" y="370"/>
                  <a:pt x="1472" y="369"/>
                </a:cubicBezTo>
                <a:cubicBezTo>
                  <a:pt x="1471" y="368"/>
                  <a:pt x="1469" y="368"/>
                  <a:pt x="1468" y="369"/>
                </a:cubicBezTo>
                <a:close/>
                <a:moveTo>
                  <a:pt x="1397" y="447"/>
                </a:moveTo>
                <a:cubicBezTo>
                  <a:pt x="1398" y="447"/>
                  <a:pt x="1399" y="447"/>
                  <a:pt x="1400" y="446"/>
                </a:cubicBezTo>
                <a:cubicBezTo>
                  <a:pt x="1426" y="420"/>
                  <a:pt x="1426" y="420"/>
                  <a:pt x="1426" y="420"/>
                </a:cubicBezTo>
                <a:cubicBezTo>
                  <a:pt x="1428" y="417"/>
                  <a:pt x="1428" y="417"/>
                  <a:pt x="1428" y="417"/>
                </a:cubicBezTo>
                <a:cubicBezTo>
                  <a:pt x="1430" y="416"/>
                  <a:pt x="1430" y="414"/>
                  <a:pt x="1428" y="413"/>
                </a:cubicBezTo>
                <a:cubicBezTo>
                  <a:pt x="1427" y="412"/>
                  <a:pt x="1425" y="412"/>
                  <a:pt x="1424" y="413"/>
                </a:cubicBezTo>
                <a:cubicBezTo>
                  <a:pt x="1422" y="415"/>
                  <a:pt x="1422" y="415"/>
                  <a:pt x="1422" y="415"/>
                </a:cubicBezTo>
                <a:cubicBezTo>
                  <a:pt x="1422" y="415"/>
                  <a:pt x="1421" y="416"/>
                  <a:pt x="1421" y="416"/>
                </a:cubicBezTo>
                <a:cubicBezTo>
                  <a:pt x="1395" y="442"/>
                  <a:pt x="1395" y="442"/>
                  <a:pt x="1395" y="442"/>
                </a:cubicBezTo>
                <a:cubicBezTo>
                  <a:pt x="1394" y="443"/>
                  <a:pt x="1394" y="445"/>
                  <a:pt x="1395" y="446"/>
                </a:cubicBezTo>
                <a:cubicBezTo>
                  <a:pt x="1396" y="447"/>
                  <a:pt x="1397" y="447"/>
                  <a:pt x="1397" y="447"/>
                </a:cubicBezTo>
                <a:close/>
                <a:moveTo>
                  <a:pt x="1431" y="420"/>
                </a:moveTo>
                <a:cubicBezTo>
                  <a:pt x="1402" y="449"/>
                  <a:pt x="1402" y="449"/>
                  <a:pt x="1402" y="449"/>
                </a:cubicBezTo>
                <a:cubicBezTo>
                  <a:pt x="1400" y="451"/>
                  <a:pt x="1400" y="453"/>
                  <a:pt x="1402" y="454"/>
                </a:cubicBezTo>
                <a:cubicBezTo>
                  <a:pt x="1402" y="454"/>
                  <a:pt x="1403" y="455"/>
                  <a:pt x="1404" y="455"/>
                </a:cubicBezTo>
                <a:cubicBezTo>
                  <a:pt x="1405" y="455"/>
                  <a:pt x="1405" y="454"/>
                  <a:pt x="1406" y="454"/>
                </a:cubicBezTo>
                <a:cubicBezTo>
                  <a:pt x="1435" y="424"/>
                  <a:pt x="1435" y="424"/>
                  <a:pt x="1435" y="424"/>
                </a:cubicBezTo>
                <a:cubicBezTo>
                  <a:pt x="1436" y="423"/>
                  <a:pt x="1436" y="421"/>
                  <a:pt x="1435" y="420"/>
                </a:cubicBezTo>
                <a:cubicBezTo>
                  <a:pt x="1434" y="419"/>
                  <a:pt x="1432" y="419"/>
                  <a:pt x="1431" y="420"/>
                </a:cubicBezTo>
                <a:close/>
                <a:moveTo>
                  <a:pt x="1578" y="277"/>
                </a:moveTo>
                <a:cubicBezTo>
                  <a:pt x="1577" y="276"/>
                  <a:pt x="1575" y="276"/>
                  <a:pt x="1574" y="277"/>
                </a:cubicBezTo>
                <a:cubicBezTo>
                  <a:pt x="1560" y="291"/>
                  <a:pt x="1560" y="291"/>
                  <a:pt x="1560" y="291"/>
                </a:cubicBezTo>
                <a:cubicBezTo>
                  <a:pt x="1553" y="298"/>
                  <a:pt x="1553" y="298"/>
                  <a:pt x="1553" y="298"/>
                </a:cubicBezTo>
                <a:cubicBezTo>
                  <a:pt x="1552" y="300"/>
                  <a:pt x="1552" y="301"/>
                  <a:pt x="1553" y="303"/>
                </a:cubicBezTo>
                <a:cubicBezTo>
                  <a:pt x="1553" y="303"/>
                  <a:pt x="1554" y="304"/>
                  <a:pt x="1555" y="304"/>
                </a:cubicBezTo>
                <a:cubicBezTo>
                  <a:pt x="1556" y="304"/>
                  <a:pt x="1556" y="303"/>
                  <a:pt x="1557" y="303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8" y="282"/>
                  <a:pt x="1578" y="282"/>
                  <a:pt x="1578" y="282"/>
                </a:cubicBezTo>
                <a:cubicBezTo>
                  <a:pt x="1579" y="280"/>
                  <a:pt x="1579" y="279"/>
                  <a:pt x="1578" y="277"/>
                </a:cubicBezTo>
                <a:close/>
                <a:moveTo>
                  <a:pt x="1361" y="497"/>
                </a:moveTo>
                <a:cubicBezTo>
                  <a:pt x="1362" y="497"/>
                  <a:pt x="1363" y="497"/>
                  <a:pt x="1363" y="497"/>
                </a:cubicBezTo>
                <a:cubicBezTo>
                  <a:pt x="1368" y="492"/>
                  <a:pt x="1368" y="492"/>
                  <a:pt x="1368" y="492"/>
                </a:cubicBezTo>
                <a:cubicBezTo>
                  <a:pt x="1369" y="491"/>
                  <a:pt x="1369" y="489"/>
                  <a:pt x="1368" y="488"/>
                </a:cubicBezTo>
                <a:cubicBezTo>
                  <a:pt x="1367" y="486"/>
                  <a:pt x="1365" y="486"/>
                  <a:pt x="1364" y="488"/>
                </a:cubicBezTo>
                <a:cubicBezTo>
                  <a:pt x="1359" y="492"/>
                  <a:pt x="1359" y="492"/>
                  <a:pt x="1359" y="492"/>
                </a:cubicBezTo>
                <a:cubicBezTo>
                  <a:pt x="1358" y="493"/>
                  <a:pt x="1358" y="495"/>
                  <a:pt x="1359" y="497"/>
                </a:cubicBezTo>
                <a:cubicBezTo>
                  <a:pt x="1359" y="497"/>
                  <a:pt x="1360" y="497"/>
                  <a:pt x="1361" y="497"/>
                </a:cubicBezTo>
                <a:close/>
                <a:moveTo>
                  <a:pt x="1381" y="478"/>
                </a:moveTo>
                <a:cubicBezTo>
                  <a:pt x="1381" y="478"/>
                  <a:pt x="1382" y="478"/>
                  <a:pt x="1383" y="477"/>
                </a:cubicBezTo>
                <a:cubicBezTo>
                  <a:pt x="1388" y="472"/>
                  <a:pt x="1388" y="472"/>
                  <a:pt x="1388" y="472"/>
                </a:cubicBezTo>
                <a:cubicBezTo>
                  <a:pt x="1389" y="470"/>
                  <a:pt x="1389" y="468"/>
                  <a:pt x="1388" y="467"/>
                </a:cubicBezTo>
                <a:cubicBezTo>
                  <a:pt x="1387" y="466"/>
                  <a:pt x="1385" y="466"/>
                  <a:pt x="1384" y="467"/>
                </a:cubicBezTo>
                <a:cubicBezTo>
                  <a:pt x="1379" y="473"/>
                  <a:pt x="1379" y="473"/>
                  <a:pt x="1379" y="473"/>
                </a:cubicBezTo>
                <a:cubicBezTo>
                  <a:pt x="1377" y="474"/>
                  <a:pt x="1377" y="476"/>
                  <a:pt x="1379" y="477"/>
                </a:cubicBezTo>
                <a:cubicBezTo>
                  <a:pt x="1379" y="478"/>
                  <a:pt x="1380" y="478"/>
                  <a:pt x="1381" y="478"/>
                </a:cubicBezTo>
                <a:close/>
                <a:moveTo>
                  <a:pt x="1535" y="316"/>
                </a:moveTo>
                <a:cubicBezTo>
                  <a:pt x="1535" y="317"/>
                  <a:pt x="1535" y="317"/>
                  <a:pt x="1535" y="317"/>
                </a:cubicBezTo>
                <a:cubicBezTo>
                  <a:pt x="1533" y="318"/>
                  <a:pt x="1533" y="320"/>
                  <a:pt x="1535" y="321"/>
                </a:cubicBezTo>
                <a:cubicBezTo>
                  <a:pt x="1535" y="321"/>
                  <a:pt x="1536" y="322"/>
                  <a:pt x="1537" y="322"/>
                </a:cubicBezTo>
                <a:cubicBezTo>
                  <a:pt x="1538" y="322"/>
                  <a:pt x="1538" y="321"/>
                  <a:pt x="1539" y="321"/>
                </a:cubicBezTo>
                <a:cubicBezTo>
                  <a:pt x="1539" y="320"/>
                  <a:pt x="1539" y="320"/>
                  <a:pt x="1539" y="320"/>
                </a:cubicBezTo>
                <a:cubicBezTo>
                  <a:pt x="1541" y="319"/>
                  <a:pt x="1541" y="317"/>
                  <a:pt x="1539" y="316"/>
                </a:cubicBezTo>
                <a:cubicBezTo>
                  <a:pt x="1538" y="315"/>
                  <a:pt x="1536" y="315"/>
                  <a:pt x="1535" y="316"/>
                </a:cubicBezTo>
                <a:close/>
                <a:moveTo>
                  <a:pt x="1488" y="363"/>
                </a:moveTo>
                <a:cubicBezTo>
                  <a:pt x="1487" y="364"/>
                  <a:pt x="1487" y="366"/>
                  <a:pt x="1488" y="367"/>
                </a:cubicBezTo>
                <a:cubicBezTo>
                  <a:pt x="1489" y="368"/>
                  <a:pt x="1490" y="368"/>
                  <a:pt x="1490" y="368"/>
                </a:cubicBezTo>
                <a:cubicBezTo>
                  <a:pt x="1491" y="368"/>
                  <a:pt x="1492" y="368"/>
                  <a:pt x="1492" y="367"/>
                </a:cubicBezTo>
                <a:cubicBezTo>
                  <a:pt x="1499" y="361"/>
                  <a:pt x="1499" y="361"/>
                  <a:pt x="1499" y="361"/>
                </a:cubicBezTo>
                <a:cubicBezTo>
                  <a:pt x="1500" y="359"/>
                  <a:pt x="1500" y="357"/>
                  <a:pt x="1499" y="356"/>
                </a:cubicBezTo>
                <a:cubicBezTo>
                  <a:pt x="1498" y="355"/>
                  <a:pt x="1496" y="355"/>
                  <a:pt x="1495" y="356"/>
                </a:cubicBezTo>
                <a:lnTo>
                  <a:pt x="1488" y="363"/>
                </a:lnTo>
                <a:close/>
                <a:moveTo>
                  <a:pt x="1362" y="503"/>
                </a:moveTo>
                <a:cubicBezTo>
                  <a:pt x="1359" y="506"/>
                  <a:pt x="1359" y="506"/>
                  <a:pt x="1359" y="506"/>
                </a:cubicBezTo>
                <a:cubicBezTo>
                  <a:pt x="1358" y="507"/>
                  <a:pt x="1358" y="509"/>
                  <a:pt x="1359" y="510"/>
                </a:cubicBezTo>
                <a:cubicBezTo>
                  <a:pt x="1360" y="511"/>
                  <a:pt x="1361" y="511"/>
                  <a:pt x="1361" y="511"/>
                </a:cubicBezTo>
                <a:cubicBezTo>
                  <a:pt x="1362" y="511"/>
                  <a:pt x="1363" y="511"/>
                  <a:pt x="1364" y="510"/>
                </a:cubicBezTo>
                <a:cubicBezTo>
                  <a:pt x="1366" y="508"/>
                  <a:pt x="1366" y="508"/>
                  <a:pt x="1366" y="508"/>
                </a:cubicBezTo>
                <a:cubicBezTo>
                  <a:pt x="1367" y="507"/>
                  <a:pt x="1367" y="505"/>
                  <a:pt x="1366" y="503"/>
                </a:cubicBezTo>
                <a:cubicBezTo>
                  <a:pt x="1365" y="502"/>
                  <a:pt x="1363" y="502"/>
                  <a:pt x="1362" y="503"/>
                </a:cubicBezTo>
                <a:close/>
                <a:moveTo>
                  <a:pt x="1378" y="496"/>
                </a:moveTo>
                <a:cubicBezTo>
                  <a:pt x="1379" y="495"/>
                  <a:pt x="1379" y="493"/>
                  <a:pt x="1378" y="492"/>
                </a:cubicBezTo>
                <a:cubicBezTo>
                  <a:pt x="1376" y="491"/>
                  <a:pt x="1374" y="491"/>
                  <a:pt x="1373" y="492"/>
                </a:cubicBezTo>
                <a:cubicBezTo>
                  <a:pt x="1366" y="499"/>
                  <a:pt x="1366" y="499"/>
                  <a:pt x="1366" y="499"/>
                </a:cubicBezTo>
                <a:cubicBezTo>
                  <a:pt x="1365" y="500"/>
                  <a:pt x="1365" y="502"/>
                  <a:pt x="1366" y="503"/>
                </a:cubicBezTo>
                <a:cubicBezTo>
                  <a:pt x="1367" y="504"/>
                  <a:pt x="1368" y="504"/>
                  <a:pt x="1369" y="504"/>
                </a:cubicBezTo>
                <a:cubicBezTo>
                  <a:pt x="1369" y="504"/>
                  <a:pt x="1370" y="504"/>
                  <a:pt x="1371" y="503"/>
                </a:cubicBezTo>
                <a:lnTo>
                  <a:pt x="1378" y="496"/>
                </a:lnTo>
                <a:close/>
                <a:moveTo>
                  <a:pt x="1387" y="486"/>
                </a:moveTo>
                <a:cubicBezTo>
                  <a:pt x="1387" y="486"/>
                  <a:pt x="1388" y="486"/>
                  <a:pt x="1389" y="485"/>
                </a:cubicBezTo>
                <a:cubicBezTo>
                  <a:pt x="1393" y="480"/>
                  <a:pt x="1393" y="480"/>
                  <a:pt x="1393" y="480"/>
                </a:cubicBezTo>
                <a:cubicBezTo>
                  <a:pt x="1395" y="479"/>
                  <a:pt x="1395" y="477"/>
                  <a:pt x="1393" y="476"/>
                </a:cubicBezTo>
                <a:cubicBezTo>
                  <a:pt x="1392" y="475"/>
                  <a:pt x="1390" y="475"/>
                  <a:pt x="1389" y="476"/>
                </a:cubicBezTo>
                <a:cubicBezTo>
                  <a:pt x="1384" y="481"/>
                  <a:pt x="1384" y="481"/>
                  <a:pt x="1384" y="481"/>
                </a:cubicBezTo>
                <a:cubicBezTo>
                  <a:pt x="1383" y="482"/>
                  <a:pt x="1383" y="484"/>
                  <a:pt x="1384" y="485"/>
                </a:cubicBezTo>
                <a:cubicBezTo>
                  <a:pt x="1385" y="486"/>
                  <a:pt x="1386" y="486"/>
                  <a:pt x="1387" y="486"/>
                </a:cubicBezTo>
                <a:close/>
                <a:moveTo>
                  <a:pt x="1493" y="380"/>
                </a:moveTo>
                <a:cubicBezTo>
                  <a:pt x="1494" y="380"/>
                  <a:pt x="1494" y="379"/>
                  <a:pt x="1495" y="379"/>
                </a:cubicBezTo>
                <a:cubicBezTo>
                  <a:pt x="1499" y="375"/>
                  <a:pt x="1499" y="375"/>
                  <a:pt x="1499" y="375"/>
                </a:cubicBezTo>
                <a:cubicBezTo>
                  <a:pt x="1500" y="374"/>
                  <a:pt x="1500" y="372"/>
                  <a:pt x="1499" y="371"/>
                </a:cubicBezTo>
                <a:cubicBezTo>
                  <a:pt x="1497" y="370"/>
                  <a:pt x="1495" y="370"/>
                  <a:pt x="1494" y="371"/>
                </a:cubicBezTo>
                <a:cubicBezTo>
                  <a:pt x="1491" y="374"/>
                  <a:pt x="1491" y="374"/>
                  <a:pt x="1491" y="374"/>
                </a:cubicBezTo>
                <a:cubicBezTo>
                  <a:pt x="1489" y="376"/>
                  <a:pt x="1489" y="378"/>
                  <a:pt x="1491" y="379"/>
                </a:cubicBezTo>
                <a:cubicBezTo>
                  <a:pt x="1491" y="379"/>
                  <a:pt x="1492" y="380"/>
                  <a:pt x="1493" y="380"/>
                </a:cubicBezTo>
                <a:close/>
                <a:moveTo>
                  <a:pt x="1412" y="460"/>
                </a:moveTo>
                <a:cubicBezTo>
                  <a:pt x="1413" y="460"/>
                  <a:pt x="1414" y="460"/>
                  <a:pt x="1414" y="460"/>
                </a:cubicBezTo>
                <a:cubicBezTo>
                  <a:pt x="1440" y="434"/>
                  <a:pt x="1440" y="434"/>
                  <a:pt x="1440" y="434"/>
                </a:cubicBezTo>
                <a:cubicBezTo>
                  <a:pt x="1441" y="433"/>
                  <a:pt x="1441" y="431"/>
                  <a:pt x="1440" y="430"/>
                </a:cubicBezTo>
                <a:cubicBezTo>
                  <a:pt x="1439" y="428"/>
                  <a:pt x="1437" y="428"/>
                  <a:pt x="1435" y="430"/>
                </a:cubicBezTo>
                <a:cubicBezTo>
                  <a:pt x="1410" y="455"/>
                  <a:pt x="1410" y="455"/>
                  <a:pt x="1410" y="455"/>
                </a:cubicBezTo>
                <a:cubicBezTo>
                  <a:pt x="1409" y="456"/>
                  <a:pt x="1409" y="458"/>
                  <a:pt x="1410" y="460"/>
                </a:cubicBezTo>
                <a:cubicBezTo>
                  <a:pt x="1410" y="460"/>
                  <a:pt x="1411" y="460"/>
                  <a:pt x="1412" y="460"/>
                </a:cubicBezTo>
                <a:close/>
                <a:moveTo>
                  <a:pt x="1384" y="503"/>
                </a:moveTo>
                <a:cubicBezTo>
                  <a:pt x="1386" y="502"/>
                  <a:pt x="1386" y="500"/>
                  <a:pt x="1384" y="499"/>
                </a:cubicBezTo>
                <a:cubicBezTo>
                  <a:pt x="1383" y="498"/>
                  <a:pt x="1381" y="498"/>
                  <a:pt x="1380" y="499"/>
                </a:cubicBezTo>
                <a:cubicBezTo>
                  <a:pt x="1371" y="508"/>
                  <a:pt x="1371" y="508"/>
                  <a:pt x="1371" y="508"/>
                </a:cubicBezTo>
                <a:cubicBezTo>
                  <a:pt x="1370" y="509"/>
                  <a:pt x="1370" y="511"/>
                  <a:pt x="1371" y="512"/>
                </a:cubicBezTo>
                <a:cubicBezTo>
                  <a:pt x="1372" y="513"/>
                  <a:pt x="1373" y="513"/>
                  <a:pt x="1373" y="513"/>
                </a:cubicBezTo>
                <a:cubicBezTo>
                  <a:pt x="1374" y="513"/>
                  <a:pt x="1375" y="513"/>
                  <a:pt x="1375" y="512"/>
                </a:cubicBezTo>
                <a:lnTo>
                  <a:pt x="1384" y="503"/>
                </a:lnTo>
                <a:close/>
                <a:moveTo>
                  <a:pt x="1431" y="457"/>
                </a:moveTo>
                <a:cubicBezTo>
                  <a:pt x="1441" y="447"/>
                  <a:pt x="1441" y="447"/>
                  <a:pt x="1441" y="447"/>
                </a:cubicBezTo>
                <a:cubicBezTo>
                  <a:pt x="1442" y="446"/>
                  <a:pt x="1442" y="444"/>
                  <a:pt x="1441" y="443"/>
                </a:cubicBezTo>
                <a:cubicBezTo>
                  <a:pt x="1440" y="441"/>
                  <a:pt x="1438" y="441"/>
                  <a:pt x="1436" y="443"/>
                </a:cubicBezTo>
                <a:cubicBezTo>
                  <a:pt x="1427" y="452"/>
                  <a:pt x="1427" y="452"/>
                  <a:pt x="1427" y="452"/>
                </a:cubicBezTo>
                <a:cubicBezTo>
                  <a:pt x="1426" y="454"/>
                  <a:pt x="1426" y="455"/>
                  <a:pt x="1427" y="457"/>
                </a:cubicBezTo>
                <a:cubicBezTo>
                  <a:pt x="1427" y="457"/>
                  <a:pt x="1428" y="458"/>
                  <a:pt x="1429" y="458"/>
                </a:cubicBezTo>
                <a:cubicBezTo>
                  <a:pt x="1430" y="458"/>
                  <a:pt x="1430" y="457"/>
                  <a:pt x="1431" y="457"/>
                </a:cubicBezTo>
                <a:close/>
                <a:moveTo>
                  <a:pt x="1388" y="496"/>
                </a:moveTo>
                <a:cubicBezTo>
                  <a:pt x="1388" y="496"/>
                  <a:pt x="1389" y="497"/>
                  <a:pt x="1390" y="497"/>
                </a:cubicBezTo>
                <a:cubicBezTo>
                  <a:pt x="1391" y="497"/>
                  <a:pt x="1391" y="496"/>
                  <a:pt x="1392" y="496"/>
                </a:cubicBezTo>
                <a:cubicBezTo>
                  <a:pt x="1402" y="486"/>
                  <a:pt x="1402" y="486"/>
                  <a:pt x="1402" y="486"/>
                </a:cubicBezTo>
                <a:cubicBezTo>
                  <a:pt x="1403" y="485"/>
                  <a:pt x="1403" y="483"/>
                  <a:pt x="1402" y="481"/>
                </a:cubicBezTo>
                <a:cubicBezTo>
                  <a:pt x="1401" y="480"/>
                  <a:pt x="1399" y="480"/>
                  <a:pt x="1398" y="481"/>
                </a:cubicBezTo>
                <a:cubicBezTo>
                  <a:pt x="1388" y="491"/>
                  <a:pt x="1388" y="491"/>
                  <a:pt x="1388" y="491"/>
                </a:cubicBezTo>
                <a:cubicBezTo>
                  <a:pt x="1386" y="493"/>
                  <a:pt x="1386" y="495"/>
                  <a:pt x="1388" y="496"/>
                </a:cubicBezTo>
                <a:close/>
                <a:moveTo>
                  <a:pt x="1418" y="470"/>
                </a:moveTo>
                <a:cubicBezTo>
                  <a:pt x="1427" y="461"/>
                  <a:pt x="1427" y="461"/>
                  <a:pt x="1427" y="461"/>
                </a:cubicBezTo>
                <a:cubicBezTo>
                  <a:pt x="1428" y="460"/>
                  <a:pt x="1428" y="458"/>
                  <a:pt x="1427" y="457"/>
                </a:cubicBezTo>
                <a:cubicBezTo>
                  <a:pt x="1425" y="456"/>
                  <a:pt x="1424" y="456"/>
                  <a:pt x="1423" y="457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4" y="465"/>
                  <a:pt x="1414" y="465"/>
                  <a:pt x="1414" y="465"/>
                </a:cubicBezTo>
                <a:cubicBezTo>
                  <a:pt x="1413" y="466"/>
                  <a:pt x="1413" y="468"/>
                  <a:pt x="1414" y="470"/>
                </a:cubicBezTo>
                <a:cubicBezTo>
                  <a:pt x="1415" y="470"/>
                  <a:pt x="1415" y="470"/>
                  <a:pt x="1416" y="470"/>
                </a:cubicBezTo>
                <a:cubicBezTo>
                  <a:pt x="1417" y="470"/>
                  <a:pt x="1418" y="470"/>
                  <a:pt x="1418" y="470"/>
                </a:cubicBezTo>
                <a:close/>
                <a:moveTo>
                  <a:pt x="1378" y="519"/>
                </a:moveTo>
                <a:cubicBezTo>
                  <a:pt x="1379" y="520"/>
                  <a:pt x="1380" y="520"/>
                  <a:pt x="1380" y="520"/>
                </a:cubicBezTo>
                <a:cubicBezTo>
                  <a:pt x="1381" y="520"/>
                  <a:pt x="1382" y="520"/>
                  <a:pt x="1382" y="519"/>
                </a:cubicBezTo>
                <a:cubicBezTo>
                  <a:pt x="1391" y="511"/>
                  <a:pt x="1391" y="511"/>
                  <a:pt x="1391" y="511"/>
                </a:cubicBezTo>
                <a:cubicBezTo>
                  <a:pt x="1392" y="509"/>
                  <a:pt x="1392" y="507"/>
                  <a:pt x="1391" y="506"/>
                </a:cubicBezTo>
                <a:cubicBezTo>
                  <a:pt x="1390" y="505"/>
                  <a:pt x="1388" y="505"/>
                  <a:pt x="1387" y="506"/>
                </a:cubicBezTo>
                <a:cubicBezTo>
                  <a:pt x="1378" y="515"/>
                  <a:pt x="1378" y="515"/>
                  <a:pt x="1378" y="515"/>
                </a:cubicBezTo>
                <a:cubicBezTo>
                  <a:pt x="1377" y="516"/>
                  <a:pt x="1377" y="518"/>
                  <a:pt x="1378" y="519"/>
                </a:cubicBezTo>
                <a:close/>
                <a:moveTo>
                  <a:pt x="1394" y="507"/>
                </a:moveTo>
                <a:cubicBezTo>
                  <a:pt x="1395" y="507"/>
                  <a:pt x="1395" y="506"/>
                  <a:pt x="1396" y="506"/>
                </a:cubicBezTo>
                <a:cubicBezTo>
                  <a:pt x="1408" y="493"/>
                  <a:pt x="1408" y="493"/>
                  <a:pt x="1408" y="493"/>
                </a:cubicBezTo>
                <a:cubicBezTo>
                  <a:pt x="1410" y="492"/>
                  <a:pt x="1410" y="490"/>
                  <a:pt x="1408" y="489"/>
                </a:cubicBezTo>
                <a:cubicBezTo>
                  <a:pt x="1407" y="488"/>
                  <a:pt x="1405" y="488"/>
                  <a:pt x="1404" y="489"/>
                </a:cubicBezTo>
                <a:cubicBezTo>
                  <a:pt x="1392" y="501"/>
                  <a:pt x="1392" y="501"/>
                  <a:pt x="1392" y="501"/>
                </a:cubicBezTo>
                <a:cubicBezTo>
                  <a:pt x="1390" y="503"/>
                  <a:pt x="1390" y="504"/>
                  <a:pt x="1392" y="506"/>
                </a:cubicBezTo>
                <a:cubicBezTo>
                  <a:pt x="1392" y="506"/>
                  <a:pt x="1393" y="507"/>
                  <a:pt x="1394" y="507"/>
                </a:cubicBezTo>
                <a:close/>
                <a:moveTo>
                  <a:pt x="1382" y="529"/>
                </a:moveTo>
                <a:cubicBezTo>
                  <a:pt x="1381" y="528"/>
                  <a:pt x="1379" y="528"/>
                  <a:pt x="1378" y="529"/>
                </a:cubicBezTo>
                <a:cubicBezTo>
                  <a:pt x="1376" y="531"/>
                  <a:pt x="1376" y="531"/>
                  <a:pt x="1376" y="531"/>
                </a:cubicBezTo>
                <a:cubicBezTo>
                  <a:pt x="1374" y="533"/>
                  <a:pt x="1374" y="534"/>
                  <a:pt x="1376" y="536"/>
                </a:cubicBezTo>
                <a:cubicBezTo>
                  <a:pt x="1376" y="536"/>
                  <a:pt x="1377" y="537"/>
                  <a:pt x="1378" y="537"/>
                </a:cubicBezTo>
                <a:cubicBezTo>
                  <a:pt x="1379" y="537"/>
                  <a:pt x="1379" y="536"/>
                  <a:pt x="1380" y="536"/>
                </a:cubicBezTo>
                <a:cubicBezTo>
                  <a:pt x="1382" y="534"/>
                  <a:pt x="1382" y="534"/>
                  <a:pt x="1382" y="534"/>
                </a:cubicBezTo>
                <a:cubicBezTo>
                  <a:pt x="1383" y="533"/>
                  <a:pt x="1383" y="531"/>
                  <a:pt x="1382" y="529"/>
                </a:cubicBezTo>
                <a:close/>
                <a:moveTo>
                  <a:pt x="1385" y="529"/>
                </a:moveTo>
                <a:cubicBezTo>
                  <a:pt x="1386" y="529"/>
                  <a:pt x="1387" y="529"/>
                  <a:pt x="1388" y="528"/>
                </a:cubicBezTo>
                <a:cubicBezTo>
                  <a:pt x="1410" y="506"/>
                  <a:pt x="1410" y="506"/>
                  <a:pt x="1410" y="506"/>
                </a:cubicBezTo>
                <a:cubicBezTo>
                  <a:pt x="1411" y="505"/>
                  <a:pt x="1411" y="503"/>
                  <a:pt x="1410" y="502"/>
                </a:cubicBezTo>
                <a:cubicBezTo>
                  <a:pt x="1408" y="501"/>
                  <a:pt x="1406" y="501"/>
                  <a:pt x="1405" y="502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82" y="524"/>
                  <a:pt x="1382" y="524"/>
                  <a:pt x="1382" y="524"/>
                </a:cubicBezTo>
                <a:cubicBezTo>
                  <a:pt x="1381" y="525"/>
                  <a:pt x="1382" y="527"/>
                  <a:pt x="1383" y="528"/>
                </a:cubicBezTo>
                <a:cubicBezTo>
                  <a:pt x="1383" y="529"/>
                  <a:pt x="1385" y="529"/>
                  <a:pt x="1385" y="529"/>
                </a:cubicBezTo>
                <a:close/>
                <a:moveTo>
                  <a:pt x="1498" y="417"/>
                </a:moveTo>
                <a:cubicBezTo>
                  <a:pt x="1499" y="417"/>
                  <a:pt x="1499" y="416"/>
                  <a:pt x="1500" y="416"/>
                </a:cubicBezTo>
                <a:cubicBezTo>
                  <a:pt x="1510" y="406"/>
                  <a:pt x="1510" y="406"/>
                  <a:pt x="1510" y="406"/>
                </a:cubicBezTo>
                <a:cubicBezTo>
                  <a:pt x="1511" y="404"/>
                  <a:pt x="1511" y="403"/>
                  <a:pt x="1510" y="401"/>
                </a:cubicBezTo>
                <a:cubicBezTo>
                  <a:pt x="1509" y="400"/>
                  <a:pt x="1507" y="400"/>
                  <a:pt x="1506" y="401"/>
                </a:cubicBezTo>
                <a:cubicBezTo>
                  <a:pt x="1496" y="411"/>
                  <a:pt x="1496" y="411"/>
                  <a:pt x="1496" y="411"/>
                </a:cubicBezTo>
                <a:cubicBezTo>
                  <a:pt x="1494" y="413"/>
                  <a:pt x="1494" y="415"/>
                  <a:pt x="1496" y="416"/>
                </a:cubicBezTo>
                <a:cubicBezTo>
                  <a:pt x="1496" y="416"/>
                  <a:pt x="1497" y="417"/>
                  <a:pt x="1498" y="417"/>
                </a:cubicBezTo>
                <a:close/>
                <a:moveTo>
                  <a:pt x="1384" y="537"/>
                </a:moveTo>
                <a:cubicBezTo>
                  <a:pt x="1383" y="538"/>
                  <a:pt x="1383" y="538"/>
                  <a:pt x="1383" y="538"/>
                </a:cubicBezTo>
                <a:cubicBezTo>
                  <a:pt x="1381" y="539"/>
                  <a:pt x="1381" y="541"/>
                  <a:pt x="1383" y="543"/>
                </a:cubicBezTo>
                <a:cubicBezTo>
                  <a:pt x="1383" y="543"/>
                  <a:pt x="1384" y="544"/>
                  <a:pt x="1385" y="544"/>
                </a:cubicBezTo>
                <a:cubicBezTo>
                  <a:pt x="1386" y="544"/>
                  <a:pt x="1386" y="543"/>
                  <a:pt x="1387" y="543"/>
                </a:cubicBezTo>
                <a:cubicBezTo>
                  <a:pt x="1388" y="542"/>
                  <a:pt x="1388" y="542"/>
                  <a:pt x="1388" y="542"/>
                </a:cubicBezTo>
                <a:cubicBezTo>
                  <a:pt x="1389" y="541"/>
                  <a:pt x="1389" y="539"/>
                  <a:pt x="1388" y="537"/>
                </a:cubicBezTo>
                <a:cubicBezTo>
                  <a:pt x="1387" y="536"/>
                  <a:pt x="1385" y="536"/>
                  <a:pt x="1384" y="537"/>
                </a:cubicBezTo>
                <a:close/>
                <a:moveTo>
                  <a:pt x="1409" y="519"/>
                </a:moveTo>
                <a:cubicBezTo>
                  <a:pt x="1410" y="519"/>
                  <a:pt x="1411" y="519"/>
                  <a:pt x="1411" y="519"/>
                </a:cubicBezTo>
                <a:cubicBezTo>
                  <a:pt x="1414" y="515"/>
                  <a:pt x="1414" y="515"/>
                  <a:pt x="1414" y="515"/>
                </a:cubicBezTo>
                <a:cubicBezTo>
                  <a:pt x="1416" y="514"/>
                  <a:pt x="1416" y="512"/>
                  <a:pt x="1414" y="511"/>
                </a:cubicBezTo>
                <a:cubicBezTo>
                  <a:pt x="1413" y="510"/>
                  <a:pt x="1411" y="510"/>
                  <a:pt x="1410" y="511"/>
                </a:cubicBezTo>
                <a:cubicBezTo>
                  <a:pt x="1407" y="514"/>
                  <a:pt x="1407" y="514"/>
                  <a:pt x="1407" y="514"/>
                </a:cubicBezTo>
                <a:cubicBezTo>
                  <a:pt x="1406" y="515"/>
                  <a:pt x="1406" y="517"/>
                  <a:pt x="1407" y="519"/>
                </a:cubicBezTo>
                <a:cubicBezTo>
                  <a:pt x="1407" y="519"/>
                  <a:pt x="1408" y="519"/>
                  <a:pt x="1409" y="519"/>
                </a:cubicBezTo>
                <a:close/>
                <a:moveTo>
                  <a:pt x="1406" y="523"/>
                </a:moveTo>
                <a:cubicBezTo>
                  <a:pt x="1408" y="522"/>
                  <a:pt x="1408" y="520"/>
                  <a:pt x="1406" y="519"/>
                </a:cubicBezTo>
                <a:cubicBezTo>
                  <a:pt x="1405" y="518"/>
                  <a:pt x="1403" y="518"/>
                  <a:pt x="1402" y="519"/>
                </a:cubicBezTo>
                <a:cubicBezTo>
                  <a:pt x="1388" y="533"/>
                  <a:pt x="1388" y="533"/>
                  <a:pt x="1388" y="533"/>
                </a:cubicBezTo>
                <a:cubicBezTo>
                  <a:pt x="1387" y="534"/>
                  <a:pt x="1387" y="536"/>
                  <a:pt x="1388" y="537"/>
                </a:cubicBezTo>
                <a:cubicBezTo>
                  <a:pt x="1389" y="538"/>
                  <a:pt x="1389" y="538"/>
                  <a:pt x="1390" y="538"/>
                </a:cubicBezTo>
                <a:cubicBezTo>
                  <a:pt x="1391" y="538"/>
                  <a:pt x="1392" y="538"/>
                  <a:pt x="1392" y="537"/>
                </a:cubicBezTo>
                <a:lnTo>
                  <a:pt x="1406" y="523"/>
                </a:lnTo>
                <a:close/>
                <a:moveTo>
                  <a:pt x="1498" y="430"/>
                </a:moveTo>
                <a:cubicBezTo>
                  <a:pt x="1499" y="430"/>
                  <a:pt x="1500" y="430"/>
                  <a:pt x="1501" y="429"/>
                </a:cubicBezTo>
                <a:cubicBezTo>
                  <a:pt x="1513" y="417"/>
                  <a:pt x="1513" y="417"/>
                  <a:pt x="1513" y="417"/>
                </a:cubicBezTo>
                <a:cubicBezTo>
                  <a:pt x="1514" y="415"/>
                  <a:pt x="1514" y="413"/>
                  <a:pt x="1513" y="412"/>
                </a:cubicBezTo>
                <a:cubicBezTo>
                  <a:pt x="1512" y="411"/>
                  <a:pt x="1510" y="411"/>
                  <a:pt x="1509" y="412"/>
                </a:cubicBezTo>
                <a:cubicBezTo>
                  <a:pt x="1496" y="425"/>
                  <a:pt x="1496" y="425"/>
                  <a:pt x="1496" y="425"/>
                </a:cubicBezTo>
                <a:cubicBezTo>
                  <a:pt x="1495" y="426"/>
                  <a:pt x="1495" y="428"/>
                  <a:pt x="1496" y="429"/>
                </a:cubicBezTo>
                <a:cubicBezTo>
                  <a:pt x="1497" y="430"/>
                  <a:pt x="1498" y="430"/>
                  <a:pt x="1498" y="430"/>
                </a:cubicBezTo>
                <a:close/>
                <a:moveTo>
                  <a:pt x="1503" y="440"/>
                </a:moveTo>
                <a:cubicBezTo>
                  <a:pt x="1504" y="440"/>
                  <a:pt x="1504" y="439"/>
                  <a:pt x="1505" y="439"/>
                </a:cubicBezTo>
                <a:cubicBezTo>
                  <a:pt x="1506" y="438"/>
                  <a:pt x="1506" y="438"/>
                  <a:pt x="1506" y="438"/>
                </a:cubicBezTo>
                <a:cubicBezTo>
                  <a:pt x="1506" y="437"/>
                  <a:pt x="1507" y="437"/>
                  <a:pt x="1507" y="436"/>
                </a:cubicBezTo>
                <a:cubicBezTo>
                  <a:pt x="1507" y="436"/>
                  <a:pt x="1508" y="436"/>
                  <a:pt x="1508" y="436"/>
                </a:cubicBezTo>
                <a:cubicBezTo>
                  <a:pt x="1512" y="432"/>
                  <a:pt x="1512" y="432"/>
                  <a:pt x="1512" y="432"/>
                </a:cubicBezTo>
                <a:cubicBezTo>
                  <a:pt x="1513" y="430"/>
                  <a:pt x="1513" y="428"/>
                  <a:pt x="1512" y="427"/>
                </a:cubicBezTo>
                <a:cubicBezTo>
                  <a:pt x="1511" y="426"/>
                  <a:pt x="1509" y="426"/>
                  <a:pt x="1508" y="427"/>
                </a:cubicBezTo>
                <a:cubicBezTo>
                  <a:pt x="1504" y="431"/>
                  <a:pt x="1504" y="431"/>
                  <a:pt x="1504" y="431"/>
                </a:cubicBezTo>
                <a:cubicBezTo>
                  <a:pt x="1503" y="432"/>
                  <a:pt x="1503" y="432"/>
                  <a:pt x="1503" y="433"/>
                </a:cubicBezTo>
                <a:cubicBezTo>
                  <a:pt x="1502" y="433"/>
                  <a:pt x="1502" y="433"/>
                  <a:pt x="1502" y="433"/>
                </a:cubicBezTo>
                <a:cubicBezTo>
                  <a:pt x="1501" y="434"/>
                  <a:pt x="1501" y="434"/>
                  <a:pt x="1501" y="434"/>
                </a:cubicBezTo>
                <a:cubicBezTo>
                  <a:pt x="1499" y="436"/>
                  <a:pt x="1499" y="437"/>
                  <a:pt x="1501" y="439"/>
                </a:cubicBezTo>
                <a:cubicBezTo>
                  <a:pt x="1501" y="439"/>
                  <a:pt x="1502" y="440"/>
                  <a:pt x="1503" y="440"/>
                </a:cubicBezTo>
                <a:close/>
                <a:moveTo>
                  <a:pt x="1411" y="529"/>
                </a:moveTo>
                <a:cubicBezTo>
                  <a:pt x="1409" y="527"/>
                  <a:pt x="1408" y="527"/>
                  <a:pt x="1406" y="529"/>
                </a:cubicBezTo>
                <a:cubicBezTo>
                  <a:pt x="1393" y="542"/>
                  <a:pt x="1393" y="542"/>
                  <a:pt x="1393" y="542"/>
                </a:cubicBezTo>
                <a:cubicBezTo>
                  <a:pt x="1392" y="543"/>
                  <a:pt x="1392" y="545"/>
                  <a:pt x="1393" y="547"/>
                </a:cubicBezTo>
                <a:cubicBezTo>
                  <a:pt x="1393" y="547"/>
                  <a:pt x="1394" y="547"/>
                  <a:pt x="1395" y="547"/>
                </a:cubicBezTo>
                <a:cubicBezTo>
                  <a:pt x="1396" y="547"/>
                  <a:pt x="1397" y="547"/>
                  <a:pt x="1397" y="547"/>
                </a:cubicBezTo>
                <a:cubicBezTo>
                  <a:pt x="1411" y="533"/>
                  <a:pt x="1411" y="533"/>
                  <a:pt x="1411" y="533"/>
                </a:cubicBezTo>
                <a:cubicBezTo>
                  <a:pt x="1412" y="532"/>
                  <a:pt x="1412" y="530"/>
                  <a:pt x="1411" y="529"/>
                </a:cubicBezTo>
                <a:close/>
                <a:moveTo>
                  <a:pt x="1518" y="431"/>
                </a:moveTo>
                <a:cubicBezTo>
                  <a:pt x="1516" y="433"/>
                  <a:pt x="1516" y="433"/>
                  <a:pt x="1516" y="433"/>
                </a:cubicBezTo>
                <a:cubicBezTo>
                  <a:pt x="1514" y="435"/>
                  <a:pt x="1514" y="436"/>
                  <a:pt x="1516" y="438"/>
                </a:cubicBezTo>
                <a:cubicBezTo>
                  <a:pt x="1516" y="438"/>
                  <a:pt x="1517" y="439"/>
                  <a:pt x="1518" y="439"/>
                </a:cubicBezTo>
                <a:cubicBezTo>
                  <a:pt x="1519" y="439"/>
                  <a:pt x="1519" y="438"/>
                  <a:pt x="1520" y="438"/>
                </a:cubicBezTo>
                <a:cubicBezTo>
                  <a:pt x="1523" y="435"/>
                  <a:pt x="1523" y="435"/>
                  <a:pt x="1523" y="435"/>
                </a:cubicBezTo>
                <a:cubicBezTo>
                  <a:pt x="1524" y="434"/>
                  <a:pt x="1524" y="432"/>
                  <a:pt x="1523" y="431"/>
                </a:cubicBezTo>
                <a:cubicBezTo>
                  <a:pt x="1521" y="429"/>
                  <a:pt x="1519" y="429"/>
                  <a:pt x="1518" y="431"/>
                </a:cubicBezTo>
                <a:close/>
                <a:moveTo>
                  <a:pt x="1485" y="471"/>
                </a:moveTo>
                <a:cubicBezTo>
                  <a:pt x="1486" y="471"/>
                  <a:pt x="1487" y="471"/>
                  <a:pt x="1487" y="470"/>
                </a:cubicBezTo>
                <a:cubicBezTo>
                  <a:pt x="1501" y="456"/>
                  <a:pt x="1501" y="456"/>
                  <a:pt x="1501" y="456"/>
                </a:cubicBezTo>
                <a:cubicBezTo>
                  <a:pt x="1502" y="455"/>
                  <a:pt x="1502" y="453"/>
                  <a:pt x="1501" y="452"/>
                </a:cubicBezTo>
                <a:cubicBezTo>
                  <a:pt x="1500" y="451"/>
                  <a:pt x="1498" y="451"/>
                  <a:pt x="1497" y="452"/>
                </a:cubicBezTo>
                <a:cubicBezTo>
                  <a:pt x="1483" y="466"/>
                  <a:pt x="1483" y="466"/>
                  <a:pt x="1483" y="466"/>
                </a:cubicBezTo>
                <a:cubicBezTo>
                  <a:pt x="1482" y="467"/>
                  <a:pt x="1482" y="469"/>
                  <a:pt x="1483" y="470"/>
                </a:cubicBezTo>
                <a:cubicBezTo>
                  <a:pt x="1484" y="471"/>
                  <a:pt x="1484" y="471"/>
                  <a:pt x="1485" y="471"/>
                </a:cubicBezTo>
                <a:close/>
                <a:moveTo>
                  <a:pt x="1417" y="536"/>
                </a:moveTo>
                <a:cubicBezTo>
                  <a:pt x="1416" y="535"/>
                  <a:pt x="1414" y="535"/>
                  <a:pt x="1413" y="536"/>
                </a:cubicBezTo>
                <a:cubicBezTo>
                  <a:pt x="1398" y="551"/>
                  <a:pt x="1398" y="551"/>
                  <a:pt x="1398" y="551"/>
                </a:cubicBezTo>
                <a:cubicBezTo>
                  <a:pt x="1397" y="552"/>
                  <a:pt x="1397" y="554"/>
                  <a:pt x="1398" y="555"/>
                </a:cubicBezTo>
                <a:cubicBezTo>
                  <a:pt x="1399" y="556"/>
                  <a:pt x="1400" y="556"/>
                  <a:pt x="1401" y="556"/>
                </a:cubicBezTo>
                <a:cubicBezTo>
                  <a:pt x="1401" y="556"/>
                  <a:pt x="1402" y="556"/>
                  <a:pt x="1403" y="555"/>
                </a:cubicBezTo>
                <a:cubicBezTo>
                  <a:pt x="1417" y="541"/>
                  <a:pt x="1417" y="541"/>
                  <a:pt x="1417" y="541"/>
                </a:cubicBezTo>
                <a:cubicBezTo>
                  <a:pt x="1418" y="539"/>
                  <a:pt x="1418" y="537"/>
                  <a:pt x="1417" y="536"/>
                </a:cubicBezTo>
                <a:close/>
                <a:moveTo>
                  <a:pt x="1425" y="547"/>
                </a:moveTo>
                <a:cubicBezTo>
                  <a:pt x="1425" y="547"/>
                  <a:pt x="1425" y="547"/>
                  <a:pt x="1425" y="547"/>
                </a:cubicBezTo>
                <a:cubicBezTo>
                  <a:pt x="1428" y="544"/>
                  <a:pt x="1428" y="544"/>
                  <a:pt x="1428" y="544"/>
                </a:cubicBezTo>
                <a:cubicBezTo>
                  <a:pt x="1429" y="542"/>
                  <a:pt x="1429" y="540"/>
                  <a:pt x="1428" y="539"/>
                </a:cubicBezTo>
                <a:cubicBezTo>
                  <a:pt x="1427" y="538"/>
                  <a:pt x="1425" y="538"/>
                  <a:pt x="1424" y="539"/>
                </a:cubicBezTo>
                <a:cubicBezTo>
                  <a:pt x="1421" y="542"/>
                  <a:pt x="1421" y="542"/>
                  <a:pt x="1421" y="542"/>
                </a:cubicBezTo>
                <a:cubicBezTo>
                  <a:pt x="1420" y="542"/>
                  <a:pt x="1420" y="543"/>
                  <a:pt x="1420" y="543"/>
                </a:cubicBezTo>
                <a:cubicBezTo>
                  <a:pt x="1420" y="543"/>
                  <a:pt x="1420" y="543"/>
                  <a:pt x="1420" y="543"/>
                </a:cubicBezTo>
                <a:cubicBezTo>
                  <a:pt x="1406" y="557"/>
                  <a:pt x="1406" y="557"/>
                  <a:pt x="1406" y="557"/>
                </a:cubicBezTo>
                <a:cubicBezTo>
                  <a:pt x="1405" y="558"/>
                  <a:pt x="1405" y="560"/>
                  <a:pt x="1406" y="561"/>
                </a:cubicBezTo>
                <a:cubicBezTo>
                  <a:pt x="1407" y="562"/>
                  <a:pt x="1408" y="562"/>
                  <a:pt x="1408" y="562"/>
                </a:cubicBezTo>
                <a:cubicBezTo>
                  <a:pt x="1409" y="562"/>
                  <a:pt x="1410" y="562"/>
                  <a:pt x="1411" y="561"/>
                </a:cubicBezTo>
                <a:cubicBezTo>
                  <a:pt x="1424" y="547"/>
                  <a:pt x="1424" y="547"/>
                  <a:pt x="1424" y="547"/>
                </a:cubicBezTo>
                <a:cubicBezTo>
                  <a:pt x="1425" y="547"/>
                  <a:pt x="1425" y="547"/>
                  <a:pt x="1425" y="547"/>
                </a:cubicBezTo>
                <a:close/>
                <a:moveTo>
                  <a:pt x="1521" y="442"/>
                </a:moveTo>
                <a:cubicBezTo>
                  <a:pt x="1519" y="444"/>
                  <a:pt x="1519" y="444"/>
                  <a:pt x="1519" y="444"/>
                </a:cubicBezTo>
                <a:cubicBezTo>
                  <a:pt x="1519" y="444"/>
                  <a:pt x="1518" y="445"/>
                  <a:pt x="1518" y="446"/>
                </a:cubicBezTo>
                <a:cubicBezTo>
                  <a:pt x="1518" y="446"/>
                  <a:pt x="1517" y="446"/>
                  <a:pt x="1516" y="447"/>
                </a:cubicBezTo>
                <a:cubicBezTo>
                  <a:pt x="1510" y="453"/>
                  <a:pt x="1510" y="453"/>
                  <a:pt x="1510" y="453"/>
                </a:cubicBezTo>
                <a:cubicBezTo>
                  <a:pt x="1509" y="454"/>
                  <a:pt x="1509" y="456"/>
                  <a:pt x="1510" y="457"/>
                </a:cubicBezTo>
                <a:cubicBezTo>
                  <a:pt x="1511" y="458"/>
                  <a:pt x="1512" y="458"/>
                  <a:pt x="1513" y="458"/>
                </a:cubicBezTo>
                <a:cubicBezTo>
                  <a:pt x="1513" y="458"/>
                  <a:pt x="1514" y="458"/>
                  <a:pt x="1515" y="457"/>
                </a:cubicBezTo>
                <a:cubicBezTo>
                  <a:pt x="1521" y="451"/>
                  <a:pt x="1521" y="451"/>
                  <a:pt x="1521" y="451"/>
                </a:cubicBezTo>
                <a:cubicBezTo>
                  <a:pt x="1521" y="450"/>
                  <a:pt x="1522" y="450"/>
                  <a:pt x="1522" y="449"/>
                </a:cubicBezTo>
                <a:cubicBezTo>
                  <a:pt x="1522" y="449"/>
                  <a:pt x="1523" y="449"/>
                  <a:pt x="1523" y="448"/>
                </a:cubicBezTo>
                <a:cubicBezTo>
                  <a:pt x="1525" y="446"/>
                  <a:pt x="1525" y="446"/>
                  <a:pt x="1525" y="446"/>
                </a:cubicBezTo>
                <a:cubicBezTo>
                  <a:pt x="1527" y="445"/>
                  <a:pt x="1527" y="443"/>
                  <a:pt x="1525" y="442"/>
                </a:cubicBezTo>
                <a:cubicBezTo>
                  <a:pt x="1524" y="441"/>
                  <a:pt x="1522" y="441"/>
                  <a:pt x="1521" y="442"/>
                </a:cubicBezTo>
                <a:close/>
                <a:moveTo>
                  <a:pt x="1531" y="446"/>
                </a:moveTo>
                <a:cubicBezTo>
                  <a:pt x="1526" y="451"/>
                  <a:pt x="1526" y="451"/>
                  <a:pt x="1526" y="451"/>
                </a:cubicBezTo>
                <a:cubicBezTo>
                  <a:pt x="1525" y="452"/>
                  <a:pt x="1525" y="452"/>
                  <a:pt x="1525" y="453"/>
                </a:cubicBezTo>
                <a:cubicBezTo>
                  <a:pt x="1524" y="453"/>
                  <a:pt x="1524" y="453"/>
                  <a:pt x="1523" y="454"/>
                </a:cubicBezTo>
                <a:cubicBezTo>
                  <a:pt x="1515" y="462"/>
                  <a:pt x="1515" y="462"/>
                  <a:pt x="1515" y="462"/>
                </a:cubicBezTo>
                <a:cubicBezTo>
                  <a:pt x="1514" y="463"/>
                  <a:pt x="1514" y="465"/>
                  <a:pt x="1515" y="466"/>
                </a:cubicBezTo>
                <a:cubicBezTo>
                  <a:pt x="1516" y="467"/>
                  <a:pt x="1516" y="467"/>
                  <a:pt x="1517" y="467"/>
                </a:cubicBezTo>
                <a:cubicBezTo>
                  <a:pt x="1518" y="467"/>
                  <a:pt x="1519" y="467"/>
                  <a:pt x="1519" y="466"/>
                </a:cubicBezTo>
                <a:cubicBezTo>
                  <a:pt x="1527" y="458"/>
                  <a:pt x="1527" y="458"/>
                  <a:pt x="1527" y="458"/>
                </a:cubicBezTo>
                <a:cubicBezTo>
                  <a:pt x="1528" y="458"/>
                  <a:pt x="1528" y="457"/>
                  <a:pt x="1528" y="456"/>
                </a:cubicBezTo>
                <a:cubicBezTo>
                  <a:pt x="1529" y="456"/>
                  <a:pt x="1530" y="456"/>
                  <a:pt x="1530" y="455"/>
                </a:cubicBezTo>
                <a:cubicBezTo>
                  <a:pt x="1535" y="451"/>
                  <a:pt x="1535" y="451"/>
                  <a:pt x="1535" y="451"/>
                </a:cubicBezTo>
                <a:cubicBezTo>
                  <a:pt x="1536" y="450"/>
                  <a:pt x="1536" y="448"/>
                  <a:pt x="1535" y="446"/>
                </a:cubicBezTo>
                <a:cubicBezTo>
                  <a:pt x="1534" y="445"/>
                  <a:pt x="1532" y="445"/>
                  <a:pt x="1531" y="446"/>
                </a:cubicBezTo>
                <a:close/>
                <a:moveTo>
                  <a:pt x="1423" y="562"/>
                </a:moveTo>
                <a:cubicBezTo>
                  <a:pt x="1424" y="561"/>
                  <a:pt x="1424" y="559"/>
                  <a:pt x="1423" y="558"/>
                </a:cubicBezTo>
                <a:cubicBezTo>
                  <a:pt x="1422" y="557"/>
                  <a:pt x="1420" y="557"/>
                  <a:pt x="1419" y="558"/>
                </a:cubicBezTo>
                <a:cubicBezTo>
                  <a:pt x="1416" y="561"/>
                  <a:pt x="1416" y="561"/>
                  <a:pt x="1416" y="561"/>
                </a:cubicBezTo>
                <a:cubicBezTo>
                  <a:pt x="1415" y="562"/>
                  <a:pt x="1415" y="564"/>
                  <a:pt x="1416" y="565"/>
                </a:cubicBezTo>
                <a:cubicBezTo>
                  <a:pt x="1416" y="566"/>
                  <a:pt x="1417" y="566"/>
                  <a:pt x="1418" y="566"/>
                </a:cubicBezTo>
                <a:cubicBezTo>
                  <a:pt x="1419" y="566"/>
                  <a:pt x="1420" y="566"/>
                  <a:pt x="1420" y="565"/>
                </a:cubicBezTo>
                <a:lnTo>
                  <a:pt x="1423" y="562"/>
                </a:lnTo>
                <a:close/>
                <a:moveTo>
                  <a:pt x="1446" y="539"/>
                </a:moveTo>
                <a:cubicBezTo>
                  <a:pt x="1446" y="539"/>
                  <a:pt x="1447" y="538"/>
                  <a:pt x="1448" y="538"/>
                </a:cubicBezTo>
                <a:cubicBezTo>
                  <a:pt x="1497" y="489"/>
                  <a:pt x="1497" y="489"/>
                  <a:pt x="1497" y="489"/>
                </a:cubicBezTo>
                <a:cubicBezTo>
                  <a:pt x="1498" y="488"/>
                  <a:pt x="1498" y="486"/>
                  <a:pt x="1497" y="485"/>
                </a:cubicBezTo>
                <a:cubicBezTo>
                  <a:pt x="1495" y="483"/>
                  <a:pt x="1493" y="483"/>
                  <a:pt x="1492" y="485"/>
                </a:cubicBezTo>
                <a:cubicBezTo>
                  <a:pt x="1443" y="533"/>
                  <a:pt x="1443" y="533"/>
                  <a:pt x="1443" y="533"/>
                </a:cubicBezTo>
                <a:cubicBezTo>
                  <a:pt x="1442" y="535"/>
                  <a:pt x="1442" y="537"/>
                  <a:pt x="1443" y="538"/>
                </a:cubicBezTo>
                <a:cubicBezTo>
                  <a:pt x="1444" y="538"/>
                  <a:pt x="1445" y="539"/>
                  <a:pt x="1446" y="539"/>
                </a:cubicBezTo>
                <a:close/>
                <a:moveTo>
                  <a:pt x="1535" y="464"/>
                </a:moveTo>
                <a:cubicBezTo>
                  <a:pt x="1537" y="463"/>
                  <a:pt x="1537" y="463"/>
                  <a:pt x="1537" y="463"/>
                </a:cubicBezTo>
                <a:cubicBezTo>
                  <a:pt x="1538" y="462"/>
                  <a:pt x="1538" y="460"/>
                  <a:pt x="1537" y="459"/>
                </a:cubicBezTo>
                <a:cubicBezTo>
                  <a:pt x="1536" y="457"/>
                  <a:pt x="1534" y="457"/>
                  <a:pt x="1532" y="459"/>
                </a:cubicBezTo>
                <a:cubicBezTo>
                  <a:pt x="1531" y="460"/>
                  <a:pt x="1531" y="460"/>
                  <a:pt x="1531" y="460"/>
                </a:cubicBezTo>
                <a:cubicBezTo>
                  <a:pt x="1530" y="461"/>
                  <a:pt x="1530" y="463"/>
                  <a:pt x="1531" y="464"/>
                </a:cubicBezTo>
                <a:cubicBezTo>
                  <a:pt x="1531" y="465"/>
                  <a:pt x="1532" y="465"/>
                  <a:pt x="1533" y="465"/>
                </a:cubicBezTo>
                <a:cubicBezTo>
                  <a:pt x="1534" y="465"/>
                  <a:pt x="1535" y="465"/>
                  <a:pt x="1535" y="464"/>
                </a:cubicBezTo>
                <a:close/>
                <a:moveTo>
                  <a:pt x="1432" y="563"/>
                </a:moveTo>
                <a:cubicBezTo>
                  <a:pt x="1431" y="562"/>
                  <a:pt x="1429" y="562"/>
                  <a:pt x="1428" y="563"/>
                </a:cubicBezTo>
                <a:cubicBezTo>
                  <a:pt x="1420" y="571"/>
                  <a:pt x="1420" y="571"/>
                  <a:pt x="1420" y="571"/>
                </a:cubicBezTo>
                <a:cubicBezTo>
                  <a:pt x="1419" y="572"/>
                  <a:pt x="1419" y="574"/>
                  <a:pt x="1420" y="575"/>
                </a:cubicBezTo>
                <a:cubicBezTo>
                  <a:pt x="1421" y="576"/>
                  <a:pt x="1421" y="576"/>
                  <a:pt x="1422" y="576"/>
                </a:cubicBezTo>
                <a:cubicBezTo>
                  <a:pt x="1423" y="576"/>
                  <a:pt x="1424" y="576"/>
                  <a:pt x="1424" y="575"/>
                </a:cubicBezTo>
                <a:cubicBezTo>
                  <a:pt x="1432" y="568"/>
                  <a:pt x="1432" y="568"/>
                  <a:pt x="1432" y="568"/>
                </a:cubicBezTo>
                <a:cubicBezTo>
                  <a:pt x="1433" y="566"/>
                  <a:pt x="1433" y="564"/>
                  <a:pt x="1432" y="563"/>
                </a:cubicBezTo>
                <a:close/>
                <a:moveTo>
                  <a:pt x="1493" y="502"/>
                </a:moveTo>
                <a:cubicBezTo>
                  <a:pt x="1492" y="501"/>
                  <a:pt x="1490" y="501"/>
                  <a:pt x="1489" y="502"/>
                </a:cubicBezTo>
                <a:cubicBezTo>
                  <a:pt x="1447" y="544"/>
                  <a:pt x="1447" y="544"/>
                  <a:pt x="1447" y="544"/>
                </a:cubicBezTo>
                <a:cubicBezTo>
                  <a:pt x="1446" y="545"/>
                  <a:pt x="1446" y="547"/>
                  <a:pt x="1447" y="548"/>
                </a:cubicBezTo>
                <a:cubicBezTo>
                  <a:pt x="1448" y="549"/>
                  <a:pt x="1449" y="549"/>
                  <a:pt x="1450" y="549"/>
                </a:cubicBezTo>
                <a:cubicBezTo>
                  <a:pt x="1450" y="549"/>
                  <a:pt x="1451" y="549"/>
                  <a:pt x="1452" y="548"/>
                </a:cubicBezTo>
                <a:cubicBezTo>
                  <a:pt x="1493" y="507"/>
                  <a:pt x="1493" y="507"/>
                  <a:pt x="1493" y="507"/>
                </a:cubicBezTo>
                <a:cubicBezTo>
                  <a:pt x="1494" y="505"/>
                  <a:pt x="1494" y="503"/>
                  <a:pt x="1493" y="502"/>
                </a:cubicBezTo>
                <a:close/>
                <a:moveTo>
                  <a:pt x="1528" y="471"/>
                </a:moveTo>
                <a:cubicBezTo>
                  <a:pt x="1529" y="470"/>
                  <a:pt x="1529" y="468"/>
                  <a:pt x="1528" y="467"/>
                </a:cubicBezTo>
                <a:cubicBezTo>
                  <a:pt x="1527" y="466"/>
                  <a:pt x="1525" y="466"/>
                  <a:pt x="1524" y="467"/>
                </a:cubicBezTo>
                <a:cubicBezTo>
                  <a:pt x="1518" y="473"/>
                  <a:pt x="1518" y="473"/>
                  <a:pt x="1518" y="473"/>
                </a:cubicBezTo>
                <a:cubicBezTo>
                  <a:pt x="1518" y="473"/>
                  <a:pt x="1517" y="474"/>
                  <a:pt x="1517" y="474"/>
                </a:cubicBezTo>
                <a:cubicBezTo>
                  <a:pt x="1517" y="474"/>
                  <a:pt x="1516" y="475"/>
                  <a:pt x="1516" y="475"/>
                </a:cubicBezTo>
                <a:cubicBezTo>
                  <a:pt x="1513" y="477"/>
                  <a:pt x="1513" y="477"/>
                  <a:pt x="1513" y="477"/>
                </a:cubicBezTo>
                <a:cubicBezTo>
                  <a:pt x="1512" y="479"/>
                  <a:pt x="1512" y="481"/>
                  <a:pt x="1513" y="482"/>
                </a:cubicBezTo>
                <a:cubicBezTo>
                  <a:pt x="1514" y="482"/>
                  <a:pt x="1515" y="483"/>
                  <a:pt x="1516" y="483"/>
                </a:cubicBezTo>
                <a:cubicBezTo>
                  <a:pt x="1516" y="483"/>
                  <a:pt x="1517" y="482"/>
                  <a:pt x="1518" y="482"/>
                </a:cubicBezTo>
                <a:cubicBezTo>
                  <a:pt x="1520" y="480"/>
                  <a:pt x="1520" y="480"/>
                  <a:pt x="1520" y="480"/>
                </a:cubicBezTo>
                <a:cubicBezTo>
                  <a:pt x="1521" y="479"/>
                  <a:pt x="1521" y="478"/>
                  <a:pt x="1521" y="478"/>
                </a:cubicBezTo>
                <a:cubicBezTo>
                  <a:pt x="1521" y="478"/>
                  <a:pt x="1522" y="478"/>
                  <a:pt x="1522" y="477"/>
                </a:cubicBezTo>
                <a:lnTo>
                  <a:pt x="1528" y="471"/>
                </a:lnTo>
                <a:close/>
                <a:moveTo>
                  <a:pt x="1513" y="487"/>
                </a:moveTo>
                <a:cubicBezTo>
                  <a:pt x="1514" y="485"/>
                  <a:pt x="1514" y="483"/>
                  <a:pt x="1513" y="482"/>
                </a:cubicBezTo>
                <a:cubicBezTo>
                  <a:pt x="1512" y="481"/>
                  <a:pt x="1510" y="481"/>
                  <a:pt x="1509" y="482"/>
                </a:cubicBezTo>
                <a:cubicBezTo>
                  <a:pt x="1507" y="484"/>
                  <a:pt x="1507" y="484"/>
                  <a:pt x="1507" y="484"/>
                </a:cubicBezTo>
                <a:cubicBezTo>
                  <a:pt x="1506" y="485"/>
                  <a:pt x="1506" y="487"/>
                  <a:pt x="1507" y="488"/>
                </a:cubicBezTo>
                <a:cubicBezTo>
                  <a:pt x="1508" y="489"/>
                  <a:pt x="1508" y="489"/>
                  <a:pt x="1509" y="489"/>
                </a:cubicBezTo>
                <a:cubicBezTo>
                  <a:pt x="1510" y="489"/>
                  <a:pt x="1511" y="489"/>
                  <a:pt x="1511" y="488"/>
                </a:cubicBezTo>
                <a:lnTo>
                  <a:pt x="1513" y="487"/>
                </a:lnTo>
                <a:close/>
                <a:moveTo>
                  <a:pt x="1497" y="512"/>
                </a:moveTo>
                <a:cubicBezTo>
                  <a:pt x="1496" y="511"/>
                  <a:pt x="1494" y="511"/>
                  <a:pt x="1493" y="512"/>
                </a:cubicBezTo>
                <a:cubicBezTo>
                  <a:pt x="1459" y="545"/>
                  <a:pt x="1459" y="545"/>
                  <a:pt x="1459" y="545"/>
                </a:cubicBezTo>
                <a:cubicBezTo>
                  <a:pt x="1458" y="547"/>
                  <a:pt x="1458" y="549"/>
                  <a:pt x="1459" y="550"/>
                </a:cubicBezTo>
                <a:cubicBezTo>
                  <a:pt x="1460" y="550"/>
                  <a:pt x="1461" y="551"/>
                  <a:pt x="1462" y="551"/>
                </a:cubicBezTo>
                <a:cubicBezTo>
                  <a:pt x="1462" y="551"/>
                  <a:pt x="1463" y="550"/>
                  <a:pt x="1464" y="550"/>
                </a:cubicBezTo>
                <a:cubicBezTo>
                  <a:pt x="1497" y="516"/>
                  <a:pt x="1497" y="516"/>
                  <a:pt x="1497" y="516"/>
                </a:cubicBezTo>
                <a:cubicBezTo>
                  <a:pt x="1498" y="515"/>
                  <a:pt x="1498" y="513"/>
                  <a:pt x="1497" y="512"/>
                </a:cubicBezTo>
                <a:close/>
                <a:moveTo>
                  <a:pt x="1442" y="567"/>
                </a:moveTo>
                <a:cubicBezTo>
                  <a:pt x="1441" y="566"/>
                  <a:pt x="1439" y="566"/>
                  <a:pt x="1438" y="567"/>
                </a:cubicBezTo>
                <a:cubicBezTo>
                  <a:pt x="1430" y="575"/>
                  <a:pt x="1430" y="575"/>
                  <a:pt x="1430" y="575"/>
                </a:cubicBezTo>
                <a:cubicBezTo>
                  <a:pt x="1429" y="576"/>
                  <a:pt x="1429" y="578"/>
                  <a:pt x="1430" y="579"/>
                </a:cubicBezTo>
                <a:cubicBezTo>
                  <a:pt x="1430" y="580"/>
                  <a:pt x="1431" y="580"/>
                  <a:pt x="1432" y="580"/>
                </a:cubicBezTo>
                <a:cubicBezTo>
                  <a:pt x="1433" y="580"/>
                  <a:pt x="1434" y="580"/>
                  <a:pt x="1434" y="579"/>
                </a:cubicBezTo>
                <a:cubicBezTo>
                  <a:pt x="1442" y="571"/>
                  <a:pt x="1442" y="571"/>
                  <a:pt x="1442" y="571"/>
                </a:cubicBezTo>
                <a:cubicBezTo>
                  <a:pt x="1443" y="570"/>
                  <a:pt x="1443" y="568"/>
                  <a:pt x="1442" y="567"/>
                </a:cubicBezTo>
                <a:close/>
                <a:moveTo>
                  <a:pt x="1528" y="484"/>
                </a:moveTo>
                <a:cubicBezTo>
                  <a:pt x="1529" y="484"/>
                  <a:pt x="1530" y="484"/>
                  <a:pt x="1530" y="483"/>
                </a:cubicBezTo>
                <a:cubicBezTo>
                  <a:pt x="1541" y="472"/>
                  <a:pt x="1541" y="472"/>
                  <a:pt x="1541" y="472"/>
                </a:cubicBezTo>
                <a:cubicBezTo>
                  <a:pt x="1543" y="471"/>
                  <a:pt x="1543" y="469"/>
                  <a:pt x="1541" y="468"/>
                </a:cubicBezTo>
                <a:cubicBezTo>
                  <a:pt x="1540" y="467"/>
                  <a:pt x="1538" y="467"/>
                  <a:pt x="1537" y="468"/>
                </a:cubicBezTo>
                <a:cubicBezTo>
                  <a:pt x="1526" y="479"/>
                  <a:pt x="1526" y="479"/>
                  <a:pt x="1526" y="479"/>
                </a:cubicBezTo>
                <a:cubicBezTo>
                  <a:pt x="1525" y="480"/>
                  <a:pt x="1525" y="482"/>
                  <a:pt x="1526" y="483"/>
                </a:cubicBezTo>
                <a:cubicBezTo>
                  <a:pt x="1527" y="484"/>
                  <a:pt x="1527" y="484"/>
                  <a:pt x="1528" y="484"/>
                </a:cubicBezTo>
                <a:close/>
                <a:moveTo>
                  <a:pt x="1442" y="581"/>
                </a:moveTo>
                <a:cubicBezTo>
                  <a:pt x="1443" y="582"/>
                  <a:pt x="1444" y="582"/>
                  <a:pt x="1444" y="582"/>
                </a:cubicBezTo>
                <a:cubicBezTo>
                  <a:pt x="1445" y="582"/>
                  <a:pt x="1446" y="582"/>
                  <a:pt x="1447" y="581"/>
                </a:cubicBezTo>
                <a:cubicBezTo>
                  <a:pt x="1456" y="571"/>
                  <a:pt x="1456" y="571"/>
                  <a:pt x="1456" y="571"/>
                </a:cubicBezTo>
                <a:cubicBezTo>
                  <a:pt x="1458" y="570"/>
                  <a:pt x="1458" y="568"/>
                  <a:pt x="1456" y="567"/>
                </a:cubicBezTo>
                <a:cubicBezTo>
                  <a:pt x="1455" y="566"/>
                  <a:pt x="1453" y="566"/>
                  <a:pt x="1452" y="567"/>
                </a:cubicBezTo>
                <a:cubicBezTo>
                  <a:pt x="1442" y="577"/>
                  <a:pt x="1442" y="577"/>
                  <a:pt x="1442" y="577"/>
                </a:cubicBezTo>
                <a:cubicBezTo>
                  <a:pt x="1441" y="578"/>
                  <a:pt x="1441" y="580"/>
                  <a:pt x="1442" y="581"/>
                </a:cubicBezTo>
                <a:close/>
                <a:moveTo>
                  <a:pt x="1542" y="485"/>
                </a:moveTo>
                <a:cubicBezTo>
                  <a:pt x="1544" y="484"/>
                  <a:pt x="1544" y="484"/>
                  <a:pt x="1544" y="484"/>
                </a:cubicBezTo>
                <a:cubicBezTo>
                  <a:pt x="1545" y="483"/>
                  <a:pt x="1545" y="481"/>
                  <a:pt x="1544" y="479"/>
                </a:cubicBezTo>
                <a:cubicBezTo>
                  <a:pt x="1543" y="478"/>
                  <a:pt x="1541" y="478"/>
                  <a:pt x="1539" y="479"/>
                </a:cubicBezTo>
                <a:cubicBezTo>
                  <a:pt x="1538" y="481"/>
                  <a:pt x="1538" y="481"/>
                  <a:pt x="1538" y="481"/>
                </a:cubicBezTo>
                <a:cubicBezTo>
                  <a:pt x="1538" y="481"/>
                  <a:pt x="1537" y="482"/>
                  <a:pt x="1537" y="483"/>
                </a:cubicBezTo>
                <a:cubicBezTo>
                  <a:pt x="1537" y="483"/>
                  <a:pt x="1536" y="483"/>
                  <a:pt x="1535" y="484"/>
                </a:cubicBezTo>
                <a:cubicBezTo>
                  <a:pt x="1534" y="485"/>
                  <a:pt x="1534" y="485"/>
                  <a:pt x="1534" y="485"/>
                </a:cubicBezTo>
                <a:cubicBezTo>
                  <a:pt x="1533" y="486"/>
                  <a:pt x="1533" y="488"/>
                  <a:pt x="1534" y="489"/>
                </a:cubicBezTo>
                <a:cubicBezTo>
                  <a:pt x="1534" y="490"/>
                  <a:pt x="1535" y="490"/>
                  <a:pt x="1536" y="490"/>
                </a:cubicBezTo>
                <a:cubicBezTo>
                  <a:pt x="1537" y="490"/>
                  <a:pt x="1538" y="490"/>
                  <a:pt x="1538" y="489"/>
                </a:cubicBezTo>
                <a:cubicBezTo>
                  <a:pt x="1540" y="488"/>
                  <a:pt x="1540" y="488"/>
                  <a:pt x="1540" y="488"/>
                </a:cubicBezTo>
                <a:cubicBezTo>
                  <a:pt x="1540" y="487"/>
                  <a:pt x="1540" y="487"/>
                  <a:pt x="1541" y="486"/>
                </a:cubicBezTo>
                <a:cubicBezTo>
                  <a:pt x="1541" y="486"/>
                  <a:pt x="1542" y="486"/>
                  <a:pt x="1542" y="485"/>
                </a:cubicBezTo>
                <a:close/>
                <a:moveTo>
                  <a:pt x="1487" y="537"/>
                </a:moveTo>
                <a:cubicBezTo>
                  <a:pt x="1485" y="535"/>
                  <a:pt x="1483" y="535"/>
                  <a:pt x="1482" y="537"/>
                </a:cubicBezTo>
                <a:cubicBezTo>
                  <a:pt x="1470" y="549"/>
                  <a:pt x="1470" y="549"/>
                  <a:pt x="1470" y="549"/>
                </a:cubicBezTo>
                <a:cubicBezTo>
                  <a:pt x="1469" y="550"/>
                  <a:pt x="1469" y="552"/>
                  <a:pt x="1470" y="553"/>
                </a:cubicBezTo>
                <a:cubicBezTo>
                  <a:pt x="1471" y="554"/>
                  <a:pt x="1472" y="554"/>
                  <a:pt x="1472" y="554"/>
                </a:cubicBezTo>
                <a:cubicBezTo>
                  <a:pt x="1473" y="554"/>
                  <a:pt x="1474" y="554"/>
                  <a:pt x="1475" y="553"/>
                </a:cubicBezTo>
                <a:cubicBezTo>
                  <a:pt x="1487" y="541"/>
                  <a:pt x="1487" y="541"/>
                  <a:pt x="1487" y="541"/>
                </a:cubicBezTo>
                <a:cubicBezTo>
                  <a:pt x="1488" y="540"/>
                  <a:pt x="1488" y="538"/>
                  <a:pt x="1487" y="537"/>
                </a:cubicBezTo>
                <a:close/>
                <a:moveTo>
                  <a:pt x="1497" y="540"/>
                </a:moveTo>
                <a:cubicBezTo>
                  <a:pt x="1498" y="541"/>
                  <a:pt x="1499" y="541"/>
                  <a:pt x="1499" y="541"/>
                </a:cubicBezTo>
                <a:cubicBezTo>
                  <a:pt x="1500" y="541"/>
                  <a:pt x="1501" y="541"/>
                  <a:pt x="1502" y="540"/>
                </a:cubicBezTo>
                <a:cubicBezTo>
                  <a:pt x="1510" y="532"/>
                  <a:pt x="1510" y="532"/>
                  <a:pt x="1510" y="532"/>
                </a:cubicBezTo>
                <a:cubicBezTo>
                  <a:pt x="1511" y="531"/>
                  <a:pt x="1511" y="529"/>
                  <a:pt x="1510" y="528"/>
                </a:cubicBezTo>
                <a:cubicBezTo>
                  <a:pt x="1508" y="526"/>
                  <a:pt x="1507" y="526"/>
                  <a:pt x="1505" y="528"/>
                </a:cubicBezTo>
                <a:cubicBezTo>
                  <a:pt x="1497" y="536"/>
                  <a:pt x="1497" y="536"/>
                  <a:pt x="1497" y="536"/>
                </a:cubicBezTo>
                <a:cubicBezTo>
                  <a:pt x="1496" y="537"/>
                  <a:pt x="1496" y="539"/>
                  <a:pt x="1497" y="540"/>
                </a:cubicBezTo>
                <a:close/>
                <a:moveTo>
                  <a:pt x="1458" y="583"/>
                </a:moveTo>
                <a:cubicBezTo>
                  <a:pt x="1464" y="578"/>
                  <a:pt x="1464" y="578"/>
                  <a:pt x="1464" y="578"/>
                </a:cubicBezTo>
                <a:cubicBezTo>
                  <a:pt x="1469" y="572"/>
                  <a:pt x="1469" y="572"/>
                  <a:pt x="1469" y="572"/>
                </a:cubicBezTo>
                <a:cubicBezTo>
                  <a:pt x="1471" y="571"/>
                  <a:pt x="1471" y="569"/>
                  <a:pt x="1469" y="568"/>
                </a:cubicBezTo>
                <a:cubicBezTo>
                  <a:pt x="1468" y="567"/>
                  <a:pt x="1466" y="567"/>
                  <a:pt x="1465" y="568"/>
                </a:cubicBezTo>
                <a:cubicBezTo>
                  <a:pt x="1460" y="573"/>
                  <a:pt x="1460" y="573"/>
                  <a:pt x="1460" y="573"/>
                </a:cubicBezTo>
                <a:cubicBezTo>
                  <a:pt x="1454" y="579"/>
                  <a:pt x="1454" y="579"/>
                  <a:pt x="1454" y="579"/>
                </a:cubicBezTo>
                <a:cubicBezTo>
                  <a:pt x="1453" y="580"/>
                  <a:pt x="1453" y="582"/>
                  <a:pt x="1454" y="583"/>
                </a:cubicBezTo>
                <a:cubicBezTo>
                  <a:pt x="1454" y="584"/>
                  <a:pt x="1455" y="584"/>
                  <a:pt x="1456" y="584"/>
                </a:cubicBezTo>
                <a:cubicBezTo>
                  <a:pt x="1457" y="584"/>
                  <a:pt x="1458" y="584"/>
                  <a:pt x="1458" y="583"/>
                </a:cubicBezTo>
                <a:close/>
                <a:moveTo>
                  <a:pt x="1513" y="527"/>
                </a:moveTo>
                <a:cubicBezTo>
                  <a:pt x="1514" y="527"/>
                  <a:pt x="1515" y="527"/>
                  <a:pt x="1515" y="526"/>
                </a:cubicBezTo>
                <a:cubicBezTo>
                  <a:pt x="1521" y="520"/>
                  <a:pt x="1521" y="520"/>
                  <a:pt x="1521" y="520"/>
                </a:cubicBezTo>
                <a:cubicBezTo>
                  <a:pt x="1522" y="519"/>
                  <a:pt x="1522" y="517"/>
                  <a:pt x="1521" y="516"/>
                </a:cubicBezTo>
                <a:cubicBezTo>
                  <a:pt x="1520" y="515"/>
                  <a:pt x="1518" y="515"/>
                  <a:pt x="1517" y="516"/>
                </a:cubicBezTo>
                <a:cubicBezTo>
                  <a:pt x="1511" y="522"/>
                  <a:pt x="1511" y="522"/>
                  <a:pt x="1511" y="522"/>
                </a:cubicBezTo>
                <a:cubicBezTo>
                  <a:pt x="1510" y="523"/>
                  <a:pt x="1510" y="525"/>
                  <a:pt x="1511" y="526"/>
                </a:cubicBezTo>
                <a:cubicBezTo>
                  <a:pt x="1512" y="527"/>
                  <a:pt x="1512" y="527"/>
                  <a:pt x="1513" y="527"/>
                </a:cubicBezTo>
                <a:close/>
                <a:moveTo>
                  <a:pt x="1539" y="512"/>
                </a:moveTo>
                <a:cubicBezTo>
                  <a:pt x="1538" y="511"/>
                  <a:pt x="1536" y="511"/>
                  <a:pt x="1534" y="512"/>
                </a:cubicBezTo>
                <a:cubicBezTo>
                  <a:pt x="1526" y="521"/>
                  <a:pt x="1526" y="521"/>
                  <a:pt x="1526" y="521"/>
                </a:cubicBezTo>
                <a:cubicBezTo>
                  <a:pt x="1524" y="522"/>
                  <a:pt x="1524" y="524"/>
                  <a:pt x="1526" y="526"/>
                </a:cubicBezTo>
                <a:cubicBezTo>
                  <a:pt x="1526" y="526"/>
                  <a:pt x="1527" y="527"/>
                  <a:pt x="1528" y="527"/>
                </a:cubicBezTo>
                <a:cubicBezTo>
                  <a:pt x="1529" y="527"/>
                  <a:pt x="1529" y="526"/>
                  <a:pt x="1530" y="526"/>
                </a:cubicBezTo>
                <a:cubicBezTo>
                  <a:pt x="1539" y="517"/>
                  <a:pt x="1539" y="517"/>
                  <a:pt x="1539" y="517"/>
                </a:cubicBezTo>
                <a:cubicBezTo>
                  <a:pt x="1540" y="516"/>
                  <a:pt x="1540" y="514"/>
                  <a:pt x="1539" y="512"/>
                </a:cubicBezTo>
                <a:close/>
                <a:moveTo>
                  <a:pt x="1502" y="552"/>
                </a:moveTo>
                <a:cubicBezTo>
                  <a:pt x="1503" y="552"/>
                  <a:pt x="1504" y="552"/>
                  <a:pt x="1504" y="551"/>
                </a:cubicBezTo>
                <a:cubicBezTo>
                  <a:pt x="1510" y="546"/>
                  <a:pt x="1510" y="546"/>
                  <a:pt x="1510" y="546"/>
                </a:cubicBezTo>
                <a:cubicBezTo>
                  <a:pt x="1510" y="546"/>
                  <a:pt x="1510" y="545"/>
                  <a:pt x="1510" y="545"/>
                </a:cubicBezTo>
                <a:cubicBezTo>
                  <a:pt x="1510" y="545"/>
                  <a:pt x="1510" y="545"/>
                  <a:pt x="1511" y="545"/>
                </a:cubicBezTo>
                <a:cubicBezTo>
                  <a:pt x="1525" y="531"/>
                  <a:pt x="1525" y="531"/>
                  <a:pt x="1525" y="531"/>
                </a:cubicBezTo>
                <a:cubicBezTo>
                  <a:pt x="1526" y="530"/>
                  <a:pt x="1526" y="528"/>
                  <a:pt x="1525" y="527"/>
                </a:cubicBezTo>
                <a:cubicBezTo>
                  <a:pt x="1523" y="525"/>
                  <a:pt x="1521" y="525"/>
                  <a:pt x="1520" y="527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0" y="547"/>
                  <a:pt x="1500" y="547"/>
                  <a:pt x="1500" y="547"/>
                </a:cubicBezTo>
                <a:cubicBezTo>
                  <a:pt x="1499" y="548"/>
                  <a:pt x="1499" y="550"/>
                  <a:pt x="1500" y="551"/>
                </a:cubicBezTo>
                <a:cubicBezTo>
                  <a:pt x="1500" y="552"/>
                  <a:pt x="1501" y="552"/>
                  <a:pt x="1502" y="552"/>
                </a:cubicBezTo>
                <a:close/>
                <a:moveTo>
                  <a:pt x="1480" y="581"/>
                </a:moveTo>
                <a:cubicBezTo>
                  <a:pt x="1477" y="584"/>
                  <a:pt x="1477" y="584"/>
                  <a:pt x="1477" y="584"/>
                </a:cubicBezTo>
                <a:cubicBezTo>
                  <a:pt x="1476" y="585"/>
                  <a:pt x="1476" y="587"/>
                  <a:pt x="1477" y="588"/>
                </a:cubicBezTo>
                <a:cubicBezTo>
                  <a:pt x="1478" y="589"/>
                  <a:pt x="1479" y="589"/>
                  <a:pt x="1479" y="589"/>
                </a:cubicBezTo>
                <a:cubicBezTo>
                  <a:pt x="1480" y="589"/>
                  <a:pt x="1481" y="589"/>
                  <a:pt x="1481" y="588"/>
                </a:cubicBezTo>
                <a:cubicBezTo>
                  <a:pt x="1484" y="586"/>
                  <a:pt x="1484" y="586"/>
                  <a:pt x="1484" y="586"/>
                </a:cubicBezTo>
                <a:cubicBezTo>
                  <a:pt x="1485" y="584"/>
                  <a:pt x="1485" y="582"/>
                  <a:pt x="1484" y="581"/>
                </a:cubicBezTo>
                <a:cubicBezTo>
                  <a:pt x="1483" y="580"/>
                  <a:pt x="1481" y="580"/>
                  <a:pt x="1480" y="581"/>
                </a:cubicBezTo>
                <a:close/>
                <a:moveTo>
                  <a:pt x="1553" y="507"/>
                </a:moveTo>
                <a:cubicBezTo>
                  <a:pt x="1551" y="509"/>
                  <a:pt x="1551" y="509"/>
                  <a:pt x="1551" y="509"/>
                </a:cubicBezTo>
                <a:cubicBezTo>
                  <a:pt x="1551" y="510"/>
                  <a:pt x="1551" y="510"/>
                  <a:pt x="1551" y="510"/>
                </a:cubicBezTo>
                <a:cubicBezTo>
                  <a:pt x="1551" y="510"/>
                  <a:pt x="1551" y="510"/>
                  <a:pt x="1550" y="510"/>
                </a:cubicBezTo>
                <a:cubicBezTo>
                  <a:pt x="1546" y="515"/>
                  <a:pt x="1546" y="515"/>
                  <a:pt x="1546" y="515"/>
                </a:cubicBezTo>
                <a:cubicBezTo>
                  <a:pt x="1545" y="516"/>
                  <a:pt x="1545" y="518"/>
                  <a:pt x="1546" y="519"/>
                </a:cubicBezTo>
                <a:cubicBezTo>
                  <a:pt x="1547" y="520"/>
                  <a:pt x="1548" y="520"/>
                  <a:pt x="1548" y="520"/>
                </a:cubicBezTo>
                <a:cubicBezTo>
                  <a:pt x="1549" y="520"/>
                  <a:pt x="1550" y="520"/>
                  <a:pt x="1550" y="519"/>
                </a:cubicBezTo>
                <a:cubicBezTo>
                  <a:pt x="1555" y="515"/>
                  <a:pt x="1555" y="515"/>
                  <a:pt x="1555" y="515"/>
                </a:cubicBezTo>
                <a:cubicBezTo>
                  <a:pt x="1555" y="515"/>
                  <a:pt x="1555" y="514"/>
                  <a:pt x="1555" y="514"/>
                </a:cubicBezTo>
                <a:cubicBezTo>
                  <a:pt x="1555" y="514"/>
                  <a:pt x="1556" y="514"/>
                  <a:pt x="1556" y="514"/>
                </a:cubicBezTo>
                <a:cubicBezTo>
                  <a:pt x="1558" y="512"/>
                  <a:pt x="1558" y="512"/>
                  <a:pt x="1558" y="512"/>
                </a:cubicBezTo>
                <a:cubicBezTo>
                  <a:pt x="1559" y="511"/>
                  <a:pt x="1559" y="509"/>
                  <a:pt x="1558" y="507"/>
                </a:cubicBezTo>
                <a:cubicBezTo>
                  <a:pt x="1556" y="506"/>
                  <a:pt x="1555" y="506"/>
                  <a:pt x="1553" y="507"/>
                </a:cubicBezTo>
                <a:close/>
                <a:moveTo>
                  <a:pt x="1518" y="543"/>
                </a:moveTo>
                <a:cubicBezTo>
                  <a:pt x="1511" y="549"/>
                  <a:pt x="1511" y="549"/>
                  <a:pt x="1511" y="549"/>
                </a:cubicBezTo>
                <a:cubicBezTo>
                  <a:pt x="1510" y="551"/>
                  <a:pt x="1510" y="553"/>
                  <a:pt x="1511" y="554"/>
                </a:cubicBezTo>
                <a:cubicBezTo>
                  <a:pt x="1512" y="554"/>
                  <a:pt x="1513" y="555"/>
                  <a:pt x="1514" y="555"/>
                </a:cubicBezTo>
                <a:cubicBezTo>
                  <a:pt x="1514" y="555"/>
                  <a:pt x="1515" y="554"/>
                  <a:pt x="1516" y="554"/>
                </a:cubicBezTo>
                <a:cubicBezTo>
                  <a:pt x="1522" y="548"/>
                  <a:pt x="1522" y="548"/>
                  <a:pt x="1522" y="548"/>
                </a:cubicBezTo>
                <a:cubicBezTo>
                  <a:pt x="1523" y="546"/>
                  <a:pt x="1523" y="545"/>
                  <a:pt x="1522" y="543"/>
                </a:cubicBezTo>
                <a:cubicBezTo>
                  <a:pt x="1521" y="542"/>
                  <a:pt x="1519" y="542"/>
                  <a:pt x="1518" y="543"/>
                </a:cubicBezTo>
                <a:close/>
                <a:moveTo>
                  <a:pt x="1502" y="566"/>
                </a:moveTo>
                <a:cubicBezTo>
                  <a:pt x="1503" y="566"/>
                  <a:pt x="1504" y="566"/>
                  <a:pt x="1504" y="565"/>
                </a:cubicBezTo>
                <a:cubicBezTo>
                  <a:pt x="1509" y="560"/>
                  <a:pt x="1509" y="560"/>
                  <a:pt x="1509" y="560"/>
                </a:cubicBezTo>
                <a:cubicBezTo>
                  <a:pt x="1511" y="559"/>
                  <a:pt x="1511" y="557"/>
                  <a:pt x="1509" y="556"/>
                </a:cubicBezTo>
                <a:cubicBezTo>
                  <a:pt x="1508" y="555"/>
                  <a:pt x="1506" y="555"/>
                  <a:pt x="1505" y="556"/>
                </a:cubicBezTo>
                <a:cubicBezTo>
                  <a:pt x="1500" y="561"/>
                  <a:pt x="1500" y="561"/>
                  <a:pt x="1500" y="561"/>
                </a:cubicBezTo>
                <a:cubicBezTo>
                  <a:pt x="1499" y="562"/>
                  <a:pt x="1499" y="564"/>
                  <a:pt x="1500" y="565"/>
                </a:cubicBezTo>
                <a:cubicBezTo>
                  <a:pt x="1500" y="566"/>
                  <a:pt x="1501" y="566"/>
                  <a:pt x="1502" y="566"/>
                </a:cubicBezTo>
                <a:close/>
                <a:moveTo>
                  <a:pt x="1495" y="588"/>
                </a:moveTo>
                <a:cubicBezTo>
                  <a:pt x="1495" y="588"/>
                  <a:pt x="1496" y="587"/>
                  <a:pt x="1497" y="587"/>
                </a:cubicBezTo>
                <a:cubicBezTo>
                  <a:pt x="1499" y="584"/>
                  <a:pt x="1499" y="584"/>
                  <a:pt x="1499" y="584"/>
                </a:cubicBezTo>
                <a:cubicBezTo>
                  <a:pt x="1500" y="583"/>
                  <a:pt x="1500" y="581"/>
                  <a:pt x="1499" y="580"/>
                </a:cubicBezTo>
                <a:cubicBezTo>
                  <a:pt x="1498" y="579"/>
                  <a:pt x="1496" y="579"/>
                  <a:pt x="1495" y="580"/>
                </a:cubicBezTo>
                <a:cubicBezTo>
                  <a:pt x="1492" y="582"/>
                  <a:pt x="1492" y="582"/>
                  <a:pt x="1492" y="582"/>
                </a:cubicBezTo>
                <a:cubicBezTo>
                  <a:pt x="1491" y="584"/>
                  <a:pt x="1491" y="585"/>
                  <a:pt x="1492" y="587"/>
                </a:cubicBezTo>
                <a:cubicBezTo>
                  <a:pt x="1493" y="587"/>
                  <a:pt x="1494" y="588"/>
                  <a:pt x="1495" y="588"/>
                </a:cubicBezTo>
                <a:close/>
                <a:moveTo>
                  <a:pt x="1557" y="526"/>
                </a:moveTo>
                <a:cubicBezTo>
                  <a:pt x="1559" y="525"/>
                  <a:pt x="1559" y="525"/>
                  <a:pt x="1559" y="525"/>
                </a:cubicBezTo>
                <a:cubicBezTo>
                  <a:pt x="1560" y="523"/>
                  <a:pt x="1560" y="521"/>
                  <a:pt x="1559" y="520"/>
                </a:cubicBezTo>
                <a:cubicBezTo>
                  <a:pt x="1558" y="519"/>
                  <a:pt x="1556" y="519"/>
                  <a:pt x="1555" y="520"/>
                </a:cubicBezTo>
                <a:cubicBezTo>
                  <a:pt x="1553" y="522"/>
                  <a:pt x="1553" y="522"/>
                  <a:pt x="1553" y="522"/>
                </a:cubicBezTo>
                <a:cubicBezTo>
                  <a:pt x="1547" y="528"/>
                  <a:pt x="1547" y="528"/>
                  <a:pt x="1547" y="528"/>
                </a:cubicBezTo>
                <a:cubicBezTo>
                  <a:pt x="1546" y="529"/>
                  <a:pt x="1546" y="531"/>
                  <a:pt x="1547" y="532"/>
                </a:cubicBezTo>
                <a:cubicBezTo>
                  <a:pt x="1548" y="533"/>
                  <a:pt x="1548" y="533"/>
                  <a:pt x="1549" y="533"/>
                </a:cubicBezTo>
                <a:cubicBezTo>
                  <a:pt x="1550" y="533"/>
                  <a:pt x="1551" y="533"/>
                  <a:pt x="1551" y="532"/>
                </a:cubicBezTo>
                <a:lnTo>
                  <a:pt x="1557" y="526"/>
                </a:lnTo>
                <a:close/>
                <a:moveTo>
                  <a:pt x="1519" y="564"/>
                </a:moveTo>
                <a:cubicBezTo>
                  <a:pt x="1526" y="557"/>
                  <a:pt x="1526" y="557"/>
                  <a:pt x="1526" y="557"/>
                </a:cubicBezTo>
                <a:cubicBezTo>
                  <a:pt x="1527" y="556"/>
                  <a:pt x="1527" y="554"/>
                  <a:pt x="1526" y="553"/>
                </a:cubicBezTo>
                <a:cubicBezTo>
                  <a:pt x="1525" y="552"/>
                  <a:pt x="1523" y="552"/>
                  <a:pt x="1522" y="553"/>
                </a:cubicBezTo>
                <a:cubicBezTo>
                  <a:pt x="1515" y="560"/>
                  <a:pt x="1515" y="560"/>
                  <a:pt x="1515" y="560"/>
                </a:cubicBezTo>
                <a:cubicBezTo>
                  <a:pt x="1514" y="561"/>
                  <a:pt x="1514" y="563"/>
                  <a:pt x="1515" y="564"/>
                </a:cubicBezTo>
                <a:cubicBezTo>
                  <a:pt x="1516" y="565"/>
                  <a:pt x="1517" y="565"/>
                  <a:pt x="1517" y="565"/>
                </a:cubicBezTo>
                <a:cubicBezTo>
                  <a:pt x="1518" y="565"/>
                  <a:pt x="1519" y="565"/>
                  <a:pt x="1519" y="564"/>
                </a:cubicBezTo>
                <a:close/>
                <a:moveTo>
                  <a:pt x="1499" y="594"/>
                </a:moveTo>
                <a:cubicBezTo>
                  <a:pt x="1499" y="595"/>
                  <a:pt x="1500" y="595"/>
                  <a:pt x="1501" y="595"/>
                </a:cubicBezTo>
                <a:cubicBezTo>
                  <a:pt x="1502" y="595"/>
                  <a:pt x="1503" y="595"/>
                  <a:pt x="1503" y="594"/>
                </a:cubicBezTo>
                <a:cubicBezTo>
                  <a:pt x="1509" y="589"/>
                  <a:pt x="1509" y="589"/>
                  <a:pt x="1509" y="589"/>
                </a:cubicBezTo>
                <a:cubicBezTo>
                  <a:pt x="1513" y="584"/>
                  <a:pt x="1513" y="584"/>
                  <a:pt x="1513" y="584"/>
                </a:cubicBezTo>
                <a:cubicBezTo>
                  <a:pt x="1514" y="583"/>
                  <a:pt x="1514" y="581"/>
                  <a:pt x="1513" y="580"/>
                </a:cubicBezTo>
                <a:cubicBezTo>
                  <a:pt x="1512" y="579"/>
                  <a:pt x="1510" y="579"/>
                  <a:pt x="1509" y="580"/>
                </a:cubicBezTo>
                <a:cubicBezTo>
                  <a:pt x="1504" y="585"/>
                  <a:pt x="1504" y="585"/>
                  <a:pt x="1504" y="585"/>
                </a:cubicBezTo>
                <a:cubicBezTo>
                  <a:pt x="1499" y="590"/>
                  <a:pt x="1499" y="590"/>
                  <a:pt x="1499" y="590"/>
                </a:cubicBezTo>
                <a:cubicBezTo>
                  <a:pt x="1498" y="591"/>
                  <a:pt x="1498" y="593"/>
                  <a:pt x="1499" y="594"/>
                </a:cubicBezTo>
                <a:close/>
                <a:moveTo>
                  <a:pt x="1549" y="544"/>
                </a:moveTo>
                <a:cubicBezTo>
                  <a:pt x="1547" y="543"/>
                  <a:pt x="1546" y="543"/>
                  <a:pt x="1544" y="544"/>
                </a:cubicBezTo>
                <a:cubicBezTo>
                  <a:pt x="1541" y="548"/>
                  <a:pt x="1541" y="548"/>
                  <a:pt x="1541" y="548"/>
                </a:cubicBezTo>
                <a:cubicBezTo>
                  <a:pt x="1539" y="549"/>
                  <a:pt x="1539" y="551"/>
                  <a:pt x="1541" y="553"/>
                </a:cubicBezTo>
                <a:cubicBezTo>
                  <a:pt x="1541" y="553"/>
                  <a:pt x="1542" y="553"/>
                  <a:pt x="1543" y="553"/>
                </a:cubicBezTo>
                <a:cubicBezTo>
                  <a:pt x="1544" y="553"/>
                  <a:pt x="1544" y="553"/>
                  <a:pt x="1545" y="553"/>
                </a:cubicBezTo>
                <a:cubicBezTo>
                  <a:pt x="1549" y="549"/>
                  <a:pt x="1549" y="549"/>
                  <a:pt x="1549" y="549"/>
                </a:cubicBezTo>
                <a:cubicBezTo>
                  <a:pt x="1550" y="548"/>
                  <a:pt x="1550" y="546"/>
                  <a:pt x="1549" y="544"/>
                </a:cubicBezTo>
                <a:close/>
                <a:moveTo>
                  <a:pt x="1566" y="523"/>
                </a:moveTo>
                <a:cubicBezTo>
                  <a:pt x="1563" y="525"/>
                  <a:pt x="1563" y="525"/>
                  <a:pt x="1563" y="525"/>
                </a:cubicBezTo>
                <a:cubicBezTo>
                  <a:pt x="1562" y="527"/>
                  <a:pt x="1562" y="528"/>
                  <a:pt x="1563" y="530"/>
                </a:cubicBezTo>
                <a:cubicBezTo>
                  <a:pt x="1564" y="530"/>
                  <a:pt x="1565" y="531"/>
                  <a:pt x="1566" y="531"/>
                </a:cubicBezTo>
                <a:cubicBezTo>
                  <a:pt x="1566" y="531"/>
                  <a:pt x="1567" y="530"/>
                  <a:pt x="1568" y="530"/>
                </a:cubicBezTo>
                <a:cubicBezTo>
                  <a:pt x="1570" y="527"/>
                  <a:pt x="1570" y="527"/>
                  <a:pt x="1570" y="527"/>
                </a:cubicBezTo>
                <a:cubicBezTo>
                  <a:pt x="1572" y="526"/>
                  <a:pt x="1572" y="524"/>
                  <a:pt x="1570" y="523"/>
                </a:cubicBezTo>
                <a:cubicBezTo>
                  <a:pt x="1569" y="521"/>
                  <a:pt x="1567" y="521"/>
                  <a:pt x="1566" y="523"/>
                </a:cubicBezTo>
                <a:close/>
                <a:moveTo>
                  <a:pt x="1581" y="530"/>
                </a:moveTo>
                <a:cubicBezTo>
                  <a:pt x="1582" y="529"/>
                  <a:pt x="1582" y="527"/>
                  <a:pt x="1581" y="526"/>
                </a:cubicBezTo>
                <a:cubicBezTo>
                  <a:pt x="1580" y="525"/>
                  <a:pt x="1578" y="525"/>
                  <a:pt x="1577" y="526"/>
                </a:cubicBezTo>
                <a:cubicBezTo>
                  <a:pt x="1569" y="534"/>
                  <a:pt x="1569" y="534"/>
                  <a:pt x="1569" y="534"/>
                </a:cubicBezTo>
                <a:cubicBezTo>
                  <a:pt x="1568" y="535"/>
                  <a:pt x="1568" y="537"/>
                  <a:pt x="1569" y="538"/>
                </a:cubicBezTo>
                <a:cubicBezTo>
                  <a:pt x="1570" y="539"/>
                  <a:pt x="1570" y="539"/>
                  <a:pt x="1571" y="539"/>
                </a:cubicBezTo>
                <a:cubicBezTo>
                  <a:pt x="1572" y="539"/>
                  <a:pt x="1573" y="539"/>
                  <a:pt x="1573" y="538"/>
                </a:cubicBezTo>
                <a:lnTo>
                  <a:pt x="1581" y="530"/>
                </a:lnTo>
                <a:close/>
                <a:moveTo>
                  <a:pt x="1558" y="552"/>
                </a:moveTo>
                <a:cubicBezTo>
                  <a:pt x="1559" y="552"/>
                  <a:pt x="1559" y="552"/>
                  <a:pt x="1560" y="551"/>
                </a:cubicBezTo>
                <a:cubicBezTo>
                  <a:pt x="1565" y="547"/>
                  <a:pt x="1565" y="547"/>
                  <a:pt x="1565" y="547"/>
                </a:cubicBezTo>
                <a:cubicBezTo>
                  <a:pt x="1566" y="545"/>
                  <a:pt x="1566" y="543"/>
                  <a:pt x="1565" y="542"/>
                </a:cubicBezTo>
                <a:cubicBezTo>
                  <a:pt x="1564" y="541"/>
                  <a:pt x="1562" y="541"/>
                  <a:pt x="1560" y="542"/>
                </a:cubicBezTo>
                <a:cubicBezTo>
                  <a:pt x="1556" y="547"/>
                  <a:pt x="1556" y="547"/>
                  <a:pt x="1556" y="547"/>
                </a:cubicBezTo>
                <a:cubicBezTo>
                  <a:pt x="1555" y="548"/>
                  <a:pt x="1555" y="550"/>
                  <a:pt x="1556" y="551"/>
                </a:cubicBezTo>
                <a:cubicBezTo>
                  <a:pt x="1556" y="552"/>
                  <a:pt x="1557" y="552"/>
                  <a:pt x="1558" y="552"/>
                </a:cubicBezTo>
                <a:close/>
                <a:moveTo>
                  <a:pt x="1529" y="595"/>
                </a:moveTo>
                <a:cubicBezTo>
                  <a:pt x="1530" y="595"/>
                  <a:pt x="1531" y="595"/>
                  <a:pt x="1531" y="594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43" y="583"/>
                  <a:pt x="1543" y="583"/>
                  <a:pt x="1543" y="583"/>
                </a:cubicBezTo>
                <a:cubicBezTo>
                  <a:pt x="1544" y="582"/>
                  <a:pt x="1544" y="580"/>
                  <a:pt x="1543" y="579"/>
                </a:cubicBezTo>
                <a:cubicBezTo>
                  <a:pt x="1541" y="577"/>
                  <a:pt x="1539" y="577"/>
                  <a:pt x="1538" y="579"/>
                </a:cubicBezTo>
                <a:cubicBezTo>
                  <a:pt x="1530" y="587"/>
                  <a:pt x="1530" y="587"/>
                  <a:pt x="1530" y="587"/>
                </a:cubicBezTo>
                <a:cubicBezTo>
                  <a:pt x="1530" y="587"/>
                  <a:pt x="1529" y="587"/>
                  <a:pt x="1529" y="587"/>
                </a:cubicBezTo>
                <a:cubicBezTo>
                  <a:pt x="1529" y="587"/>
                  <a:pt x="1529" y="588"/>
                  <a:pt x="1529" y="588"/>
                </a:cubicBezTo>
                <a:cubicBezTo>
                  <a:pt x="1529" y="588"/>
                  <a:pt x="1529" y="588"/>
                  <a:pt x="1529" y="588"/>
                </a:cubicBezTo>
                <a:cubicBezTo>
                  <a:pt x="1527" y="590"/>
                  <a:pt x="1527" y="590"/>
                  <a:pt x="1527" y="590"/>
                </a:cubicBezTo>
                <a:cubicBezTo>
                  <a:pt x="1526" y="591"/>
                  <a:pt x="1526" y="593"/>
                  <a:pt x="1527" y="594"/>
                </a:cubicBezTo>
                <a:cubicBezTo>
                  <a:pt x="1527" y="595"/>
                  <a:pt x="1528" y="595"/>
                  <a:pt x="1529" y="595"/>
                </a:cubicBezTo>
                <a:close/>
                <a:moveTo>
                  <a:pt x="1576" y="548"/>
                </a:moveTo>
                <a:cubicBezTo>
                  <a:pt x="1577" y="548"/>
                  <a:pt x="1577" y="548"/>
                  <a:pt x="1578" y="547"/>
                </a:cubicBezTo>
                <a:cubicBezTo>
                  <a:pt x="1590" y="535"/>
                  <a:pt x="1590" y="535"/>
                  <a:pt x="1590" y="535"/>
                </a:cubicBezTo>
                <a:cubicBezTo>
                  <a:pt x="1592" y="534"/>
                  <a:pt x="1592" y="532"/>
                  <a:pt x="1590" y="531"/>
                </a:cubicBezTo>
                <a:cubicBezTo>
                  <a:pt x="1589" y="529"/>
                  <a:pt x="1587" y="529"/>
                  <a:pt x="1586" y="531"/>
                </a:cubicBezTo>
                <a:cubicBezTo>
                  <a:pt x="1576" y="541"/>
                  <a:pt x="1576" y="541"/>
                  <a:pt x="1576" y="541"/>
                </a:cubicBezTo>
                <a:cubicBezTo>
                  <a:pt x="1574" y="543"/>
                  <a:pt x="1574" y="543"/>
                  <a:pt x="1574" y="543"/>
                </a:cubicBezTo>
                <a:cubicBezTo>
                  <a:pt x="1572" y="544"/>
                  <a:pt x="1572" y="546"/>
                  <a:pt x="1574" y="547"/>
                </a:cubicBezTo>
                <a:cubicBezTo>
                  <a:pt x="1574" y="548"/>
                  <a:pt x="1575" y="548"/>
                  <a:pt x="1576" y="548"/>
                </a:cubicBezTo>
                <a:close/>
                <a:moveTo>
                  <a:pt x="1582" y="556"/>
                </a:moveTo>
                <a:cubicBezTo>
                  <a:pt x="1582" y="556"/>
                  <a:pt x="1583" y="556"/>
                  <a:pt x="1584" y="556"/>
                </a:cubicBezTo>
                <a:cubicBezTo>
                  <a:pt x="1593" y="546"/>
                  <a:pt x="1593" y="546"/>
                  <a:pt x="1593" y="546"/>
                </a:cubicBezTo>
                <a:cubicBezTo>
                  <a:pt x="1594" y="545"/>
                  <a:pt x="1594" y="543"/>
                  <a:pt x="1593" y="542"/>
                </a:cubicBezTo>
                <a:cubicBezTo>
                  <a:pt x="1592" y="541"/>
                  <a:pt x="1590" y="541"/>
                  <a:pt x="1589" y="542"/>
                </a:cubicBezTo>
                <a:cubicBezTo>
                  <a:pt x="1579" y="551"/>
                  <a:pt x="1579" y="551"/>
                  <a:pt x="1579" y="551"/>
                </a:cubicBezTo>
                <a:cubicBezTo>
                  <a:pt x="1578" y="552"/>
                  <a:pt x="1578" y="554"/>
                  <a:pt x="1579" y="556"/>
                </a:cubicBezTo>
                <a:cubicBezTo>
                  <a:pt x="1580" y="556"/>
                  <a:pt x="1581" y="556"/>
                  <a:pt x="1582" y="556"/>
                </a:cubicBezTo>
                <a:close/>
                <a:moveTo>
                  <a:pt x="1450" y="686"/>
                </a:moveTo>
                <a:cubicBezTo>
                  <a:pt x="1450" y="686"/>
                  <a:pt x="1451" y="686"/>
                  <a:pt x="1452" y="686"/>
                </a:cubicBezTo>
                <a:cubicBezTo>
                  <a:pt x="1452" y="686"/>
                  <a:pt x="1453" y="686"/>
                  <a:pt x="1454" y="686"/>
                </a:cubicBezTo>
                <a:cubicBezTo>
                  <a:pt x="1472" y="668"/>
                  <a:pt x="1472" y="668"/>
                  <a:pt x="1472" y="668"/>
                </a:cubicBezTo>
                <a:cubicBezTo>
                  <a:pt x="1473" y="667"/>
                  <a:pt x="1473" y="665"/>
                  <a:pt x="1472" y="664"/>
                </a:cubicBezTo>
                <a:cubicBezTo>
                  <a:pt x="1470" y="662"/>
                  <a:pt x="1468" y="662"/>
                  <a:pt x="1467" y="664"/>
                </a:cubicBezTo>
                <a:cubicBezTo>
                  <a:pt x="1450" y="681"/>
                  <a:pt x="1450" y="681"/>
                  <a:pt x="1450" y="681"/>
                </a:cubicBezTo>
                <a:cubicBezTo>
                  <a:pt x="1448" y="682"/>
                  <a:pt x="1448" y="684"/>
                  <a:pt x="1450" y="686"/>
                </a:cubicBezTo>
                <a:close/>
                <a:moveTo>
                  <a:pt x="1509" y="643"/>
                </a:moveTo>
                <a:cubicBezTo>
                  <a:pt x="1510" y="643"/>
                  <a:pt x="1511" y="642"/>
                  <a:pt x="1512" y="642"/>
                </a:cubicBezTo>
                <a:cubicBezTo>
                  <a:pt x="1515" y="638"/>
                  <a:pt x="1515" y="638"/>
                  <a:pt x="1515" y="638"/>
                </a:cubicBezTo>
                <a:cubicBezTo>
                  <a:pt x="1517" y="637"/>
                  <a:pt x="1517" y="635"/>
                  <a:pt x="1515" y="634"/>
                </a:cubicBezTo>
                <a:cubicBezTo>
                  <a:pt x="1514" y="632"/>
                  <a:pt x="1512" y="632"/>
                  <a:pt x="1511" y="634"/>
                </a:cubicBezTo>
                <a:cubicBezTo>
                  <a:pt x="1507" y="637"/>
                  <a:pt x="1507" y="637"/>
                  <a:pt x="1507" y="637"/>
                </a:cubicBezTo>
                <a:cubicBezTo>
                  <a:pt x="1506" y="639"/>
                  <a:pt x="1506" y="641"/>
                  <a:pt x="1507" y="642"/>
                </a:cubicBezTo>
                <a:cubicBezTo>
                  <a:pt x="1508" y="642"/>
                  <a:pt x="1509" y="643"/>
                  <a:pt x="1509" y="643"/>
                </a:cubicBezTo>
                <a:close/>
                <a:moveTo>
                  <a:pt x="1593" y="559"/>
                </a:moveTo>
                <a:cubicBezTo>
                  <a:pt x="1594" y="559"/>
                  <a:pt x="1595" y="558"/>
                  <a:pt x="1596" y="558"/>
                </a:cubicBezTo>
                <a:cubicBezTo>
                  <a:pt x="1614" y="539"/>
                  <a:pt x="1614" y="539"/>
                  <a:pt x="1614" y="539"/>
                </a:cubicBezTo>
                <a:cubicBezTo>
                  <a:pt x="1616" y="538"/>
                  <a:pt x="1616" y="536"/>
                  <a:pt x="1614" y="535"/>
                </a:cubicBezTo>
                <a:cubicBezTo>
                  <a:pt x="1613" y="533"/>
                  <a:pt x="1611" y="533"/>
                  <a:pt x="1610" y="535"/>
                </a:cubicBezTo>
                <a:cubicBezTo>
                  <a:pt x="1591" y="553"/>
                  <a:pt x="1591" y="553"/>
                  <a:pt x="1591" y="553"/>
                </a:cubicBezTo>
                <a:cubicBezTo>
                  <a:pt x="1590" y="555"/>
                  <a:pt x="1590" y="557"/>
                  <a:pt x="1591" y="558"/>
                </a:cubicBezTo>
                <a:cubicBezTo>
                  <a:pt x="1592" y="558"/>
                  <a:pt x="1593" y="559"/>
                  <a:pt x="1593" y="559"/>
                </a:cubicBezTo>
                <a:close/>
                <a:moveTo>
                  <a:pt x="1568" y="584"/>
                </a:moveTo>
                <a:cubicBezTo>
                  <a:pt x="1569" y="584"/>
                  <a:pt x="1570" y="583"/>
                  <a:pt x="1571" y="583"/>
                </a:cubicBezTo>
                <a:cubicBezTo>
                  <a:pt x="1572" y="582"/>
                  <a:pt x="1572" y="582"/>
                  <a:pt x="1572" y="582"/>
                </a:cubicBezTo>
                <a:cubicBezTo>
                  <a:pt x="1573" y="581"/>
                  <a:pt x="1573" y="579"/>
                  <a:pt x="1572" y="577"/>
                </a:cubicBezTo>
                <a:cubicBezTo>
                  <a:pt x="1570" y="576"/>
                  <a:pt x="1569" y="576"/>
                  <a:pt x="1567" y="577"/>
                </a:cubicBezTo>
                <a:cubicBezTo>
                  <a:pt x="1566" y="578"/>
                  <a:pt x="1566" y="578"/>
                  <a:pt x="1566" y="578"/>
                </a:cubicBezTo>
                <a:cubicBezTo>
                  <a:pt x="1565" y="580"/>
                  <a:pt x="1565" y="582"/>
                  <a:pt x="1566" y="583"/>
                </a:cubicBezTo>
                <a:cubicBezTo>
                  <a:pt x="1567" y="583"/>
                  <a:pt x="1568" y="584"/>
                  <a:pt x="1568" y="584"/>
                </a:cubicBezTo>
                <a:close/>
                <a:moveTo>
                  <a:pt x="1445" y="707"/>
                </a:moveTo>
                <a:cubicBezTo>
                  <a:pt x="1446" y="707"/>
                  <a:pt x="1446" y="707"/>
                  <a:pt x="1447" y="707"/>
                </a:cubicBezTo>
                <a:cubicBezTo>
                  <a:pt x="1451" y="702"/>
                  <a:pt x="1451" y="702"/>
                  <a:pt x="1451" y="702"/>
                </a:cubicBezTo>
                <a:cubicBezTo>
                  <a:pt x="1451" y="702"/>
                  <a:pt x="1452" y="702"/>
                  <a:pt x="1452" y="701"/>
                </a:cubicBezTo>
                <a:cubicBezTo>
                  <a:pt x="1452" y="701"/>
                  <a:pt x="1453" y="701"/>
                  <a:pt x="1453" y="700"/>
                </a:cubicBezTo>
                <a:cubicBezTo>
                  <a:pt x="1491" y="662"/>
                  <a:pt x="1491" y="662"/>
                  <a:pt x="1491" y="662"/>
                </a:cubicBezTo>
                <a:cubicBezTo>
                  <a:pt x="1492" y="661"/>
                  <a:pt x="1492" y="659"/>
                  <a:pt x="1491" y="658"/>
                </a:cubicBezTo>
                <a:cubicBezTo>
                  <a:pt x="1490" y="657"/>
                  <a:pt x="1488" y="657"/>
                  <a:pt x="1487" y="658"/>
                </a:cubicBezTo>
                <a:cubicBezTo>
                  <a:pt x="1449" y="696"/>
                  <a:pt x="1449" y="696"/>
                  <a:pt x="1449" y="696"/>
                </a:cubicBezTo>
                <a:cubicBezTo>
                  <a:pt x="1448" y="696"/>
                  <a:pt x="1448" y="697"/>
                  <a:pt x="1448" y="697"/>
                </a:cubicBezTo>
                <a:cubicBezTo>
                  <a:pt x="1447" y="697"/>
                  <a:pt x="1447" y="698"/>
                  <a:pt x="1447" y="698"/>
                </a:cubicBezTo>
                <a:cubicBezTo>
                  <a:pt x="1443" y="702"/>
                  <a:pt x="1443" y="702"/>
                  <a:pt x="1443" y="702"/>
                </a:cubicBezTo>
                <a:cubicBezTo>
                  <a:pt x="1441" y="703"/>
                  <a:pt x="1441" y="705"/>
                  <a:pt x="1443" y="707"/>
                </a:cubicBezTo>
                <a:cubicBezTo>
                  <a:pt x="1443" y="707"/>
                  <a:pt x="1444" y="707"/>
                  <a:pt x="1445" y="707"/>
                </a:cubicBezTo>
                <a:close/>
                <a:moveTo>
                  <a:pt x="1560" y="606"/>
                </a:moveTo>
                <a:cubicBezTo>
                  <a:pt x="1561" y="606"/>
                  <a:pt x="1562" y="606"/>
                  <a:pt x="1562" y="605"/>
                </a:cubicBezTo>
                <a:cubicBezTo>
                  <a:pt x="1565" y="603"/>
                  <a:pt x="1565" y="603"/>
                  <a:pt x="1565" y="603"/>
                </a:cubicBezTo>
                <a:cubicBezTo>
                  <a:pt x="1566" y="601"/>
                  <a:pt x="1566" y="599"/>
                  <a:pt x="1565" y="598"/>
                </a:cubicBezTo>
                <a:cubicBezTo>
                  <a:pt x="1564" y="597"/>
                  <a:pt x="1562" y="597"/>
                  <a:pt x="1560" y="598"/>
                </a:cubicBezTo>
                <a:cubicBezTo>
                  <a:pt x="1558" y="601"/>
                  <a:pt x="1558" y="601"/>
                  <a:pt x="1558" y="601"/>
                </a:cubicBezTo>
                <a:cubicBezTo>
                  <a:pt x="1557" y="602"/>
                  <a:pt x="1557" y="604"/>
                  <a:pt x="1558" y="605"/>
                </a:cubicBezTo>
                <a:cubicBezTo>
                  <a:pt x="1559" y="606"/>
                  <a:pt x="1560" y="606"/>
                  <a:pt x="1560" y="606"/>
                </a:cubicBezTo>
                <a:close/>
                <a:moveTo>
                  <a:pt x="1445" y="718"/>
                </a:moveTo>
                <a:cubicBezTo>
                  <a:pt x="1446" y="718"/>
                  <a:pt x="1447" y="719"/>
                  <a:pt x="1447" y="719"/>
                </a:cubicBezTo>
                <a:cubicBezTo>
                  <a:pt x="1448" y="719"/>
                  <a:pt x="1449" y="718"/>
                  <a:pt x="1450" y="718"/>
                </a:cubicBezTo>
                <a:cubicBezTo>
                  <a:pt x="1545" y="622"/>
                  <a:pt x="1545" y="622"/>
                  <a:pt x="1545" y="622"/>
                </a:cubicBezTo>
                <a:cubicBezTo>
                  <a:pt x="1546" y="621"/>
                  <a:pt x="1546" y="619"/>
                  <a:pt x="1545" y="618"/>
                </a:cubicBezTo>
                <a:cubicBezTo>
                  <a:pt x="1544" y="617"/>
                  <a:pt x="1542" y="617"/>
                  <a:pt x="1541" y="618"/>
                </a:cubicBezTo>
                <a:cubicBezTo>
                  <a:pt x="1445" y="713"/>
                  <a:pt x="1445" y="713"/>
                  <a:pt x="1445" y="713"/>
                </a:cubicBezTo>
                <a:cubicBezTo>
                  <a:pt x="1444" y="715"/>
                  <a:pt x="1444" y="717"/>
                  <a:pt x="1445" y="718"/>
                </a:cubicBezTo>
                <a:close/>
                <a:moveTo>
                  <a:pt x="1620" y="538"/>
                </a:moveTo>
                <a:cubicBezTo>
                  <a:pt x="1603" y="556"/>
                  <a:pt x="1603" y="556"/>
                  <a:pt x="1603" y="556"/>
                </a:cubicBezTo>
                <a:cubicBezTo>
                  <a:pt x="1601" y="557"/>
                  <a:pt x="1601" y="559"/>
                  <a:pt x="1603" y="560"/>
                </a:cubicBezTo>
                <a:cubicBezTo>
                  <a:pt x="1603" y="561"/>
                  <a:pt x="1604" y="561"/>
                  <a:pt x="1605" y="561"/>
                </a:cubicBezTo>
                <a:cubicBezTo>
                  <a:pt x="1606" y="561"/>
                  <a:pt x="1606" y="561"/>
                  <a:pt x="1607" y="560"/>
                </a:cubicBezTo>
                <a:cubicBezTo>
                  <a:pt x="1625" y="543"/>
                  <a:pt x="1625" y="543"/>
                  <a:pt x="1625" y="543"/>
                </a:cubicBezTo>
                <a:cubicBezTo>
                  <a:pt x="1626" y="542"/>
                  <a:pt x="1626" y="540"/>
                  <a:pt x="1625" y="538"/>
                </a:cubicBezTo>
                <a:cubicBezTo>
                  <a:pt x="1623" y="537"/>
                  <a:pt x="1622" y="537"/>
                  <a:pt x="1620" y="538"/>
                </a:cubicBezTo>
                <a:close/>
                <a:moveTo>
                  <a:pt x="1447" y="733"/>
                </a:moveTo>
                <a:cubicBezTo>
                  <a:pt x="1447" y="733"/>
                  <a:pt x="1448" y="733"/>
                  <a:pt x="1449" y="733"/>
                </a:cubicBezTo>
                <a:cubicBezTo>
                  <a:pt x="1553" y="628"/>
                  <a:pt x="1553" y="628"/>
                  <a:pt x="1553" y="628"/>
                </a:cubicBezTo>
                <a:cubicBezTo>
                  <a:pt x="1575" y="607"/>
                  <a:pt x="1575" y="607"/>
                  <a:pt x="1575" y="607"/>
                </a:cubicBezTo>
                <a:cubicBezTo>
                  <a:pt x="1578" y="604"/>
                  <a:pt x="1578" y="604"/>
                  <a:pt x="1578" y="604"/>
                </a:cubicBezTo>
                <a:cubicBezTo>
                  <a:pt x="1579" y="602"/>
                  <a:pt x="1579" y="601"/>
                  <a:pt x="1578" y="599"/>
                </a:cubicBezTo>
                <a:cubicBezTo>
                  <a:pt x="1577" y="598"/>
                  <a:pt x="1575" y="598"/>
                  <a:pt x="1573" y="599"/>
                </a:cubicBezTo>
                <a:cubicBezTo>
                  <a:pt x="1445" y="728"/>
                  <a:pt x="1445" y="728"/>
                  <a:pt x="1445" y="728"/>
                </a:cubicBezTo>
                <a:cubicBezTo>
                  <a:pt x="1443" y="729"/>
                  <a:pt x="1443" y="731"/>
                  <a:pt x="1445" y="733"/>
                </a:cubicBezTo>
                <a:cubicBezTo>
                  <a:pt x="1445" y="733"/>
                  <a:pt x="1446" y="733"/>
                  <a:pt x="1447" y="733"/>
                </a:cubicBezTo>
                <a:close/>
                <a:moveTo>
                  <a:pt x="1609" y="568"/>
                </a:moveTo>
                <a:cubicBezTo>
                  <a:pt x="1610" y="568"/>
                  <a:pt x="1611" y="569"/>
                  <a:pt x="1612" y="569"/>
                </a:cubicBezTo>
                <a:cubicBezTo>
                  <a:pt x="1612" y="569"/>
                  <a:pt x="1613" y="568"/>
                  <a:pt x="1614" y="568"/>
                </a:cubicBezTo>
                <a:cubicBezTo>
                  <a:pt x="1634" y="547"/>
                  <a:pt x="1634" y="547"/>
                  <a:pt x="1634" y="547"/>
                </a:cubicBezTo>
                <a:cubicBezTo>
                  <a:pt x="1635" y="546"/>
                  <a:pt x="1635" y="544"/>
                  <a:pt x="1634" y="543"/>
                </a:cubicBezTo>
                <a:cubicBezTo>
                  <a:pt x="1633" y="542"/>
                  <a:pt x="1631" y="542"/>
                  <a:pt x="1630" y="543"/>
                </a:cubicBezTo>
                <a:cubicBezTo>
                  <a:pt x="1609" y="563"/>
                  <a:pt x="1609" y="563"/>
                  <a:pt x="1609" y="563"/>
                </a:cubicBezTo>
                <a:cubicBezTo>
                  <a:pt x="1608" y="565"/>
                  <a:pt x="1608" y="567"/>
                  <a:pt x="1609" y="568"/>
                </a:cubicBezTo>
                <a:close/>
                <a:moveTo>
                  <a:pt x="1612" y="574"/>
                </a:moveTo>
                <a:cubicBezTo>
                  <a:pt x="1612" y="574"/>
                  <a:pt x="1612" y="574"/>
                  <a:pt x="1612" y="575"/>
                </a:cubicBezTo>
                <a:cubicBezTo>
                  <a:pt x="1608" y="579"/>
                  <a:pt x="1608" y="579"/>
                  <a:pt x="1608" y="579"/>
                </a:cubicBezTo>
                <a:cubicBezTo>
                  <a:pt x="1607" y="580"/>
                  <a:pt x="1607" y="582"/>
                  <a:pt x="1608" y="583"/>
                </a:cubicBezTo>
                <a:cubicBezTo>
                  <a:pt x="1609" y="584"/>
                  <a:pt x="1609" y="584"/>
                  <a:pt x="1610" y="584"/>
                </a:cubicBezTo>
                <a:cubicBezTo>
                  <a:pt x="1611" y="584"/>
                  <a:pt x="1612" y="584"/>
                  <a:pt x="1612" y="583"/>
                </a:cubicBezTo>
                <a:cubicBezTo>
                  <a:pt x="1616" y="579"/>
                  <a:pt x="1616" y="579"/>
                  <a:pt x="1616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46" y="550"/>
                  <a:pt x="1646" y="550"/>
                  <a:pt x="1646" y="550"/>
                </a:cubicBezTo>
                <a:cubicBezTo>
                  <a:pt x="1647" y="548"/>
                  <a:pt x="1647" y="546"/>
                  <a:pt x="1646" y="545"/>
                </a:cubicBezTo>
                <a:cubicBezTo>
                  <a:pt x="1645" y="544"/>
                  <a:pt x="1643" y="544"/>
                  <a:pt x="1642" y="545"/>
                </a:cubicBezTo>
                <a:cubicBezTo>
                  <a:pt x="1613" y="574"/>
                  <a:pt x="1613" y="574"/>
                  <a:pt x="1613" y="574"/>
                </a:cubicBezTo>
                <a:cubicBezTo>
                  <a:pt x="1612" y="574"/>
                  <a:pt x="1612" y="574"/>
                  <a:pt x="1612" y="574"/>
                </a:cubicBezTo>
                <a:close/>
                <a:moveTo>
                  <a:pt x="1446" y="749"/>
                </a:moveTo>
                <a:cubicBezTo>
                  <a:pt x="1587" y="608"/>
                  <a:pt x="1587" y="608"/>
                  <a:pt x="1587" y="608"/>
                </a:cubicBezTo>
                <a:cubicBezTo>
                  <a:pt x="1589" y="607"/>
                  <a:pt x="1589" y="605"/>
                  <a:pt x="1587" y="604"/>
                </a:cubicBezTo>
                <a:cubicBezTo>
                  <a:pt x="1586" y="602"/>
                  <a:pt x="1584" y="602"/>
                  <a:pt x="1583" y="604"/>
                </a:cubicBezTo>
                <a:cubicBezTo>
                  <a:pt x="1442" y="745"/>
                  <a:pt x="1442" y="745"/>
                  <a:pt x="1442" y="745"/>
                </a:cubicBezTo>
                <a:cubicBezTo>
                  <a:pt x="1441" y="745"/>
                  <a:pt x="1441" y="746"/>
                  <a:pt x="1441" y="747"/>
                </a:cubicBezTo>
                <a:cubicBezTo>
                  <a:pt x="1440" y="747"/>
                  <a:pt x="1439" y="747"/>
                  <a:pt x="1439" y="748"/>
                </a:cubicBezTo>
                <a:cubicBezTo>
                  <a:pt x="1436" y="751"/>
                  <a:pt x="1436" y="751"/>
                  <a:pt x="1436" y="751"/>
                </a:cubicBezTo>
                <a:cubicBezTo>
                  <a:pt x="1434" y="752"/>
                  <a:pt x="1434" y="754"/>
                  <a:pt x="1436" y="755"/>
                </a:cubicBezTo>
                <a:cubicBezTo>
                  <a:pt x="1436" y="756"/>
                  <a:pt x="1437" y="756"/>
                  <a:pt x="1438" y="756"/>
                </a:cubicBezTo>
                <a:cubicBezTo>
                  <a:pt x="1439" y="756"/>
                  <a:pt x="1439" y="756"/>
                  <a:pt x="1440" y="755"/>
                </a:cubicBezTo>
                <a:cubicBezTo>
                  <a:pt x="1443" y="752"/>
                  <a:pt x="1443" y="752"/>
                  <a:pt x="1443" y="752"/>
                </a:cubicBezTo>
                <a:cubicBezTo>
                  <a:pt x="1444" y="752"/>
                  <a:pt x="1444" y="751"/>
                  <a:pt x="1444" y="750"/>
                </a:cubicBezTo>
                <a:cubicBezTo>
                  <a:pt x="1445" y="750"/>
                  <a:pt x="1446" y="750"/>
                  <a:pt x="1446" y="749"/>
                </a:cubicBezTo>
                <a:close/>
                <a:moveTo>
                  <a:pt x="1600" y="605"/>
                </a:moveTo>
                <a:cubicBezTo>
                  <a:pt x="1599" y="603"/>
                  <a:pt x="1597" y="603"/>
                  <a:pt x="1596" y="605"/>
                </a:cubicBezTo>
                <a:cubicBezTo>
                  <a:pt x="1445" y="756"/>
                  <a:pt x="1445" y="756"/>
                  <a:pt x="1445" y="756"/>
                </a:cubicBezTo>
                <a:cubicBezTo>
                  <a:pt x="1443" y="757"/>
                  <a:pt x="1443" y="759"/>
                  <a:pt x="1445" y="760"/>
                </a:cubicBezTo>
                <a:cubicBezTo>
                  <a:pt x="1445" y="761"/>
                  <a:pt x="1446" y="761"/>
                  <a:pt x="1447" y="761"/>
                </a:cubicBezTo>
                <a:cubicBezTo>
                  <a:pt x="1447" y="761"/>
                  <a:pt x="1448" y="761"/>
                  <a:pt x="1449" y="760"/>
                </a:cubicBezTo>
                <a:cubicBezTo>
                  <a:pt x="1600" y="609"/>
                  <a:pt x="1600" y="609"/>
                  <a:pt x="1600" y="609"/>
                </a:cubicBezTo>
                <a:cubicBezTo>
                  <a:pt x="1602" y="608"/>
                  <a:pt x="1602" y="606"/>
                  <a:pt x="1600" y="605"/>
                </a:cubicBezTo>
                <a:close/>
                <a:moveTo>
                  <a:pt x="1621" y="584"/>
                </a:moveTo>
                <a:cubicBezTo>
                  <a:pt x="1621" y="585"/>
                  <a:pt x="1622" y="585"/>
                  <a:pt x="1623" y="585"/>
                </a:cubicBezTo>
                <a:cubicBezTo>
                  <a:pt x="1624" y="585"/>
                  <a:pt x="1624" y="585"/>
                  <a:pt x="1625" y="584"/>
                </a:cubicBezTo>
                <a:cubicBezTo>
                  <a:pt x="1653" y="556"/>
                  <a:pt x="1653" y="556"/>
                  <a:pt x="1653" y="556"/>
                </a:cubicBezTo>
                <a:cubicBezTo>
                  <a:pt x="1654" y="555"/>
                  <a:pt x="1654" y="553"/>
                  <a:pt x="1653" y="552"/>
                </a:cubicBezTo>
                <a:cubicBezTo>
                  <a:pt x="1652" y="551"/>
                  <a:pt x="1650" y="551"/>
                  <a:pt x="1649" y="552"/>
                </a:cubicBezTo>
                <a:cubicBezTo>
                  <a:pt x="1621" y="580"/>
                  <a:pt x="1621" y="580"/>
                  <a:pt x="1621" y="580"/>
                </a:cubicBezTo>
                <a:cubicBezTo>
                  <a:pt x="1619" y="581"/>
                  <a:pt x="1619" y="583"/>
                  <a:pt x="1621" y="584"/>
                </a:cubicBezTo>
                <a:close/>
                <a:moveTo>
                  <a:pt x="1664" y="545"/>
                </a:moveTo>
                <a:cubicBezTo>
                  <a:pt x="1664" y="545"/>
                  <a:pt x="1665" y="544"/>
                  <a:pt x="1666" y="544"/>
                </a:cubicBezTo>
                <a:cubicBezTo>
                  <a:pt x="1669" y="540"/>
                  <a:pt x="1669" y="540"/>
                  <a:pt x="1669" y="540"/>
                </a:cubicBezTo>
                <a:cubicBezTo>
                  <a:pt x="1671" y="539"/>
                  <a:pt x="1671" y="537"/>
                  <a:pt x="1669" y="536"/>
                </a:cubicBezTo>
                <a:cubicBezTo>
                  <a:pt x="1668" y="534"/>
                  <a:pt x="1666" y="534"/>
                  <a:pt x="1665" y="536"/>
                </a:cubicBezTo>
                <a:cubicBezTo>
                  <a:pt x="1661" y="539"/>
                  <a:pt x="1661" y="539"/>
                  <a:pt x="1661" y="539"/>
                </a:cubicBezTo>
                <a:cubicBezTo>
                  <a:pt x="1660" y="540"/>
                  <a:pt x="1660" y="542"/>
                  <a:pt x="1661" y="544"/>
                </a:cubicBezTo>
                <a:cubicBezTo>
                  <a:pt x="1662" y="544"/>
                  <a:pt x="1663" y="545"/>
                  <a:pt x="1664" y="545"/>
                </a:cubicBezTo>
                <a:close/>
                <a:moveTo>
                  <a:pt x="1629" y="590"/>
                </a:moveTo>
                <a:cubicBezTo>
                  <a:pt x="1630" y="591"/>
                  <a:pt x="1630" y="591"/>
                  <a:pt x="1631" y="591"/>
                </a:cubicBezTo>
                <a:cubicBezTo>
                  <a:pt x="1632" y="591"/>
                  <a:pt x="1633" y="591"/>
                  <a:pt x="1633" y="590"/>
                </a:cubicBezTo>
                <a:cubicBezTo>
                  <a:pt x="1660" y="564"/>
                  <a:pt x="1660" y="564"/>
                  <a:pt x="1660" y="564"/>
                </a:cubicBezTo>
                <a:cubicBezTo>
                  <a:pt x="1661" y="562"/>
                  <a:pt x="1661" y="560"/>
                  <a:pt x="1660" y="559"/>
                </a:cubicBezTo>
                <a:cubicBezTo>
                  <a:pt x="1659" y="558"/>
                  <a:pt x="1657" y="558"/>
                  <a:pt x="1655" y="559"/>
                </a:cubicBezTo>
                <a:cubicBezTo>
                  <a:pt x="1629" y="586"/>
                  <a:pt x="1629" y="586"/>
                  <a:pt x="1629" y="586"/>
                </a:cubicBezTo>
                <a:cubicBezTo>
                  <a:pt x="1628" y="587"/>
                  <a:pt x="1628" y="589"/>
                  <a:pt x="1629" y="590"/>
                </a:cubicBezTo>
                <a:close/>
                <a:moveTo>
                  <a:pt x="1594" y="625"/>
                </a:moveTo>
                <a:cubicBezTo>
                  <a:pt x="1593" y="624"/>
                  <a:pt x="1591" y="624"/>
                  <a:pt x="1590" y="625"/>
                </a:cubicBezTo>
                <a:cubicBezTo>
                  <a:pt x="1465" y="750"/>
                  <a:pt x="1465" y="750"/>
                  <a:pt x="1465" y="750"/>
                </a:cubicBezTo>
                <a:cubicBezTo>
                  <a:pt x="1463" y="751"/>
                  <a:pt x="1463" y="753"/>
                  <a:pt x="1465" y="754"/>
                </a:cubicBezTo>
                <a:cubicBezTo>
                  <a:pt x="1465" y="755"/>
                  <a:pt x="1466" y="755"/>
                  <a:pt x="1467" y="755"/>
                </a:cubicBezTo>
                <a:cubicBezTo>
                  <a:pt x="1468" y="755"/>
                  <a:pt x="1468" y="755"/>
                  <a:pt x="1469" y="754"/>
                </a:cubicBezTo>
                <a:cubicBezTo>
                  <a:pt x="1594" y="629"/>
                  <a:pt x="1594" y="629"/>
                  <a:pt x="1594" y="629"/>
                </a:cubicBezTo>
                <a:cubicBezTo>
                  <a:pt x="1595" y="628"/>
                  <a:pt x="1595" y="626"/>
                  <a:pt x="1594" y="625"/>
                </a:cubicBezTo>
                <a:close/>
                <a:moveTo>
                  <a:pt x="1630" y="607"/>
                </a:moveTo>
                <a:cubicBezTo>
                  <a:pt x="1637" y="601"/>
                  <a:pt x="1637" y="601"/>
                  <a:pt x="1637" y="601"/>
                </a:cubicBezTo>
                <a:cubicBezTo>
                  <a:pt x="1638" y="600"/>
                  <a:pt x="1638" y="598"/>
                  <a:pt x="1637" y="596"/>
                </a:cubicBezTo>
                <a:cubicBezTo>
                  <a:pt x="1635" y="595"/>
                  <a:pt x="1633" y="595"/>
                  <a:pt x="1632" y="596"/>
                </a:cubicBezTo>
                <a:cubicBezTo>
                  <a:pt x="1626" y="603"/>
                  <a:pt x="1626" y="603"/>
                  <a:pt x="1626" y="603"/>
                </a:cubicBezTo>
                <a:cubicBezTo>
                  <a:pt x="1625" y="604"/>
                  <a:pt x="1625" y="606"/>
                  <a:pt x="1626" y="607"/>
                </a:cubicBezTo>
                <a:cubicBezTo>
                  <a:pt x="1626" y="608"/>
                  <a:pt x="1627" y="608"/>
                  <a:pt x="1628" y="608"/>
                </a:cubicBezTo>
                <a:cubicBezTo>
                  <a:pt x="1629" y="608"/>
                  <a:pt x="1630" y="608"/>
                  <a:pt x="1630" y="607"/>
                </a:cubicBezTo>
                <a:close/>
                <a:moveTo>
                  <a:pt x="1601" y="632"/>
                </a:moveTo>
                <a:cubicBezTo>
                  <a:pt x="1600" y="631"/>
                  <a:pt x="1598" y="631"/>
                  <a:pt x="1597" y="632"/>
                </a:cubicBezTo>
                <a:cubicBezTo>
                  <a:pt x="1479" y="749"/>
                  <a:pt x="1479" y="749"/>
                  <a:pt x="1479" y="749"/>
                </a:cubicBezTo>
                <a:cubicBezTo>
                  <a:pt x="1478" y="751"/>
                  <a:pt x="1478" y="752"/>
                  <a:pt x="1479" y="754"/>
                </a:cubicBezTo>
                <a:cubicBezTo>
                  <a:pt x="1480" y="754"/>
                  <a:pt x="1481" y="755"/>
                  <a:pt x="1481" y="755"/>
                </a:cubicBezTo>
                <a:cubicBezTo>
                  <a:pt x="1482" y="755"/>
                  <a:pt x="1483" y="754"/>
                  <a:pt x="1484" y="754"/>
                </a:cubicBezTo>
                <a:cubicBezTo>
                  <a:pt x="1601" y="636"/>
                  <a:pt x="1601" y="636"/>
                  <a:pt x="1601" y="636"/>
                </a:cubicBezTo>
                <a:cubicBezTo>
                  <a:pt x="1602" y="635"/>
                  <a:pt x="1602" y="633"/>
                  <a:pt x="1601" y="632"/>
                </a:cubicBezTo>
                <a:close/>
                <a:moveTo>
                  <a:pt x="1687" y="549"/>
                </a:moveTo>
                <a:cubicBezTo>
                  <a:pt x="1688" y="549"/>
                  <a:pt x="1689" y="548"/>
                  <a:pt x="1690" y="548"/>
                </a:cubicBezTo>
                <a:cubicBezTo>
                  <a:pt x="1691" y="546"/>
                  <a:pt x="1691" y="546"/>
                  <a:pt x="1691" y="546"/>
                </a:cubicBezTo>
                <a:cubicBezTo>
                  <a:pt x="1692" y="545"/>
                  <a:pt x="1692" y="543"/>
                  <a:pt x="1691" y="542"/>
                </a:cubicBezTo>
                <a:cubicBezTo>
                  <a:pt x="1690" y="541"/>
                  <a:pt x="1688" y="541"/>
                  <a:pt x="1687" y="542"/>
                </a:cubicBezTo>
                <a:cubicBezTo>
                  <a:pt x="1685" y="543"/>
                  <a:pt x="1685" y="543"/>
                  <a:pt x="1685" y="543"/>
                </a:cubicBezTo>
                <a:cubicBezTo>
                  <a:pt x="1684" y="545"/>
                  <a:pt x="1684" y="547"/>
                  <a:pt x="1685" y="548"/>
                </a:cubicBezTo>
                <a:cubicBezTo>
                  <a:pt x="1686" y="548"/>
                  <a:pt x="1687" y="549"/>
                  <a:pt x="1687" y="549"/>
                </a:cubicBezTo>
                <a:close/>
                <a:moveTo>
                  <a:pt x="1654" y="582"/>
                </a:moveTo>
                <a:cubicBezTo>
                  <a:pt x="1655" y="582"/>
                  <a:pt x="1655" y="582"/>
                  <a:pt x="1656" y="581"/>
                </a:cubicBezTo>
                <a:cubicBezTo>
                  <a:pt x="1668" y="570"/>
                  <a:pt x="1668" y="570"/>
                  <a:pt x="1668" y="570"/>
                </a:cubicBezTo>
                <a:cubicBezTo>
                  <a:pt x="1669" y="568"/>
                  <a:pt x="1669" y="566"/>
                  <a:pt x="1668" y="565"/>
                </a:cubicBezTo>
                <a:cubicBezTo>
                  <a:pt x="1666" y="564"/>
                  <a:pt x="1665" y="564"/>
                  <a:pt x="1663" y="565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0" y="578"/>
                  <a:pt x="1650" y="580"/>
                  <a:pt x="1652" y="581"/>
                </a:cubicBezTo>
                <a:cubicBezTo>
                  <a:pt x="1652" y="582"/>
                  <a:pt x="1653" y="582"/>
                  <a:pt x="1654" y="582"/>
                </a:cubicBezTo>
                <a:close/>
                <a:moveTo>
                  <a:pt x="1622" y="625"/>
                </a:moveTo>
                <a:cubicBezTo>
                  <a:pt x="1622" y="626"/>
                  <a:pt x="1623" y="626"/>
                  <a:pt x="1624" y="626"/>
                </a:cubicBezTo>
                <a:cubicBezTo>
                  <a:pt x="1625" y="626"/>
                  <a:pt x="1626" y="626"/>
                  <a:pt x="1626" y="625"/>
                </a:cubicBezTo>
                <a:cubicBezTo>
                  <a:pt x="1639" y="613"/>
                  <a:pt x="1639" y="613"/>
                  <a:pt x="1639" y="613"/>
                </a:cubicBezTo>
                <a:cubicBezTo>
                  <a:pt x="1640" y="611"/>
                  <a:pt x="1640" y="609"/>
                  <a:pt x="1639" y="608"/>
                </a:cubicBezTo>
                <a:cubicBezTo>
                  <a:pt x="1638" y="607"/>
                  <a:pt x="1636" y="607"/>
                  <a:pt x="1634" y="608"/>
                </a:cubicBezTo>
                <a:cubicBezTo>
                  <a:pt x="1622" y="621"/>
                  <a:pt x="1622" y="621"/>
                  <a:pt x="1622" y="621"/>
                </a:cubicBezTo>
                <a:cubicBezTo>
                  <a:pt x="1621" y="622"/>
                  <a:pt x="1621" y="624"/>
                  <a:pt x="1622" y="625"/>
                </a:cubicBezTo>
                <a:close/>
                <a:moveTo>
                  <a:pt x="1665" y="577"/>
                </a:moveTo>
                <a:cubicBezTo>
                  <a:pt x="1658" y="584"/>
                  <a:pt x="1658" y="584"/>
                  <a:pt x="1658" y="584"/>
                </a:cubicBezTo>
                <a:cubicBezTo>
                  <a:pt x="1657" y="585"/>
                  <a:pt x="1657" y="587"/>
                  <a:pt x="1658" y="589"/>
                </a:cubicBezTo>
                <a:cubicBezTo>
                  <a:pt x="1659" y="589"/>
                  <a:pt x="1660" y="589"/>
                  <a:pt x="1661" y="589"/>
                </a:cubicBezTo>
                <a:cubicBezTo>
                  <a:pt x="1661" y="589"/>
                  <a:pt x="1662" y="589"/>
                  <a:pt x="1663" y="589"/>
                </a:cubicBezTo>
                <a:cubicBezTo>
                  <a:pt x="1670" y="582"/>
                  <a:pt x="1670" y="582"/>
                  <a:pt x="1670" y="582"/>
                </a:cubicBezTo>
                <a:cubicBezTo>
                  <a:pt x="1671" y="581"/>
                  <a:pt x="1671" y="579"/>
                  <a:pt x="1670" y="577"/>
                </a:cubicBezTo>
                <a:cubicBezTo>
                  <a:pt x="1668" y="576"/>
                  <a:pt x="1666" y="576"/>
                  <a:pt x="1665" y="577"/>
                </a:cubicBezTo>
                <a:close/>
                <a:moveTo>
                  <a:pt x="1609" y="638"/>
                </a:moveTo>
                <a:cubicBezTo>
                  <a:pt x="1608" y="637"/>
                  <a:pt x="1606" y="637"/>
                  <a:pt x="1605" y="638"/>
                </a:cubicBezTo>
                <a:cubicBezTo>
                  <a:pt x="1504" y="738"/>
                  <a:pt x="1504" y="738"/>
                  <a:pt x="1504" y="738"/>
                </a:cubicBezTo>
                <a:cubicBezTo>
                  <a:pt x="1503" y="739"/>
                  <a:pt x="1503" y="741"/>
                  <a:pt x="1504" y="743"/>
                </a:cubicBezTo>
                <a:cubicBezTo>
                  <a:pt x="1505" y="743"/>
                  <a:pt x="1506" y="743"/>
                  <a:pt x="1507" y="743"/>
                </a:cubicBezTo>
                <a:cubicBezTo>
                  <a:pt x="1507" y="743"/>
                  <a:pt x="1508" y="743"/>
                  <a:pt x="1509" y="743"/>
                </a:cubicBezTo>
                <a:cubicBezTo>
                  <a:pt x="1609" y="642"/>
                  <a:pt x="1609" y="642"/>
                  <a:pt x="1609" y="642"/>
                </a:cubicBezTo>
                <a:cubicBezTo>
                  <a:pt x="1610" y="641"/>
                  <a:pt x="1610" y="639"/>
                  <a:pt x="1609" y="638"/>
                </a:cubicBezTo>
                <a:close/>
                <a:moveTo>
                  <a:pt x="1680" y="571"/>
                </a:moveTo>
                <a:cubicBezTo>
                  <a:pt x="1680" y="571"/>
                  <a:pt x="1681" y="570"/>
                  <a:pt x="1682" y="570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91" y="561"/>
                  <a:pt x="1691" y="561"/>
                  <a:pt x="1691" y="561"/>
                </a:cubicBezTo>
                <a:cubicBezTo>
                  <a:pt x="1695" y="556"/>
                  <a:pt x="1695" y="556"/>
                  <a:pt x="1695" y="556"/>
                </a:cubicBezTo>
                <a:cubicBezTo>
                  <a:pt x="1696" y="555"/>
                  <a:pt x="1696" y="553"/>
                  <a:pt x="1695" y="552"/>
                </a:cubicBezTo>
                <a:cubicBezTo>
                  <a:pt x="1694" y="551"/>
                  <a:pt x="1692" y="551"/>
                  <a:pt x="1691" y="552"/>
                </a:cubicBezTo>
                <a:cubicBezTo>
                  <a:pt x="1677" y="565"/>
                  <a:pt x="1677" y="565"/>
                  <a:pt x="1677" y="565"/>
                </a:cubicBezTo>
                <a:cubicBezTo>
                  <a:pt x="1676" y="566"/>
                  <a:pt x="1676" y="568"/>
                  <a:pt x="1677" y="570"/>
                </a:cubicBezTo>
                <a:cubicBezTo>
                  <a:pt x="1678" y="570"/>
                  <a:pt x="1679" y="571"/>
                  <a:pt x="1680" y="571"/>
                </a:cubicBezTo>
                <a:close/>
                <a:moveTo>
                  <a:pt x="1643" y="618"/>
                </a:moveTo>
                <a:cubicBezTo>
                  <a:pt x="1642" y="617"/>
                  <a:pt x="1640" y="617"/>
                  <a:pt x="1639" y="618"/>
                </a:cubicBezTo>
                <a:cubicBezTo>
                  <a:pt x="1522" y="735"/>
                  <a:pt x="1522" y="735"/>
                  <a:pt x="1522" y="735"/>
                </a:cubicBezTo>
                <a:cubicBezTo>
                  <a:pt x="1521" y="736"/>
                  <a:pt x="1521" y="738"/>
                  <a:pt x="1522" y="739"/>
                </a:cubicBezTo>
                <a:cubicBezTo>
                  <a:pt x="1522" y="740"/>
                  <a:pt x="1523" y="740"/>
                  <a:pt x="1524" y="740"/>
                </a:cubicBezTo>
                <a:cubicBezTo>
                  <a:pt x="1525" y="740"/>
                  <a:pt x="1526" y="740"/>
                  <a:pt x="1526" y="739"/>
                </a:cubicBezTo>
                <a:cubicBezTo>
                  <a:pt x="1643" y="622"/>
                  <a:pt x="1643" y="622"/>
                  <a:pt x="1643" y="622"/>
                </a:cubicBezTo>
                <a:cubicBezTo>
                  <a:pt x="1644" y="621"/>
                  <a:pt x="1644" y="619"/>
                  <a:pt x="1643" y="618"/>
                </a:cubicBezTo>
                <a:close/>
                <a:moveTo>
                  <a:pt x="1666" y="595"/>
                </a:moveTo>
                <a:cubicBezTo>
                  <a:pt x="1666" y="596"/>
                  <a:pt x="1667" y="596"/>
                  <a:pt x="1668" y="596"/>
                </a:cubicBezTo>
                <a:cubicBezTo>
                  <a:pt x="1669" y="596"/>
                  <a:pt x="1669" y="596"/>
                  <a:pt x="1670" y="595"/>
                </a:cubicBezTo>
                <a:cubicBezTo>
                  <a:pt x="1676" y="589"/>
                  <a:pt x="1676" y="589"/>
                  <a:pt x="1676" y="589"/>
                </a:cubicBezTo>
                <a:cubicBezTo>
                  <a:pt x="1677" y="588"/>
                  <a:pt x="1677" y="586"/>
                  <a:pt x="1676" y="585"/>
                </a:cubicBezTo>
                <a:cubicBezTo>
                  <a:pt x="1675" y="584"/>
                  <a:pt x="1673" y="584"/>
                  <a:pt x="1672" y="585"/>
                </a:cubicBezTo>
                <a:cubicBezTo>
                  <a:pt x="1666" y="591"/>
                  <a:pt x="1666" y="591"/>
                  <a:pt x="1666" y="591"/>
                </a:cubicBezTo>
                <a:cubicBezTo>
                  <a:pt x="1665" y="592"/>
                  <a:pt x="1665" y="594"/>
                  <a:pt x="1666" y="595"/>
                </a:cubicBezTo>
                <a:close/>
                <a:moveTo>
                  <a:pt x="1647" y="628"/>
                </a:moveTo>
                <a:cubicBezTo>
                  <a:pt x="1646" y="627"/>
                  <a:pt x="1644" y="627"/>
                  <a:pt x="1643" y="628"/>
                </a:cubicBezTo>
                <a:cubicBezTo>
                  <a:pt x="1536" y="735"/>
                  <a:pt x="1536" y="735"/>
                  <a:pt x="1536" y="735"/>
                </a:cubicBezTo>
                <a:cubicBezTo>
                  <a:pt x="1534" y="736"/>
                  <a:pt x="1534" y="738"/>
                  <a:pt x="1536" y="739"/>
                </a:cubicBezTo>
                <a:cubicBezTo>
                  <a:pt x="1536" y="740"/>
                  <a:pt x="1537" y="740"/>
                  <a:pt x="1538" y="740"/>
                </a:cubicBezTo>
                <a:cubicBezTo>
                  <a:pt x="1538" y="740"/>
                  <a:pt x="1539" y="740"/>
                  <a:pt x="1540" y="739"/>
                </a:cubicBezTo>
                <a:cubicBezTo>
                  <a:pt x="1647" y="632"/>
                  <a:pt x="1647" y="632"/>
                  <a:pt x="1647" y="632"/>
                </a:cubicBezTo>
                <a:cubicBezTo>
                  <a:pt x="1648" y="631"/>
                  <a:pt x="1648" y="629"/>
                  <a:pt x="1647" y="628"/>
                </a:cubicBezTo>
                <a:close/>
                <a:moveTo>
                  <a:pt x="1682" y="589"/>
                </a:moveTo>
                <a:cubicBezTo>
                  <a:pt x="1681" y="589"/>
                  <a:pt x="1681" y="589"/>
                  <a:pt x="1681" y="589"/>
                </a:cubicBezTo>
                <a:cubicBezTo>
                  <a:pt x="1681" y="589"/>
                  <a:pt x="1681" y="589"/>
                  <a:pt x="1681" y="589"/>
                </a:cubicBezTo>
                <a:cubicBezTo>
                  <a:pt x="1676" y="595"/>
                  <a:pt x="1676" y="595"/>
                  <a:pt x="1676" y="595"/>
                </a:cubicBezTo>
                <a:cubicBezTo>
                  <a:pt x="1675" y="596"/>
                  <a:pt x="1675" y="598"/>
                  <a:pt x="1676" y="599"/>
                </a:cubicBezTo>
                <a:cubicBezTo>
                  <a:pt x="1676" y="600"/>
                  <a:pt x="1677" y="600"/>
                  <a:pt x="1678" y="600"/>
                </a:cubicBezTo>
                <a:cubicBezTo>
                  <a:pt x="1679" y="600"/>
                  <a:pt x="1679" y="600"/>
                  <a:pt x="1680" y="599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3"/>
                  <a:pt x="1686" y="593"/>
                  <a:pt x="1686" y="593"/>
                </a:cubicBezTo>
                <a:cubicBezTo>
                  <a:pt x="1688" y="592"/>
                  <a:pt x="1688" y="590"/>
                  <a:pt x="1686" y="589"/>
                </a:cubicBezTo>
                <a:cubicBezTo>
                  <a:pt x="1685" y="587"/>
                  <a:pt x="1683" y="587"/>
                  <a:pt x="1682" y="589"/>
                </a:cubicBezTo>
                <a:close/>
                <a:moveTo>
                  <a:pt x="1708" y="570"/>
                </a:moveTo>
                <a:cubicBezTo>
                  <a:pt x="1709" y="570"/>
                  <a:pt x="1710" y="570"/>
                  <a:pt x="1710" y="569"/>
                </a:cubicBezTo>
                <a:cubicBezTo>
                  <a:pt x="1714" y="565"/>
                  <a:pt x="1714" y="565"/>
                  <a:pt x="1714" y="565"/>
                </a:cubicBezTo>
                <a:cubicBezTo>
                  <a:pt x="1715" y="564"/>
                  <a:pt x="1715" y="562"/>
                  <a:pt x="1714" y="561"/>
                </a:cubicBezTo>
                <a:cubicBezTo>
                  <a:pt x="1713" y="560"/>
                  <a:pt x="1711" y="560"/>
                  <a:pt x="1710" y="561"/>
                </a:cubicBezTo>
                <a:cubicBezTo>
                  <a:pt x="1706" y="565"/>
                  <a:pt x="1706" y="565"/>
                  <a:pt x="1706" y="565"/>
                </a:cubicBezTo>
                <a:cubicBezTo>
                  <a:pt x="1705" y="566"/>
                  <a:pt x="1705" y="568"/>
                  <a:pt x="1706" y="569"/>
                </a:cubicBezTo>
                <a:cubicBezTo>
                  <a:pt x="1706" y="570"/>
                  <a:pt x="1707" y="570"/>
                  <a:pt x="1708" y="570"/>
                </a:cubicBezTo>
                <a:close/>
                <a:moveTo>
                  <a:pt x="1690" y="602"/>
                </a:moveTo>
                <a:cubicBezTo>
                  <a:pt x="1690" y="602"/>
                  <a:pt x="1691" y="602"/>
                  <a:pt x="1692" y="602"/>
                </a:cubicBezTo>
                <a:cubicBezTo>
                  <a:pt x="1694" y="600"/>
                  <a:pt x="1694" y="600"/>
                  <a:pt x="1694" y="600"/>
                </a:cubicBezTo>
                <a:cubicBezTo>
                  <a:pt x="1695" y="598"/>
                  <a:pt x="1695" y="596"/>
                  <a:pt x="1694" y="595"/>
                </a:cubicBezTo>
                <a:cubicBezTo>
                  <a:pt x="1692" y="594"/>
                  <a:pt x="1691" y="594"/>
                  <a:pt x="1689" y="595"/>
                </a:cubicBezTo>
                <a:cubicBezTo>
                  <a:pt x="1687" y="597"/>
                  <a:pt x="1687" y="597"/>
                  <a:pt x="1687" y="597"/>
                </a:cubicBezTo>
                <a:cubicBezTo>
                  <a:pt x="1686" y="598"/>
                  <a:pt x="1686" y="600"/>
                  <a:pt x="1687" y="602"/>
                </a:cubicBezTo>
                <a:cubicBezTo>
                  <a:pt x="1688" y="602"/>
                  <a:pt x="1689" y="602"/>
                  <a:pt x="1690" y="602"/>
                </a:cubicBezTo>
                <a:close/>
                <a:moveTo>
                  <a:pt x="1551" y="743"/>
                </a:moveTo>
                <a:cubicBezTo>
                  <a:pt x="1648" y="645"/>
                  <a:pt x="1648" y="645"/>
                  <a:pt x="1648" y="645"/>
                </a:cubicBezTo>
                <a:cubicBezTo>
                  <a:pt x="1649" y="644"/>
                  <a:pt x="1649" y="642"/>
                  <a:pt x="1648" y="641"/>
                </a:cubicBezTo>
                <a:cubicBezTo>
                  <a:pt x="1647" y="639"/>
                  <a:pt x="1645" y="639"/>
                  <a:pt x="1644" y="641"/>
                </a:cubicBezTo>
                <a:cubicBezTo>
                  <a:pt x="1546" y="738"/>
                  <a:pt x="1546" y="738"/>
                  <a:pt x="1546" y="738"/>
                </a:cubicBezTo>
                <a:cubicBezTo>
                  <a:pt x="1545" y="740"/>
                  <a:pt x="1545" y="742"/>
                  <a:pt x="1546" y="743"/>
                </a:cubicBezTo>
                <a:cubicBezTo>
                  <a:pt x="1547" y="743"/>
                  <a:pt x="1548" y="744"/>
                  <a:pt x="1548" y="744"/>
                </a:cubicBezTo>
                <a:cubicBezTo>
                  <a:pt x="1549" y="744"/>
                  <a:pt x="1550" y="743"/>
                  <a:pt x="1551" y="743"/>
                </a:cubicBezTo>
                <a:close/>
                <a:moveTo>
                  <a:pt x="1722" y="584"/>
                </a:moveTo>
                <a:cubicBezTo>
                  <a:pt x="1723" y="584"/>
                  <a:pt x="1723" y="584"/>
                  <a:pt x="1724" y="583"/>
                </a:cubicBezTo>
                <a:cubicBezTo>
                  <a:pt x="1725" y="582"/>
                  <a:pt x="1725" y="582"/>
                  <a:pt x="1725" y="582"/>
                </a:cubicBezTo>
                <a:cubicBezTo>
                  <a:pt x="1726" y="581"/>
                  <a:pt x="1726" y="579"/>
                  <a:pt x="1725" y="578"/>
                </a:cubicBezTo>
                <a:cubicBezTo>
                  <a:pt x="1724" y="577"/>
                  <a:pt x="1722" y="577"/>
                  <a:pt x="1721" y="578"/>
                </a:cubicBezTo>
                <a:cubicBezTo>
                  <a:pt x="1720" y="579"/>
                  <a:pt x="1720" y="579"/>
                  <a:pt x="1720" y="579"/>
                </a:cubicBezTo>
                <a:cubicBezTo>
                  <a:pt x="1718" y="580"/>
                  <a:pt x="1718" y="582"/>
                  <a:pt x="1720" y="583"/>
                </a:cubicBezTo>
                <a:cubicBezTo>
                  <a:pt x="1720" y="584"/>
                  <a:pt x="1721" y="584"/>
                  <a:pt x="1722" y="584"/>
                </a:cubicBezTo>
                <a:close/>
                <a:moveTo>
                  <a:pt x="1647" y="652"/>
                </a:moveTo>
                <a:cubicBezTo>
                  <a:pt x="1549" y="750"/>
                  <a:pt x="1549" y="750"/>
                  <a:pt x="1549" y="750"/>
                </a:cubicBezTo>
                <a:cubicBezTo>
                  <a:pt x="1548" y="751"/>
                  <a:pt x="1548" y="753"/>
                  <a:pt x="1549" y="754"/>
                </a:cubicBezTo>
                <a:cubicBezTo>
                  <a:pt x="1550" y="755"/>
                  <a:pt x="1550" y="755"/>
                  <a:pt x="1551" y="755"/>
                </a:cubicBezTo>
                <a:cubicBezTo>
                  <a:pt x="1552" y="755"/>
                  <a:pt x="1553" y="755"/>
                  <a:pt x="1553" y="754"/>
                </a:cubicBezTo>
                <a:cubicBezTo>
                  <a:pt x="1651" y="656"/>
                  <a:pt x="1651" y="656"/>
                  <a:pt x="1651" y="656"/>
                </a:cubicBezTo>
                <a:cubicBezTo>
                  <a:pt x="1652" y="655"/>
                  <a:pt x="1652" y="653"/>
                  <a:pt x="1651" y="652"/>
                </a:cubicBezTo>
                <a:cubicBezTo>
                  <a:pt x="1650" y="651"/>
                  <a:pt x="1648" y="651"/>
                  <a:pt x="1647" y="652"/>
                </a:cubicBezTo>
                <a:close/>
                <a:moveTo>
                  <a:pt x="1551" y="762"/>
                </a:moveTo>
                <a:cubicBezTo>
                  <a:pt x="1549" y="764"/>
                  <a:pt x="1549" y="764"/>
                  <a:pt x="1549" y="764"/>
                </a:cubicBezTo>
                <a:cubicBezTo>
                  <a:pt x="1548" y="765"/>
                  <a:pt x="1548" y="767"/>
                  <a:pt x="1549" y="768"/>
                </a:cubicBezTo>
                <a:cubicBezTo>
                  <a:pt x="1549" y="769"/>
                  <a:pt x="1550" y="769"/>
                  <a:pt x="1551" y="769"/>
                </a:cubicBezTo>
                <a:cubicBezTo>
                  <a:pt x="1552" y="769"/>
                  <a:pt x="1553" y="769"/>
                  <a:pt x="1553" y="768"/>
                </a:cubicBezTo>
                <a:cubicBezTo>
                  <a:pt x="1555" y="766"/>
                  <a:pt x="1555" y="766"/>
                  <a:pt x="1555" y="766"/>
                </a:cubicBezTo>
                <a:cubicBezTo>
                  <a:pt x="1556" y="765"/>
                  <a:pt x="1556" y="763"/>
                  <a:pt x="1555" y="762"/>
                </a:cubicBezTo>
                <a:cubicBezTo>
                  <a:pt x="1554" y="760"/>
                  <a:pt x="1552" y="760"/>
                  <a:pt x="1551" y="762"/>
                </a:cubicBezTo>
                <a:close/>
                <a:moveTo>
                  <a:pt x="1734" y="586"/>
                </a:moveTo>
                <a:cubicBezTo>
                  <a:pt x="1735" y="586"/>
                  <a:pt x="1735" y="586"/>
                  <a:pt x="1736" y="585"/>
                </a:cubicBezTo>
                <a:cubicBezTo>
                  <a:pt x="1738" y="583"/>
                  <a:pt x="1738" y="583"/>
                  <a:pt x="1738" y="583"/>
                </a:cubicBezTo>
                <a:cubicBezTo>
                  <a:pt x="1739" y="582"/>
                  <a:pt x="1739" y="580"/>
                  <a:pt x="1738" y="579"/>
                </a:cubicBezTo>
                <a:cubicBezTo>
                  <a:pt x="1737" y="577"/>
                  <a:pt x="1735" y="577"/>
                  <a:pt x="1734" y="579"/>
                </a:cubicBezTo>
                <a:cubicBezTo>
                  <a:pt x="1732" y="581"/>
                  <a:pt x="1732" y="581"/>
                  <a:pt x="1732" y="581"/>
                </a:cubicBezTo>
                <a:cubicBezTo>
                  <a:pt x="1730" y="582"/>
                  <a:pt x="1730" y="584"/>
                  <a:pt x="1732" y="585"/>
                </a:cubicBezTo>
                <a:cubicBezTo>
                  <a:pt x="1732" y="586"/>
                  <a:pt x="1733" y="586"/>
                  <a:pt x="1734" y="586"/>
                </a:cubicBezTo>
                <a:close/>
                <a:moveTo>
                  <a:pt x="1568" y="752"/>
                </a:moveTo>
                <a:cubicBezTo>
                  <a:pt x="1569" y="752"/>
                  <a:pt x="1570" y="752"/>
                  <a:pt x="1570" y="751"/>
                </a:cubicBezTo>
                <a:cubicBezTo>
                  <a:pt x="1659" y="662"/>
                  <a:pt x="1659" y="662"/>
                  <a:pt x="1659" y="662"/>
                </a:cubicBezTo>
                <a:cubicBezTo>
                  <a:pt x="1660" y="661"/>
                  <a:pt x="1660" y="659"/>
                  <a:pt x="1659" y="658"/>
                </a:cubicBezTo>
                <a:cubicBezTo>
                  <a:pt x="1658" y="657"/>
                  <a:pt x="1656" y="657"/>
                  <a:pt x="1655" y="658"/>
                </a:cubicBezTo>
                <a:cubicBezTo>
                  <a:pt x="1566" y="747"/>
                  <a:pt x="1566" y="747"/>
                  <a:pt x="1566" y="747"/>
                </a:cubicBezTo>
                <a:cubicBezTo>
                  <a:pt x="1565" y="748"/>
                  <a:pt x="1565" y="750"/>
                  <a:pt x="1566" y="751"/>
                </a:cubicBezTo>
                <a:cubicBezTo>
                  <a:pt x="1567" y="752"/>
                  <a:pt x="1567" y="752"/>
                  <a:pt x="1568" y="752"/>
                </a:cubicBezTo>
                <a:close/>
                <a:moveTo>
                  <a:pt x="1566" y="768"/>
                </a:moveTo>
                <a:cubicBezTo>
                  <a:pt x="1567" y="768"/>
                  <a:pt x="1568" y="767"/>
                  <a:pt x="1568" y="767"/>
                </a:cubicBezTo>
                <a:cubicBezTo>
                  <a:pt x="1661" y="674"/>
                  <a:pt x="1661" y="674"/>
                  <a:pt x="1661" y="674"/>
                </a:cubicBezTo>
                <a:cubicBezTo>
                  <a:pt x="1662" y="673"/>
                  <a:pt x="1662" y="671"/>
                  <a:pt x="1661" y="670"/>
                </a:cubicBezTo>
                <a:cubicBezTo>
                  <a:pt x="1660" y="668"/>
                  <a:pt x="1658" y="668"/>
                  <a:pt x="1657" y="670"/>
                </a:cubicBezTo>
                <a:cubicBezTo>
                  <a:pt x="1564" y="762"/>
                  <a:pt x="1564" y="762"/>
                  <a:pt x="1564" y="762"/>
                </a:cubicBezTo>
                <a:cubicBezTo>
                  <a:pt x="1563" y="764"/>
                  <a:pt x="1563" y="766"/>
                  <a:pt x="1564" y="767"/>
                </a:cubicBezTo>
                <a:cubicBezTo>
                  <a:pt x="1565" y="767"/>
                  <a:pt x="1565" y="768"/>
                  <a:pt x="1566" y="768"/>
                </a:cubicBezTo>
                <a:close/>
                <a:moveTo>
                  <a:pt x="1738" y="588"/>
                </a:moveTo>
                <a:cubicBezTo>
                  <a:pt x="1736" y="591"/>
                  <a:pt x="1736" y="591"/>
                  <a:pt x="1736" y="591"/>
                </a:cubicBezTo>
                <a:cubicBezTo>
                  <a:pt x="1735" y="592"/>
                  <a:pt x="1735" y="594"/>
                  <a:pt x="1736" y="595"/>
                </a:cubicBezTo>
                <a:cubicBezTo>
                  <a:pt x="1736" y="596"/>
                  <a:pt x="1737" y="596"/>
                  <a:pt x="1738" y="596"/>
                </a:cubicBezTo>
                <a:cubicBezTo>
                  <a:pt x="1739" y="596"/>
                  <a:pt x="1739" y="596"/>
                  <a:pt x="1740" y="595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4" y="592"/>
                  <a:pt x="1744" y="591"/>
                </a:cubicBezTo>
                <a:cubicBezTo>
                  <a:pt x="1746" y="589"/>
                  <a:pt x="1746" y="589"/>
                  <a:pt x="1746" y="589"/>
                </a:cubicBezTo>
                <a:cubicBezTo>
                  <a:pt x="1747" y="588"/>
                  <a:pt x="1747" y="586"/>
                  <a:pt x="1746" y="585"/>
                </a:cubicBezTo>
                <a:cubicBezTo>
                  <a:pt x="1745" y="584"/>
                  <a:pt x="1743" y="584"/>
                  <a:pt x="1742" y="585"/>
                </a:cubicBezTo>
                <a:cubicBezTo>
                  <a:pt x="1739" y="587"/>
                  <a:pt x="1739" y="587"/>
                  <a:pt x="1739" y="587"/>
                </a:cubicBezTo>
                <a:cubicBezTo>
                  <a:pt x="1739" y="587"/>
                  <a:pt x="1739" y="587"/>
                  <a:pt x="1739" y="588"/>
                </a:cubicBezTo>
                <a:cubicBezTo>
                  <a:pt x="1739" y="588"/>
                  <a:pt x="1739" y="588"/>
                  <a:pt x="1738" y="588"/>
                </a:cubicBezTo>
                <a:close/>
                <a:moveTo>
                  <a:pt x="1667" y="677"/>
                </a:moveTo>
                <a:cubicBezTo>
                  <a:pt x="1666" y="676"/>
                  <a:pt x="1664" y="676"/>
                  <a:pt x="1663" y="677"/>
                </a:cubicBezTo>
                <a:cubicBezTo>
                  <a:pt x="1565" y="776"/>
                  <a:pt x="1565" y="776"/>
                  <a:pt x="1565" y="776"/>
                </a:cubicBezTo>
                <a:cubicBezTo>
                  <a:pt x="1563" y="777"/>
                  <a:pt x="1563" y="779"/>
                  <a:pt x="1565" y="780"/>
                </a:cubicBezTo>
                <a:cubicBezTo>
                  <a:pt x="1565" y="781"/>
                  <a:pt x="1566" y="781"/>
                  <a:pt x="1567" y="781"/>
                </a:cubicBezTo>
                <a:cubicBezTo>
                  <a:pt x="1567" y="781"/>
                  <a:pt x="1568" y="781"/>
                  <a:pt x="1569" y="780"/>
                </a:cubicBezTo>
                <a:cubicBezTo>
                  <a:pt x="1667" y="682"/>
                  <a:pt x="1667" y="682"/>
                  <a:pt x="1667" y="682"/>
                </a:cubicBezTo>
                <a:cubicBezTo>
                  <a:pt x="1669" y="681"/>
                  <a:pt x="1669" y="679"/>
                  <a:pt x="1667" y="677"/>
                </a:cubicBezTo>
                <a:close/>
                <a:moveTo>
                  <a:pt x="1737" y="612"/>
                </a:moveTo>
                <a:cubicBezTo>
                  <a:pt x="1738" y="611"/>
                  <a:pt x="1738" y="609"/>
                  <a:pt x="1737" y="608"/>
                </a:cubicBezTo>
                <a:cubicBezTo>
                  <a:pt x="1736" y="607"/>
                  <a:pt x="1734" y="607"/>
                  <a:pt x="1733" y="608"/>
                </a:cubicBezTo>
                <a:cubicBezTo>
                  <a:pt x="1732" y="609"/>
                  <a:pt x="1732" y="609"/>
                  <a:pt x="1732" y="609"/>
                </a:cubicBezTo>
                <a:cubicBezTo>
                  <a:pt x="1731" y="610"/>
                  <a:pt x="1731" y="612"/>
                  <a:pt x="1732" y="613"/>
                </a:cubicBezTo>
                <a:cubicBezTo>
                  <a:pt x="1732" y="614"/>
                  <a:pt x="1733" y="614"/>
                  <a:pt x="1734" y="614"/>
                </a:cubicBezTo>
                <a:cubicBezTo>
                  <a:pt x="1735" y="614"/>
                  <a:pt x="1736" y="614"/>
                  <a:pt x="1736" y="613"/>
                </a:cubicBezTo>
                <a:lnTo>
                  <a:pt x="1737" y="612"/>
                </a:lnTo>
                <a:close/>
                <a:moveTo>
                  <a:pt x="1743" y="597"/>
                </a:moveTo>
                <a:cubicBezTo>
                  <a:pt x="1742" y="598"/>
                  <a:pt x="1742" y="600"/>
                  <a:pt x="1743" y="602"/>
                </a:cubicBezTo>
                <a:cubicBezTo>
                  <a:pt x="1744" y="602"/>
                  <a:pt x="1745" y="602"/>
                  <a:pt x="1745" y="602"/>
                </a:cubicBezTo>
                <a:cubicBezTo>
                  <a:pt x="1746" y="602"/>
                  <a:pt x="1747" y="602"/>
                  <a:pt x="1748" y="602"/>
                </a:cubicBezTo>
                <a:cubicBezTo>
                  <a:pt x="1750" y="599"/>
                  <a:pt x="1750" y="599"/>
                  <a:pt x="1750" y="599"/>
                </a:cubicBezTo>
                <a:cubicBezTo>
                  <a:pt x="1751" y="598"/>
                  <a:pt x="1751" y="596"/>
                  <a:pt x="1750" y="595"/>
                </a:cubicBezTo>
                <a:cubicBezTo>
                  <a:pt x="1749" y="593"/>
                  <a:pt x="1747" y="593"/>
                  <a:pt x="1746" y="595"/>
                </a:cubicBezTo>
                <a:lnTo>
                  <a:pt x="1743" y="597"/>
                </a:lnTo>
                <a:close/>
                <a:moveTo>
                  <a:pt x="1668" y="687"/>
                </a:moveTo>
                <a:cubicBezTo>
                  <a:pt x="1574" y="780"/>
                  <a:pt x="1574" y="780"/>
                  <a:pt x="1574" y="780"/>
                </a:cubicBezTo>
                <a:cubicBezTo>
                  <a:pt x="1573" y="782"/>
                  <a:pt x="1573" y="784"/>
                  <a:pt x="1574" y="785"/>
                </a:cubicBezTo>
                <a:cubicBezTo>
                  <a:pt x="1575" y="785"/>
                  <a:pt x="1575" y="786"/>
                  <a:pt x="1576" y="786"/>
                </a:cubicBezTo>
                <a:cubicBezTo>
                  <a:pt x="1577" y="786"/>
                  <a:pt x="1578" y="785"/>
                  <a:pt x="1578" y="785"/>
                </a:cubicBezTo>
                <a:cubicBezTo>
                  <a:pt x="1672" y="691"/>
                  <a:pt x="1672" y="691"/>
                  <a:pt x="1672" y="691"/>
                </a:cubicBezTo>
                <a:cubicBezTo>
                  <a:pt x="1673" y="690"/>
                  <a:pt x="1673" y="688"/>
                  <a:pt x="1672" y="687"/>
                </a:cubicBezTo>
                <a:cubicBezTo>
                  <a:pt x="1671" y="686"/>
                  <a:pt x="1669" y="686"/>
                  <a:pt x="1668" y="687"/>
                </a:cubicBezTo>
                <a:close/>
                <a:moveTo>
                  <a:pt x="1674" y="699"/>
                </a:moveTo>
                <a:cubicBezTo>
                  <a:pt x="1673" y="697"/>
                  <a:pt x="1671" y="697"/>
                  <a:pt x="1670" y="699"/>
                </a:cubicBezTo>
                <a:cubicBezTo>
                  <a:pt x="1590" y="778"/>
                  <a:pt x="1590" y="778"/>
                  <a:pt x="1590" y="778"/>
                </a:cubicBezTo>
                <a:cubicBezTo>
                  <a:pt x="1589" y="779"/>
                  <a:pt x="1589" y="781"/>
                  <a:pt x="1590" y="782"/>
                </a:cubicBezTo>
                <a:cubicBezTo>
                  <a:pt x="1591" y="783"/>
                  <a:pt x="1592" y="783"/>
                  <a:pt x="1593" y="783"/>
                </a:cubicBezTo>
                <a:cubicBezTo>
                  <a:pt x="1593" y="783"/>
                  <a:pt x="1594" y="783"/>
                  <a:pt x="1595" y="782"/>
                </a:cubicBezTo>
                <a:cubicBezTo>
                  <a:pt x="1674" y="703"/>
                  <a:pt x="1674" y="703"/>
                  <a:pt x="1674" y="703"/>
                </a:cubicBezTo>
                <a:cubicBezTo>
                  <a:pt x="1675" y="702"/>
                  <a:pt x="1675" y="700"/>
                  <a:pt x="1674" y="699"/>
                </a:cubicBezTo>
                <a:close/>
                <a:moveTo>
                  <a:pt x="1584" y="798"/>
                </a:moveTo>
                <a:cubicBezTo>
                  <a:pt x="1572" y="810"/>
                  <a:pt x="1572" y="810"/>
                  <a:pt x="1572" y="810"/>
                </a:cubicBezTo>
                <a:cubicBezTo>
                  <a:pt x="1571" y="812"/>
                  <a:pt x="1571" y="814"/>
                  <a:pt x="1572" y="815"/>
                </a:cubicBezTo>
                <a:cubicBezTo>
                  <a:pt x="1573" y="815"/>
                  <a:pt x="1573" y="816"/>
                  <a:pt x="1574" y="816"/>
                </a:cubicBezTo>
                <a:cubicBezTo>
                  <a:pt x="1575" y="816"/>
                  <a:pt x="1576" y="815"/>
                  <a:pt x="1576" y="815"/>
                </a:cubicBezTo>
                <a:cubicBezTo>
                  <a:pt x="1589" y="803"/>
                  <a:pt x="1589" y="803"/>
                  <a:pt x="1589" y="803"/>
                </a:cubicBezTo>
                <a:cubicBezTo>
                  <a:pt x="1590" y="801"/>
                  <a:pt x="1590" y="799"/>
                  <a:pt x="1589" y="798"/>
                </a:cubicBezTo>
                <a:cubicBezTo>
                  <a:pt x="1587" y="797"/>
                  <a:pt x="1585" y="797"/>
                  <a:pt x="1584" y="798"/>
                </a:cubicBezTo>
                <a:close/>
                <a:moveTo>
                  <a:pt x="1668" y="715"/>
                </a:moveTo>
                <a:cubicBezTo>
                  <a:pt x="1606" y="776"/>
                  <a:pt x="1606" y="776"/>
                  <a:pt x="1606" y="776"/>
                </a:cubicBezTo>
                <a:cubicBezTo>
                  <a:pt x="1605" y="777"/>
                  <a:pt x="1605" y="779"/>
                  <a:pt x="1606" y="780"/>
                </a:cubicBezTo>
                <a:cubicBezTo>
                  <a:pt x="1607" y="781"/>
                  <a:pt x="1608" y="781"/>
                  <a:pt x="1609" y="781"/>
                </a:cubicBezTo>
                <a:cubicBezTo>
                  <a:pt x="1609" y="781"/>
                  <a:pt x="1610" y="781"/>
                  <a:pt x="1611" y="780"/>
                </a:cubicBezTo>
                <a:cubicBezTo>
                  <a:pt x="1672" y="719"/>
                  <a:pt x="1672" y="719"/>
                  <a:pt x="1672" y="719"/>
                </a:cubicBezTo>
                <a:cubicBezTo>
                  <a:pt x="1673" y="718"/>
                  <a:pt x="1673" y="716"/>
                  <a:pt x="1672" y="715"/>
                </a:cubicBezTo>
                <a:cubicBezTo>
                  <a:pt x="1671" y="714"/>
                  <a:pt x="1669" y="714"/>
                  <a:pt x="1668" y="715"/>
                </a:cubicBezTo>
                <a:close/>
                <a:moveTo>
                  <a:pt x="1746" y="655"/>
                </a:moveTo>
                <a:cubicBezTo>
                  <a:pt x="1745" y="654"/>
                  <a:pt x="1743" y="654"/>
                  <a:pt x="1742" y="655"/>
                </a:cubicBezTo>
                <a:cubicBezTo>
                  <a:pt x="1740" y="656"/>
                  <a:pt x="1740" y="656"/>
                  <a:pt x="1740" y="656"/>
                </a:cubicBezTo>
                <a:cubicBezTo>
                  <a:pt x="1739" y="657"/>
                  <a:pt x="1739" y="659"/>
                  <a:pt x="1740" y="660"/>
                </a:cubicBezTo>
                <a:cubicBezTo>
                  <a:pt x="1741" y="661"/>
                  <a:pt x="1742" y="661"/>
                  <a:pt x="1743" y="661"/>
                </a:cubicBezTo>
                <a:cubicBezTo>
                  <a:pt x="1743" y="661"/>
                  <a:pt x="1744" y="661"/>
                  <a:pt x="1745" y="660"/>
                </a:cubicBezTo>
                <a:cubicBezTo>
                  <a:pt x="1746" y="659"/>
                  <a:pt x="1746" y="659"/>
                  <a:pt x="1746" y="659"/>
                </a:cubicBezTo>
                <a:cubicBezTo>
                  <a:pt x="1747" y="658"/>
                  <a:pt x="1747" y="656"/>
                  <a:pt x="1746" y="655"/>
                </a:cubicBezTo>
                <a:close/>
                <a:moveTo>
                  <a:pt x="1769" y="635"/>
                </a:moveTo>
                <a:cubicBezTo>
                  <a:pt x="1770" y="635"/>
                  <a:pt x="1771" y="634"/>
                  <a:pt x="1771" y="634"/>
                </a:cubicBezTo>
                <a:cubicBezTo>
                  <a:pt x="1775" y="630"/>
                  <a:pt x="1775" y="630"/>
                  <a:pt x="1775" y="630"/>
                </a:cubicBezTo>
                <a:cubicBezTo>
                  <a:pt x="1777" y="629"/>
                  <a:pt x="1777" y="627"/>
                  <a:pt x="1775" y="625"/>
                </a:cubicBezTo>
                <a:cubicBezTo>
                  <a:pt x="1774" y="624"/>
                  <a:pt x="1772" y="624"/>
                  <a:pt x="1771" y="625"/>
                </a:cubicBezTo>
                <a:cubicBezTo>
                  <a:pt x="1767" y="629"/>
                  <a:pt x="1767" y="629"/>
                  <a:pt x="1767" y="629"/>
                </a:cubicBezTo>
                <a:cubicBezTo>
                  <a:pt x="1766" y="631"/>
                  <a:pt x="1766" y="633"/>
                  <a:pt x="1767" y="634"/>
                </a:cubicBezTo>
                <a:cubicBezTo>
                  <a:pt x="1768" y="634"/>
                  <a:pt x="1768" y="635"/>
                  <a:pt x="1769" y="635"/>
                </a:cubicBezTo>
                <a:close/>
                <a:moveTo>
                  <a:pt x="1745" y="665"/>
                </a:moveTo>
                <a:cubicBezTo>
                  <a:pt x="1744" y="666"/>
                  <a:pt x="1744" y="668"/>
                  <a:pt x="1745" y="670"/>
                </a:cubicBezTo>
                <a:cubicBezTo>
                  <a:pt x="1746" y="670"/>
                  <a:pt x="1747" y="671"/>
                  <a:pt x="1747" y="671"/>
                </a:cubicBezTo>
                <a:cubicBezTo>
                  <a:pt x="1748" y="671"/>
                  <a:pt x="1749" y="670"/>
                  <a:pt x="1750" y="670"/>
                </a:cubicBezTo>
                <a:cubicBezTo>
                  <a:pt x="1754" y="665"/>
                  <a:pt x="1754" y="665"/>
                  <a:pt x="1754" y="665"/>
                </a:cubicBezTo>
                <a:cubicBezTo>
                  <a:pt x="1755" y="664"/>
                  <a:pt x="1755" y="662"/>
                  <a:pt x="1754" y="661"/>
                </a:cubicBezTo>
                <a:cubicBezTo>
                  <a:pt x="1752" y="660"/>
                  <a:pt x="1750" y="660"/>
                  <a:pt x="1749" y="661"/>
                </a:cubicBezTo>
                <a:lnTo>
                  <a:pt x="1745" y="665"/>
                </a:lnTo>
                <a:close/>
                <a:moveTo>
                  <a:pt x="1751" y="677"/>
                </a:moveTo>
                <a:cubicBezTo>
                  <a:pt x="1752" y="678"/>
                  <a:pt x="1753" y="678"/>
                  <a:pt x="1754" y="678"/>
                </a:cubicBezTo>
                <a:cubicBezTo>
                  <a:pt x="1754" y="678"/>
                  <a:pt x="1755" y="678"/>
                  <a:pt x="1756" y="677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72"/>
                  <a:pt x="1761" y="670"/>
                  <a:pt x="1760" y="669"/>
                </a:cubicBezTo>
                <a:cubicBezTo>
                  <a:pt x="1759" y="667"/>
                  <a:pt x="1757" y="667"/>
                  <a:pt x="1756" y="669"/>
                </a:cubicBezTo>
                <a:cubicBezTo>
                  <a:pt x="1751" y="673"/>
                  <a:pt x="1751" y="673"/>
                  <a:pt x="1751" y="673"/>
                </a:cubicBezTo>
                <a:cubicBezTo>
                  <a:pt x="1750" y="674"/>
                  <a:pt x="1750" y="676"/>
                  <a:pt x="1751" y="677"/>
                </a:cubicBezTo>
                <a:close/>
                <a:moveTo>
                  <a:pt x="1692" y="817"/>
                </a:moveTo>
                <a:cubicBezTo>
                  <a:pt x="1674" y="834"/>
                  <a:pt x="1674" y="834"/>
                  <a:pt x="1674" y="834"/>
                </a:cubicBezTo>
                <a:cubicBezTo>
                  <a:pt x="1673" y="835"/>
                  <a:pt x="1673" y="837"/>
                  <a:pt x="1674" y="839"/>
                </a:cubicBezTo>
                <a:cubicBezTo>
                  <a:pt x="1675" y="839"/>
                  <a:pt x="1675" y="839"/>
                  <a:pt x="1676" y="839"/>
                </a:cubicBezTo>
                <a:cubicBezTo>
                  <a:pt x="1677" y="839"/>
                  <a:pt x="1678" y="839"/>
                  <a:pt x="1678" y="839"/>
                </a:cubicBezTo>
                <a:cubicBezTo>
                  <a:pt x="1696" y="821"/>
                  <a:pt x="1696" y="821"/>
                  <a:pt x="1696" y="821"/>
                </a:cubicBezTo>
                <a:cubicBezTo>
                  <a:pt x="1697" y="820"/>
                  <a:pt x="1697" y="818"/>
                  <a:pt x="1696" y="817"/>
                </a:cubicBezTo>
                <a:cubicBezTo>
                  <a:pt x="1695" y="815"/>
                  <a:pt x="1693" y="815"/>
                  <a:pt x="1692" y="817"/>
                </a:cubicBezTo>
                <a:close/>
                <a:moveTo>
                  <a:pt x="1756" y="766"/>
                </a:moveTo>
                <a:cubicBezTo>
                  <a:pt x="1756" y="766"/>
                  <a:pt x="1756" y="766"/>
                  <a:pt x="1756" y="766"/>
                </a:cubicBezTo>
                <a:cubicBezTo>
                  <a:pt x="1755" y="768"/>
                  <a:pt x="1755" y="768"/>
                  <a:pt x="1755" y="768"/>
                </a:cubicBezTo>
                <a:cubicBezTo>
                  <a:pt x="1753" y="769"/>
                  <a:pt x="1753" y="771"/>
                  <a:pt x="1755" y="772"/>
                </a:cubicBezTo>
                <a:cubicBezTo>
                  <a:pt x="1755" y="773"/>
                  <a:pt x="1756" y="773"/>
                  <a:pt x="1757" y="773"/>
                </a:cubicBezTo>
                <a:cubicBezTo>
                  <a:pt x="1758" y="773"/>
                  <a:pt x="1758" y="773"/>
                  <a:pt x="1759" y="772"/>
                </a:cubicBezTo>
                <a:cubicBezTo>
                  <a:pt x="1760" y="771"/>
                  <a:pt x="1760" y="771"/>
                  <a:pt x="1760" y="771"/>
                </a:cubicBezTo>
                <a:cubicBezTo>
                  <a:pt x="1760" y="771"/>
                  <a:pt x="1761" y="770"/>
                  <a:pt x="1761" y="770"/>
                </a:cubicBezTo>
                <a:cubicBezTo>
                  <a:pt x="1761" y="770"/>
                  <a:pt x="1761" y="770"/>
                  <a:pt x="1761" y="770"/>
                </a:cubicBezTo>
                <a:cubicBezTo>
                  <a:pt x="1766" y="765"/>
                  <a:pt x="1766" y="765"/>
                  <a:pt x="1766" y="765"/>
                </a:cubicBezTo>
                <a:cubicBezTo>
                  <a:pt x="1767" y="764"/>
                  <a:pt x="1767" y="762"/>
                  <a:pt x="1766" y="761"/>
                </a:cubicBezTo>
                <a:cubicBezTo>
                  <a:pt x="1765" y="760"/>
                  <a:pt x="1763" y="760"/>
                  <a:pt x="1762" y="761"/>
                </a:cubicBezTo>
                <a:cubicBezTo>
                  <a:pt x="1757" y="765"/>
                  <a:pt x="1757" y="765"/>
                  <a:pt x="1757" y="765"/>
                </a:cubicBezTo>
                <a:cubicBezTo>
                  <a:pt x="1757" y="766"/>
                  <a:pt x="1757" y="766"/>
                  <a:pt x="1756" y="766"/>
                </a:cubicBezTo>
                <a:close/>
                <a:moveTo>
                  <a:pt x="1728" y="794"/>
                </a:moveTo>
                <a:cubicBezTo>
                  <a:pt x="1703" y="820"/>
                  <a:pt x="1703" y="820"/>
                  <a:pt x="1703" y="820"/>
                </a:cubicBezTo>
                <a:cubicBezTo>
                  <a:pt x="1701" y="821"/>
                  <a:pt x="1701" y="823"/>
                  <a:pt x="1703" y="824"/>
                </a:cubicBezTo>
                <a:cubicBezTo>
                  <a:pt x="1703" y="825"/>
                  <a:pt x="1704" y="825"/>
                  <a:pt x="1705" y="825"/>
                </a:cubicBezTo>
                <a:cubicBezTo>
                  <a:pt x="1706" y="825"/>
                  <a:pt x="1706" y="825"/>
                  <a:pt x="1707" y="824"/>
                </a:cubicBezTo>
                <a:cubicBezTo>
                  <a:pt x="1732" y="799"/>
                  <a:pt x="1732" y="799"/>
                  <a:pt x="1732" y="799"/>
                </a:cubicBezTo>
                <a:cubicBezTo>
                  <a:pt x="1733" y="798"/>
                  <a:pt x="1733" y="796"/>
                  <a:pt x="1732" y="794"/>
                </a:cubicBezTo>
                <a:cubicBezTo>
                  <a:pt x="1731" y="793"/>
                  <a:pt x="1729" y="793"/>
                  <a:pt x="1728" y="794"/>
                </a:cubicBezTo>
                <a:close/>
                <a:moveTo>
                  <a:pt x="1769" y="771"/>
                </a:moveTo>
                <a:cubicBezTo>
                  <a:pt x="1768" y="770"/>
                  <a:pt x="1766" y="770"/>
                  <a:pt x="1765" y="771"/>
                </a:cubicBezTo>
                <a:cubicBezTo>
                  <a:pt x="1744" y="792"/>
                  <a:pt x="1744" y="792"/>
                  <a:pt x="1744" y="792"/>
                </a:cubicBezTo>
                <a:cubicBezTo>
                  <a:pt x="1743" y="794"/>
                  <a:pt x="1743" y="795"/>
                  <a:pt x="1744" y="797"/>
                </a:cubicBezTo>
                <a:cubicBezTo>
                  <a:pt x="1745" y="797"/>
                  <a:pt x="1745" y="798"/>
                  <a:pt x="1746" y="798"/>
                </a:cubicBezTo>
                <a:cubicBezTo>
                  <a:pt x="1747" y="798"/>
                  <a:pt x="1748" y="797"/>
                  <a:pt x="1748" y="797"/>
                </a:cubicBezTo>
                <a:cubicBezTo>
                  <a:pt x="1769" y="776"/>
                  <a:pt x="1769" y="776"/>
                  <a:pt x="1769" y="776"/>
                </a:cubicBezTo>
                <a:cubicBezTo>
                  <a:pt x="1771" y="774"/>
                  <a:pt x="1771" y="773"/>
                  <a:pt x="1769" y="771"/>
                </a:cubicBezTo>
                <a:close/>
                <a:moveTo>
                  <a:pt x="1739" y="797"/>
                </a:moveTo>
                <a:cubicBezTo>
                  <a:pt x="1737" y="799"/>
                  <a:pt x="1737" y="799"/>
                  <a:pt x="1737" y="799"/>
                </a:cubicBezTo>
                <a:cubicBezTo>
                  <a:pt x="1736" y="800"/>
                  <a:pt x="1736" y="802"/>
                  <a:pt x="1737" y="804"/>
                </a:cubicBezTo>
                <a:cubicBezTo>
                  <a:pt x="1738" y="804"/>
                  <a:pt x="1738" y="804"/>
                  <a:pt x="1739" y="804"/>
                </a:cubicBezTo>
                <a:cubicBezTo>
                  <a:pt x="1740" y="804"/>
                  <a:pt x="1741" y="804"/>
                  <a:pt x="1741" y="804"/>
                </a:cubicBezTo>
                <a:cubicBezTo>
                  <a:pt x="1743" y="802"/>
                  <a:pt x="1743" y="802"/>
                  <a:pt x="1743" y="802"/>
                </a:cubicBezTo>
                <a:cubicBezTo>
                  <a:pt x="1744" y="801"/>
                  <a:pt x="1744" y="799"/>
                  <a:pt x="1743" y="797"/>
                </a:cubicBezTo>
                <a:cubicBezTo>
                  <a:pt x="1742" y="796"/>
                  <a:pt x="1740" y="796"/>
                  <a:pt x="1739" y="797"/>
                </a:cubicBezTo>
                <a:close/>
                <a:moveTo>
                  <a:pt x="1778" y="776"/>
                </a:moveTo>
                <a:cubicBezTo>
                  <a:pt x="1777" y="775"/>
                  <a:pt x="1775" y="775"/>
                  <a:pt x="1774" y="776"/>
                </a:cubicBezTo>
                <a:cubicBezTo>
                  <a:pt x="1765" y="785"/>
                  <a:pt x="1765" y="785"/>
                  <a:pt x="1765" y="785"/>
                </a:cubicBezTo>
                <a:cubicBezTo>
                  <a:pt x="1764" y="787"/>
                  <a:pt x="1764" y="789"/>
                  <a:pt x="1765" y="790"/>
                </a:cubicBezTo>
                <a:cubicBezTo>
                  <a:pt x="1765" y="790"/>
                  <a:pt x="1766" y="791"/>
                  <a:pt x="1767" y="791"/>
                </a:cubicBezTo>
                <a:cubicBezTo>
                  <a:pt x="1768" y="791"/>
                  <a:pt x="1769" y="790"/>
                  <a:pt x="1769" y="790"/>
                </a:cubicBezTo>
                <a:cubicBezTo>
                  <a:pt x="1778" y="781"/>
                  <a:pt x="1778" y="781"/>
                  <a:pt x="1778" y="781"/>
                </a:cubicBezTo>
                <a:cubicBezTo>
                  <a:pt x="1779" y="779"/>
                  <a:pt x="1779" y="778"/>
                  <a:pt x="1778" y="776"/>
                </a:cubicBezTo>
                <a:close/>
                <a:moveTo>
                  <a:pt x="465" y="877"/>
                </a:moveTo>
                <a:cubicBezTo>
                  <a:pt x="466" y="876"/>
                  <a:pt x="466" y="874"/>
                  <a:pt x="465" y="873"/>
                </a:cubicBezTo>
                <a:cubicBezTo>
                  <a:pt x="464" y="872"/>
                  <a:pt x="462" y="872"/>
                  <a:pt x="461" y="873"/>
                </a:cubicBezTo>
                <a:cubicBezTo>
                  <a:pt x="456" y="878"/>
                  <a:pt x="456" y="878"/>
                  <a:pt x="456" y="878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4" y="880"/>
                  <a:pt x="454" y="880"/>
                  <a:pt x="454" y="880"/>
                </a:cubicBezTo>
                <a:cubicBezTo>
                  <a:pt x="454" y="879"/>
                  <a:pt x="454" y="879"/>
                  <a:pt x="454" y="879"/>
                </a:cubicBezTo>
                <a:cubicBezTo>
                  <a:pt x="450" y="884"/>
                  <a:pt x="450" y="884"/>
                  <a:pt x="450" y="884"/>
                </a:cubicBezTo>
                <a:cubicBezTo>
                  <a:pt x="448" y="885"/>
                  <a:pt x="448" y="887"/>
                  <a:pt x="450" y="889"/>
                </a:cubicBezTo>
                <a:cubicBezTo>
                  <a:pt x="450" y="889"/>
                  <a:pt x="451" y="889"/>
                  <a:pt x="452" y="889"/>
                </a:cubicBezTo>
                <a:cubicBezTo>
                  <a:pt x="453" y="889"/>
                  <a:pt x="453" y="889"/>
                  <a:pt x="454" y="889"/>
                </a:cubicBezTo>
                <a:cubicBezTo>
                  <a:pt x="460" y="883"/>
                  <a:pt x="460" y="883"/>
                  <a:pt x="460" y="883"/>
                </a:cubicBezTo>
                <a:cubicBezTo>
                  <a:pt x="460" y="882"/>
                  <a:pt x="460" y="882"/>
                  <a:pt x="461" y="882"/>
                </a:cubicBezTo>
                <a:lnTo>
                  <a:pt x="465" y="877"/>
                </a:lnTo>
                <a:close/>
                <a:moveTo>
                  <a:pt x="1004" y="685"/>
                </a:moveTo>
                <a:cubicBezTo>
                  <a:pt x="1004" y="685"/>
                  <a:pt x="1003" y="685"/>
                  <a:pt x="1003" y="685"/>
                </a:cubicBezTo>
                <a:cubicBezTo>
                  <a:pt x="1003" y="685"/>
                  <a:pt x="1003" y="685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2" y="684"/>
                </a:cubicBezTo>
                <a:cubicBezTo>
                  <a:pt x="1002" y="684"/>
                  <a:pt x="1002" y="684"/>
                  <a:pt x="1002" y="684"/>
                </a:cubicBezTo>
                <a:cubicBezTo>
                  <a:pt x="1002" y="684"/>
                  <a:pt x="1001" y="684"/>
                  <a:pt x="1001" y="684"/>
                </a:cubicBezTo>
                <a:cubicBezTo>
                  <a:pt x="1001" y="684"/>
                  <a:pt x="1001" y="684"/>
                  <a:pt x="1001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7" y="686"/>
                  <a:pt x="997" y="686"/>
                  <a:pt x="997" y="686"/>
                </a:cubicBezTo>
                <a:cubicBezTo>
                  <a:pt x="997" y="686"/>
                  <a:pt x="997" y="686"/>
                  <a:pt x="997" y="687"/>
                </a:cubicBezTo>
                <a:cubicBezTo>
                  <a:pt x="997" y="687"/>
                  <a:pt x="997" y="687"/>
                  <a:pt x="997" y="687"/>
                </a:cubicBezTo>
                <a:cubicBezTo>
                  <a:pt x="997" y="687"/>
                  <a:pt x="997" y="688"/>
                  <a:pt x="997" y="688"/>
                </a:cubicBezTo>
                <a:cubicBezTo>
                  <a:pt x="997" y="688"/>
                  <a:pt x="997" y="688"/>
                  <a:pt x="997" y="689"/>
                </a:cubicBezTo>
                <a:cubicBezTo>
                  <a:pt x="997" y="689"/>
                  <a:pt x="997" y="689"/>
                  <a:pt x="997" y="689"/>
                </a:cubicBezTo>
                <a:cubicBezTo>
                  <a:pt x="997" y="689"/>
                  <a:pt x="997" y="689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8" y="690"/>
                  <a:pt x="998" y="691"/>
                  <a:pt x="998" y="691"/>
                </a:cubicBezTo>
                <a:cubicBezTo>
                  <a:pt x="998" y="691"/>
                  <a:pt x="998" y="691"/>
                  <a:pt x="998" y="691"/>
                </a:cubicBezTo>
                <a:cubicBezTo>
                  <a:pt x="999" y="691"/>
                  <a:pt x="999" y="691"/>
                  <a:pt x="1000" y="691"/>
                </a:cubicBezTo>
                <a:cubicBezTo>
                  <a:pt x="1000" y="691"/>
                  <a:pt x="1000" y="691"/>
                  <a:pt x="1000" y="691"/>
                </a:cubicBezTo>
                <a:cubicBezTo>
                  <a:pt x="1000" y="691"/>
                  <a:pt x="1001" y="691"/>
                  <a:pt x="1001" y="691"/>
                </a:cubicBezTo>
                <a:cubicBezTo>
                  <a:pt x="1001" y="691"/>
                  <a:pt x="1001" y="691"/>
                  <a:pt x="1001" y="691"/>
                </a:cubicBezTo>
                <a:cubicBezTo>
                  <a:pt x="1001" y="690"/>
                  <a:pt x="1002" y="690"/>
                  <a:pt x="1002" y="690"/>
                </a:cubicBezTo>
                <a:cubicBezTo>
                  <a:pt x="1002" y="690"/>
                  <a:pt x="1002" y="690"/>
                  <a:pt x="1002" y="690"/>
                </a:cubicBezTo>
                <a:cubicBezTo>
                  <a:pt x="1003" y="690"/>
                  <a:pt x="1003" y="689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7"/>
                  <a:pt x="1004" y="687"/>
                  <a:pt x="1004" y="687"/>
                </a:cubicBezTo>
                <a:cubicBezTo>
                  <a:pt x="1004" y="687"/>
                  <a:pt x="1004" y="687"/>
                  <a:pt x="1004" y="686"/>
                </a:cubicBezTo>
                <a:cubicBezTo>
                  <a:pt x="1004" y="686"/>
                  <a:pt x="1004" y="686"/>
                  <a:pt x="1004" y="686"/>
                </a:cubicBezTo>
                <a:cubicBezTo>
                  <a:pt x="1004" y="686"/>
                  <a:pt x="1004" y="685"/>
                  <a:pt x="1004" y="685"/>
                </a:cubicBezTo>
                <a:close/>
                <a:moveTo>
                  <a:pt x="1471" y="579"/>
                </a:moveTo>
                <a:cubicBezTo>
                  <a:pt x="1469" y="578"/>
                  <a:pt x="1468" y="579"/>
                  <a:pt x="1467" y="580"/>
                </a:cubicBezTo>
                <a:cubicBezTo>
                  <a:pt x="1467" y="580"/>
                  <a:pt x="1467" y="580"/>
                  <a:pt x="1467" y="580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2"/>
                  <a:pt x="1466" y="582"/>
                  <a:pt x="1465" y="582"/>
                </a:cubicBezTo>
                <a:cubicBezTo>
                  <a:pt x="1465" y="582"/>
                  <a:pt x="1465" y="582"/>
                  <a:pt x="1465" y="583"/>
                </a:cubicBezTo>
                <a:cubicBezTo>
                  <a:pt x="1465" y="583"/>
                  <a:pt x="1465" y="583"/>
                  <a:pt x="1465" y="583"/>
                </a:cubicBezTo>
                <a:cubicBezTo>
                  <a:pt x="1465" y="583"/>
                  <a:pt x="1465" y="583"/>
                  <a:pt x="1465" y="584"/>
                </a:cubicBezTo>
                <a:cubicBezTo>
                  <a:pt x="1465" y="584"/>
                  <a:pt x="1464" y="584"/>
                  <a:pt x="1464" y="584"/>
                </a:cubicBezTo>
                <a:cubicBezTo>
                  <a:pt x="1464" y="584"/>
                  <a:pt x="1464" y="584"/>
                  <a:pt x="1464" y="584"/>
                </a:cubicBezTo>
                <a:cubicBezTo>
                  <a:pt x="1464" y="584"/>
                  <a:pt x="1465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7" y="585"/>
                  <a:pt x="1467" y="586"/>
                </a:cubicBezTo>
                <a:cubicBezTo>
                  <a:pt x="1467" y="586"/>
                  <a:pt x="1467" y="586"/>
                  <a:pt x="1467" y="586"/>
                </a:cubicBezTo>
                <a:cubicBezTo>
                  <a:pt x="1468" y="586"/>
                  <a:pt x="1468" y="586"/>
                  <a:pt x="1468" y="586"/>
                </a:cubicBezTo>
                <a:cubicBezTo>
                  <a:pt x="1469" y="586"/>
                  <a:pt x="1469" y="586"/>
                  <a:pt x="1470" y="586"/>
                </a:cubicBezTo>
                <a:cubicBezTo>
                  <a:pt x="1470" y="586"/>
                  <a:pt x="1470" y="586"/>
                  <a:pt x="1470" y="586"/>
                </a:cubicBezTo>
                <a:cubicBezTo>
                  <a:pt x="1470" y="586"/>
                  <a:pt x="1471" y="585"/>
                  <a:pt x="1472" y="584"/>
                </a:cubicBezTo>
                <a:cubicBezTo>
                  <a:pt x="1472" y="584"/>
                  <a:pt x="1472" y="583"/>
                  <a:pt x="1472" y="583"/>
                </a:cubicBezTo>
                <a:cubicBezTo>
                  <a:pt x="1472" y="583"/>
                  <a:pt x="1472" y="583"/>
                  <a:pt x="1472" y="583"/>
                </a:cubicBezTo>
                <a:cubicBezTo>
                  <a:pt x="1472" y="583"/>
                  <a:pt x="1472" y="582"/>
                  <a:pt x="1472" y="582"/>
                </a:cubicBezTo>
                <a:cubicBezTo>
                  <a:pt x="1473" y="581"/>
                  <a:pt x="1472" y="579"/>
                  <a:pt x="1471" y="579"/>
                </a:cubicBezTo>
                <a:close/>
                <a:moveTo>
                  <a:pt x="1438" y="528"/>
                </a:moveTo>
                <a:cubicBezTo>
                  <a:pt x="1438" y="528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9" y="529"/>
                </a:cubicBezTo>
                <a:cubicBezTo>
                  <a:pt x="1439" y="529"/>
                  <a:pt x="1439" y="529"/>
                  <a:pt x="1439" y="530"/>
                </a:cubicBezTo>
                <a:cubicBezTo>
                  <a:pt x="1439" y="530"/>
                  <a:pt x="1439" y="530"/>
                  <a:pt x="1439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1" y="530"/>
                  <a:pt x="1441" y="530"/>
                  <a:pt x="1442" y="530"/>
                </a:cubicBezTo>
                <a:cubicBezTo>
                  <a:pt x="1442" y="530"/>
                  <a:pt x="1442" y="530"/>
                  <a:pt x="1442" y="530"/>
                </a:cubicBezTo>
                <a:cubicBezTo>
                  <a:pt x="1442" y="529"/>
                  <a:pt x="1442" y="529"/>
                  <a:pt x="1443" y="529"/>
                </a:cubicBezTo>
                <a:cubicBezTo>
                  <a:pt x="1443" y="529"/>
                  <a:pt x="1443" y="529"/>
                  <a:pt x="1444" y="528"/>
                </a:cubicBezTo>
                <a:cubicBezTo>
                  <a:pt x="1478" y="494"/>
                  <a:pt x="1478" y="494"/>
                  <a:pt x="1478" y="494"/>
                </a:cubicBezTo>
                <a:cubicBezTo>
                  <a:pt x="1478" y="494"/>
                  <a:pt x="1478" y="493"/>
                  <a:pt x="1478" y="493"/>
                </a:cubicBezTo>
                <a:cubicBezTo>
                  <a:pt x="1479" y="493"/>
                  <a:pt x="1479" y="493"/>
                  <a:pt x="1479" y="493"/>
                </a:cubicBezTo>
                <a:cubicBezTo>
                  <a:pt x="1490" y="481"/>
                  <a:pt x="1490" y="481"/>
                  <a:pt x="1490" y="481"/>
                </a:cubicBezTo>
                <a:cubicBezTo>
                  <a:pt x="1491" y="480"/>
                  <a:pt x="1491" y="478"/>
                  <a:pt x="1490" y="477"/>
                </a:cubicBezTo>
                <a:cubicBezTo>
                  <a:pt x="1489" y="476"/>
                  <a:pt x="1487" y="476"/>
                  <a:pt x="1486" y="477"/>
                </a:cubicBezTo>
                <a:cubicBezTo>
                  <a:pt x="1475" y="488"/>
                  <a:pt x="1475" y="488"/>
                  <a:pt x="1475" y="488"/>
                </a:cubicBezTo>
                <a:cubicBezTo>
                  <a:pt x="1474" y="488"/>
                  <a:pt x="1474" y="489"/>
                  <a:pt x="1474" y="489"/>
                </a:cubicBezTo>
                <a:cubicBezTo>
                  <a:pt x="1474" y="489"/>
                  <a:pt x="1474" y="489"/>
                  <a:pt x="1473" y="490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6"/>
                  <a:pt x="1438" y="526"/>
                  <a:pt x="1438" y="526"/>
                </a:cubicBezTo>
                <a:cubicBezTo>
                  <a:pt x="1437" y="526"/>
                  <a:pt x="1437" y="526"/>
                  <a:pt x="1437" y="526"/>
                </a:cubicBezTo>
                <a:cubicBezTo>
                  <a:pt x="1437" y="527"/>
                  <a:pt x="1437" y="527"/>
                  <a:pt x="1437" y="527"/>
                </a:cubicBezTo>
                <a:cubicBezTo>
                  <a:pt x="1437" y="527"/>
                  <a:pt x="1437" y="527"/>
                  <a:pt x="1438" y="528"/>
                </a:cubicBezTo>
                <a:cubicBezTo>
                  <a:pt x="1438" y="528"/>
                  <a:pt x="1438" y="528"/>
                  <a:pt x="1438" y="5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12"/>
          <p:cNvSpPr>
            <a:spLocks/>
          </p:cNvSpPr>
          <p:nvPr/>
        </p:nvSpPr>
        <p:spPr bwMode="auto">
          <a:xfrm>
            <a:off x="1597819" y="315548"/>
            <a:ext cx="59483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数据库关系模型图</a:t>
            </a:r>
            <a:endParaRPr 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23" name="Rectangle 43"/>
          <p:cNvSpPr>
            <a:spLocks/>
          </p:cNvSpPr>
          <p:nvPr/>
        </p:nvSpPr>
        <p:spPr bwMode="auto">
          <a:xfrm>
            <a:off x="1443447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24" name="Rectangle 43"/>
          <p:cNvSpPr>
            <a:spLocks/>
          </p:cNvSpPr>
          <p:nvPr/>
        </p:nvSpPr>
        <p:spPr bwMode="auto">
          <a:xfrm>
            <a:off x="3330216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25" name="Rectangle 43"/>
          <p:cNvSpPr>
            <a:spLocks/>
          </p:cNvSpPr>
          <p:nvPr/>
        </p:nvSpPr>
        <p:spPr bwMode="auto">
          <a:xfrm>
            <a:off x="5216985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26" name="Rectangle 43"/>
          <p:cNvSpPr>
            <a:spLocks/>
          </p:cNvSpPr>
          <p:nvPr/>
        </p:nvSpPr>
        <p:spPr bwMode="auto">
          <a:xfrm>
            <a:off x="7103753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4950" y="4029717"/>
            <a:ext cx="382700" cy="382700"/>
            <a:chOff x="944950" y="4029717"/>
            <a:chExt cx="382700" cy="382700"/>
          </a:xfrm>
        </p:grpSpPr>
        <p:sp>
          <p:nvSpPr>
            <p:cNvPr id="215" name="Oval 214"/>
            <p:cNvSpPr/>
            <p:nvPr/>
          </p:nvSpPr>
          <p:spPr bwMode="auto">
            <a:xfrm>
              <a:off x="944950" y="4029717"/>
              <a:ext cx="382700" cy="3827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0" name="Freeform 8"/>
            <p:cNvSpPr>
              <a:spLocks noEditPoints="1"/>
            </p:cNvSpPr>
            <p:nvPr/>
          </p:nvSpPr>
          <p:spPr bwMode="auto">
            <a:xfrm>
              <a:off x="1014178" y="4107508"/>
              <a:ext cx="223229" cy="228082"/>
            </a:xfrm>
            <a:custGeom>
              <a:avLst/>
              <a:gdLst>
                <a:gd name="T0" fmla="*/ 104 w 156"/>
                <a:gd name="T1" fmla="*/ 53 h 159"/>
                <a:gd name="T2" fmla="*/ 104 w 156"/>
                <a:gd name="T3" fmla="*/ 34 h 159"/>
                <a:gd name="T4" fmla="*/ 123 w 156"/>
                <a:gd name="T5" fmla="*/ 34 h 159"/>
                <a:gd name="T6" fmla="*/ 123 w 156"/>
                <a:gd name="T7" fmla="*/ 53 h 159"/>
                <a:gd name="T8" fmla="*/ 104 w 156"/>
                <a:gd name="T9" fmla="*/ 53 h 159"/>
                <a:gd name="T10" fmla="*/ 96 w 156"/>
                <a:gd name="T11" fmla="*/ 104 h 159"/>
                <a:gd name="T12" fmla="*/ 150 w 156"/>
                <a:gd name="T13" fmla="*/ 10 h 159"/>
                <a:gd name="T14" fmla="*/ 149 w 156"/>
                <a:gd name="T15" fmla="*/ 8 h 159"/>
                <a:gd name="T16" fmla="*/ 146 w 156"/>
                <a:gd name="T17" fmla="*/ 7 h 159"/>
                <a:gd name="T18" fmla="*/ 55 w 156"/>
                <a:gd name="T19" fmla="*/ 62 h 159"/>
                <a:gd name="T20" fmla="*/ 4 w 156"/>
                <a:gd name="T21" fmla="*/ 105 h 159"/>
                <a:gd name="T22" fmla="*/ 11 w 156"/>
                <a:gd name="T23" fmla="*/ 113 h 159"/>
                <a:gd name="T24" fmla="*/ 30 w 156"/>
                <a:gd name="T25" fmla="*/ 106 h 159"/>
                <a:gd name="T26" fmla="*/ 52 w 156"/>
                <a:gd name="T27" fmla="*/ 129 h 159"/>
                <a:gd name="T28" fmla="*/ 45 w 156"/>
                <a:gd name="T29" fmla="*/ 148 h 159"/>
                <a:gd name="T30" fmla="*/ 53 w 156"/>
                <a:gd name="T31" fmla="*/ 156 h 159"/>
                <a:gd name="T32" fmla="*/ 96 w 156"/>
                <a:gd name="T33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9">
                  <a:moveTo>
                    <a:pt x="104" y="53"/>
                  </a:moveTo>
                  <a:cubicBezTo>
                    <a:pt x="99" y="48"/>
                    <a:pt x="99" y="39"/>
                    <a:pt x="104" y="34"/>
                  </a:cubicBezTo>
                  <a:cubicBezTo>
                    <a:pt x="110" y="29"/>
                    <a:pt x="118" y="29"/>
                    <a:pt x="123" y="34"/>
                  </a:cubicBezTo>
                  <a:cubicBezTo>
                    <a:pt x="128" y="39"/>
                    <a:pt x="128" y="48"/>
                    <a:pt x="123" y="53"/>
                  </a:cubicBezTo>
                  <a:cubicBezTo>
                    <a:pt x="118" y="58"/>
                    <a:pt x="110" y="58"/>
                    <a:pt x="104" y="53"/>
                  </a:cubicBezTo>
                  <a:close/>
                  <a:moveTo>
                    <a:pt x="96" y="104"/>
                  </a:moveTo>
                  <a:cubicBezTo>
                    <a:pt x="96" y="104"/>
                    <a:pt x="156" y="60"/>
                    <a:pt x="150" y="10"/>
                  </a:cubicBezTo>
                  <a:cubicBezTo>
                    <a:pt x="149" y="9"/>
                    <a:pt x="149" y="8"/>
                    <a:pt x="149" y="8"/>
                  </a:cubicBezTo>
                  <a:cubicBezTo>
                    <a:pt x="148" y="7"/>
                    <a:pt x="147" y="7"/>
                    <a:pt x="146" y="7"/>
                  </a:cubicBezTo>
                  <a:cubicBezTo>
                    <a:pt x="98" y="0"/>
                    <a:pt x="55" y="62"/>
                    <a:pt x="55" y="62"/>
                  </a:cubicBezTo>
                  <a:cubicBezTo>
                    <a:pt x="18" y="57"/>
                    <a:pt x="20" y="65"/>
                    <a:pt x="4" y="105"/>
                  </a:cubicBezTo>
                  <a:cubicBezTo>
                    <a:pt x="0" y="113"/>
                    <a:pt x="6" y="116"/>
                    <a:pt x="11" y="113"/>
                  </a:cubicBezTo>
                  <a:cubicBezTo>
                    <a:pt x="17" y="111"/>
                    <a:pt x="30" y="106"/>
                    <a:pt x="30" y="106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47" y="142"/>
                    <a:pt x="45" y="148"/>
                  </a:cubicBezTo>
                  <a:cubicBezTo>
                    <a:pt x="43" y="154"/>
                    <a:pt x="46" y="159"/>
                    <a:pt x="53" y="156"/>
                  </a:cubicBezTo>
                  <a:cubicBezTo>
                    <a:pt x="93" y="139"/>
                    <a:pt x="100" y="141"/>
                    <a:pt x="96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44502" y="4029717"/>
            <a:ext cx="382700" cy="382700"/>
            <a:chOff x="2844502" y="4029717"/>
            <a:chExt cx="382700" cy="382700"/>
          </a:xfrm>
        </p:grpSpPr>
        <p:sp>
          <p:nvSpPr>
            <p:cNvPr id="212" name="Oval 211"/>
            <p:cNvSpPr/>
            <p:nvPr/>
          </p:nvSpPr>
          <p:spPr bwMode="auto">
            <a:xfrm>
              <a:off x="2844502" y="4029717"/>
              <a:ext cx="382700" cy="3827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1" name="Freeform 7"/>
            <p:cNvSpPr>
              <a:spLocks/>
            </p:cNvSpPr>
            <p:nvPr/>
          </p:nvSpPr>
          <p:spPr bwMode="auto">
            <a:xfrm>
              <a:off x="2927761" y="4069053"/>
              <a:ext cx="220945" cy="263458"/>
            </a:xfrm>
            <a:custGeom>
              <a:avLst/>
              <a:gdLst>
                <a:gd name="T0" fmla="*/ 150 w 156"/>
                <a:gd name="T1" fmla="*/ 66 h 186"/>
                <a:gd name="T2" fmla="*/ 16 w 156"/>
                <a:gd name="T3" fmla="*/ 55 h 186"/>
                <a:gd name="T4" fmla="*/ 0 w 156"/>
                <a:gd name="T5" fmla="*/ 61 h 186"/>
                <a:gd name="T6" fmla="*/ 32 w 156"/>
                <a:gd name="T7" fmla="*/ 185 h 186"/>
                <a:gd name="T8" fmla="*/ 49 w 156"/>
                <a:gd name="T9" fmla="*/ 185 h 186"/>
                <a:gd name="T10" fmla="*/ 34 w 156"/>
                <a:gd name="T11" fmla="*/ 124 h 186"/>
                <a:gd name="T12" fmla="*/ 154 w 156"/>
                <a:gd name="T13" fmla="*/ 70 h 186"/>
                <a:gd name="T14" fmla="*/ 150 w 156"/>
                <a:gd name="T15" fmla="*/ 6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86">
                  <a:moveTo>
                    <a:pt x="150" y="66"/>
                  </a:moveTo>
                  <a:cubicBezTo>
                    <a:pt x="52" y="105"/>
                    <a:pt x="92" y="0"/>
                    <a:pt x="16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01" y="67"/>
                    <a:pt x="74" y="186"/>
                    <a:pt x="154" y="70"/>
                  </a:cubicBezTo>
                  <a:cubicBezTo>
                    <a:pt x="156" y="67"/>
                    <a:pt x="153" y="65"/>
                    <a:pt x="150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4054" y="4029717"/>
            <a:ext cx="382700" cy="382700"/>
            <a:chOff x="4744054" y="4029717"/>
            <a:chExt cx="382700" cy="382700"/>
          </a:xfrm>
        </p:grpSpPr>
        <p:sp>
          <p:nvSpPr>
            <p:cNvPr id="218" name="Oval 217"/>
            <p:cNvSpPr/>
            <p:nvPr/>
          </p:nvSpPr>
          <p:spPr bwMode="auto">
            <a:xfrm>
              <a:off x="4744054" y="4029717"/>
              <a:ext cx="382700" cy="3827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2" name="Freeform 6"/>
            <p:cNvSpPr>
              <a:spLocks noEditPoints="1"/>
            </p:cNvSpPr>
            <p:nvPr/>
          </p:nvSpPr>
          <p:spPr bwMode="auto">
            <a:xfrm>
              <a:off x="4813750" y="4119643"/>
              <a:ext cx="204349" cy="204349"/>
            </a:xfrm>
            <a:custGeom>
              <a:avLst/>
              <a:gdLst>
                <a:gd name="T0" fmla="*/ 129 w 150"/>
                <a:gd name="T1" fmla="*/ 22 h 150"/>
                <a:gd name="T2" fmla="*/ 82 w 150"/>
                <a:gd name="T3" fmla="*/ 110 h 150"/>
                <a:gd name="T4" fmla="*/ 77 w 150"/>
                <a:gd name="T5" fmla="*/ 70 h 150"/>
                <a:gd name="T6" fmla="*/ 129 w 150"/>
                <a:gd name="T7" fmla="*/ 22 h 150"/>
                <a:gd name="T8" fmla="*/ 145 w 150"/>
                <a:gd name="T9" fmla="*/ 5 h 150"/>
                <a:gd name="T10" fmla="*/ 119 w 150"/>
                <a:gd name="T11" fmla="*/ 13 h 150"/>
                <a:gd name="T12" fmla="*/ 0 w 150"/>
                <a:gd name="T13" fmla="*/ 76 h 150"/>
                <a:gd name="T14" fmla="*/ 65 w 150"/>
                <a:gd name="T15" fmla="*/ 85 h 150"/>
                <a:gd name="T16" fmla="*/ 74 w 150"/>
                <a:gd name="T17" fmla="*/ 150 h 150"/>
                <a:gd name="T18" fmla="*/ 137 w 150"/>
                <a:gd name="T19" fmla="*/ 31 h 150"/>
                <a:gd name="T20" fmla="*/ 145 w 150"/>
                <a:gd name="T21" fmla="*/ 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50">
                  <a:moveTo>
                    <a:pt x="129" y="22"/>
                  </a:moveTo>
                  <a:cubicBezTo>
                    <a:pt x="82" y="110"/>
                    <a:pt x="82" y="110"/>
                    <a:pt x="82" y="11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129" y="22"/>
                    <a:pt x="129" y="22"/>
                    <a:pt x="129" y="22"/>
                  </a:cubicBezTo>
                  <a:close/>
                  <a:moveTo>
                    <a:pt x="145" y="5"/>
                  </a:moveTo>
                  <a:cubicBezTo>
                    <a:pt x="140" y="0"/>
                    <a:pt x="135" y="5"/>
                    <a:pt x="119" y="13"/>
                  </a:cubicBezTo>
                  <a:cubicBezTo>
                    <a:pt x="75" y="33"/>
                    <a:pt x="0" y="76"/>
                    <a:pt x="0" y="76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74" y="150"/>
                    <a:pt x="74" y="150"/>
                    <a:pt x="74" y="150"/>
                  </a:cubicBezTo>
                  <a:cubicBezTo>
                    <a:pt x="74" y="150"/>
                    <a:pt x="116" y="75"/>
                    <a:pt x="137" y="31"/>
                  </a:cubicBezTo>
                  <a:cubicBezTo>
                    <a:pt x="145" y="15"/>
                    <a:pt x="150" y="10"/>
                    <a:pt x="14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43606" y="4029717"/>
            <a:ext cx="382700" cy="382700"/>
            <a:chOff x="6643606" y="4029717"/>
            <a:chExt cx="382700" cy="382700"/>
          </a:xfrm>
        </p:grpSpPr>
        <p:sp>
          <p:nvSpPr>
            <p:cNvPr id="221" name="Oval 220"/>
            <p:cNvSpPr/>
            <p:nvPr/>
          </p:nvSpPr>
          <p:spPr bwMode="auto">
            <a:xfrm>
              <a:off x="6643606" y="4029717"/>
              <a:ext cx="382700" cy="3827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3" name="Freeform 9"/>
            <p:cNvSpPr>
              <a:spLocks noEditPoints="1"/>
            </p:cNvSpPr>
            <p:nvPr/>
          </p:nvSpPr>
          <p:spPr bwMode="auto">
            <a:xfrm>
              <a:off x="6707521" y="4115328"/>
              <a:ext cx="250582" cy="200961"/>
            </a:xfrm>
            <a:custGeom>
              <a:avLst/>
              <a:gdLst>
                <a:gd name="T0" fmla="*/ 144 w 171"/>
                <a:gd name="T1" fmla="*/ 69 h 137"/>
                <a:gd name="T2" fmla="*/ 133 w 171"/>
                <a:gd name="T3" fmla="*/ 79 h 137"/>
                <a:gd name="T4" fmla="*/ 86 w 171"/>
                <a:gd name="T5" fmla="*/ 117 h 137"/>
                <a:gd name="T6" fmla="*/ 52 w 171"/>
                <a:gd name="T7" fmla="*/ 103 h 137"/>
                <a:gd name="T8" fmla="*/ 37 w 171"/>
                <a:gd name="T9" fmla="*/ 103 h 137"/>
                <a:gd name="T10" fmla="*/ 37 w 171"/>
                <a:gd name="T11" fmla="*/ 117 h 137"/>
                <a:gd name="T12" fmla="*/ 86 w 171"/>
                <a:gd name="T13" fmla="*/ 137 h 137"/>
                <a:gd name="T14" fmla="*/ 151 w 171"/>
                <a:gd name="T15" fmla="*/ 89 h 137"/>
                <a:gd name="T16" fmla="*/ 171 w 171"/>
                <a:gd name="T17" fmla="*/ 89 h 137"/>
                <a:gd name="T18" fmla="*/ 171 w 171"/>
                <a:gd name="T19" fmla="*/ 69 h 137"/>
                <a:gd name="T20" fmla="*/ 144 w 171"/>
                <a:gd name="T21" fmla="*/ 69 h 137"/>
                <a:gd name="T22" fmla="*/ 39 w 171"/>
                <a:gd name="T23" fmla="*/ 58 h 137"/>
                <a:gd name="T24" fmla="*/ 86 w 171"/>
                <a:gd name="T25" fmla="*/ 21 h 137"/>
                <a:gd name="T26" fmla="*/ 120 w 171"/>
                <a:gd name="T27" fmla="*/ 35 h 137"/>
                <a:gd name="T28" fmla="*/ 134 w 171"/>
                <a:gd name="T29" fmla="*/ 35 h 137"/>
                <a:gd name="T30" fmla="*/ 134 w 171"/>
                <a:gd name="T31" fmla="*/ 20 h 137"/>
                <a:gd name="T32" fmla="*/ 86 w 171"/>
                <a:gd name="T33" fmla="*/ 0 h 137"/>
                <a:gd name="T34" fmla="*/ 20 w 171"/>
                <a:gd name="T35" fmla="*/ 48 h 137"/>
                <a:gd name="T36" fmla="*/ 0 w 171"/>
                <a:gd name="T37" fmla="*/ 48 h 137"/>
                <a:gd name="T38" fmla="*/ 0 w 171"/>
                <a:gd name="T39" fmla="*/ 69 h 137"/>
                <a:gd name="T40" fmla="*/ 27 w 171"/>
                <a:gd name="T41" fmla="*/ 69 h 137"/>
                <a:gd name="T42" fmla="*/ 39 w 171"/>
                <a:gd name="T43" fmla="*/ 58 h 137"/>
                <a:gd name="T44" fmla="*/ 58 w 171"/>
                <a:gd name="T45" fmla="*/ 69 h 137"/>
                <a:gd name="T46" fmla="*/ 86 w 171"/>
                <a:gd name="T47" fmla="*/ 96 h 137"/>
                <a:gd name="T48" fmla="*/ 113 w 171"/>
                <a:gd name="T49" fmla="*/ 69 h 137"/>
                <a:gd name="T50" fmla="*/ 86 w 171"/>
                <a:gd name="T51" fmla="*/ 41 h 137"/>
                <a:gd name="T52" fmla="*/ 58 w 171"/>
                <a:gd name="T53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137">
                  <a:moveTo>
                    <a:pt x="144" y="69"/>
                  </a:moveTo>
                  <a:cubicBezTo>
                    <a:pt x="135" y="69"/>
                    <a:pt x="133" y="76"/>
                    <a:pt x="133" y="79"/>
                  </a:cubicBezTo>
                  <a:cubicBezTo>
                    <a:pt x="128" y="101"/>
                    <a:pt x="109" y="117"/>
                    <a:pt x="86" y="117"/>
                  </a:cubicBezTo>
                  <a:cubicBezTo>
                    <a:pt x="72" y="117"/>
                    <a:pt x="60" y="111"/>
                    <a:pt x="52" y="103"/>
                  </a:cubicBezTo>
                  <a:cubicBezTo>
                    <a:pt x="48" y="99"/>
                    <a:pt x="41" y="99"/>
                    <a:pt x="37" y="103"/>
                  </a:cubicBezTo>
                  <a:cubicBezTo>
                    <a:pt x="33" y="107"/>
                    <a:pt x="33" y="113"/>
                    <a:pt x="37" y="117"/>
                  </a:cubicBezTo>
                  <a:cubicBezTo>
                    <a:pt x="50" y="130"/>
                    <a:pt x="67" y="137"/>
                    <a:pt x="86" y="137"/>
                  </a:cubicBezTo>
                  <a:cubicBezTo>
                    <a:pt x="116" y="137"/>
                    <a:pt x="142" y="117"/>
                    <a:pt x="15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44" y="69"/>
                    <a:pt x="144" y="69"/>
                    <a:pt x="144" y="69"/>
                  </a:cubicBezTo>
                  <a:close/>
                  <a:moveTo>
                    <a:pt x="39" y="58"/>
                  </a:moveTo>
                  <a:cubicBezTo>
                    <a:pt x="43" y="37"/>
                    <a:pt x="63" y="21"/>
                    <a:pt x="86" y="21"/>
                  </a:cubicBezTo>
                  <a:cubicBezTo>
                    <a:pt x="99" y="21"/>
                    <a:pt x="111" y="26"/>
                    <a:pt x="120" y="35"/>
                  </a:cubicBezTo>
                  <a:cubicBezTo>
                    <a:pt x="124" y="39"/>
                    <a:pt x="130" y="39"/>
                    <a:pt x="134" y="35"/>
                  </a:cubicBezTo>
                  <a:cubicBezTo>
                    <a:pt x="138" y="31"/>
                    <a:pt x="138" y="24"/>
                    <a:pt x="134" y="20"/>
                  </a:cubicBezTo>
                  <a:cubicBezTo>
                    <a:pt x="122" y="8"/>
                    <a:pt x="105" y="0"/>
                    <a:pt x="86" y="0"/>
                  </a:cubicBezTo>
                  <a:cubicBezTo>
                    <a:pt x="55" y="0"/>
                    <a:pt x="29" y="20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36" y="69"/>
                    <a:pt x="38" y="62"/>
                    <a:pt x="39" y="58"/>
                  </a:cubicBezTo>
                  <a:close/>
                  <a:moveTo>
                    <a:pt x="58" y="69"/>
                  </a:moveTo>
                  <a:cubicBezTo>
                    <a:pt x="58" y="84"/>
                    <a:pt x="71" y="96"/>
                    <a:pt x="86" y="96"/>
                  </a:cubicBezTo>
                  <a:cubicBezTo>
                    <a:pt x="101" y="96"/>
                    <a:pt x="113" y="84"/>
                    <a:pt x="113" y="69"/>
                  </a:cubicBezTo>
                  <a:cubicBezTo>
                    <a:pt x="113" y="54"/>
                    <a:pt x="101" y="41"/>
                    <a:pt x="86" y="41"/>
                  </a:cubicBezTo>
                  <a:cubicBezTo>
                    <a:pt x="71" y="41"/>
                    <a:pt x="58" y="54"/>
                    <a:pt x="58" y="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sp>
        <p:nvSpPr>
          <p:cNvPr id="144" name="Line 14"/>
          <p:cNvSpPr>
            <a:spLocks noChangeShapeType="1"/>
          </p:cNvSpPr>
          <p:nvPr/>
        </p:nvSpPr>
        <p:spPr bwMode="auto">
          <a:xfrm>
            <a:off x="899593" y="807740"/>
            <a:ext cx="7344816" cy="0"/>
          </a:xfrm>
          <a:prstGeom prst="line">
            <a:avLst/>
          </a:prstGeom>
          <a:noFill/>
          <a:ln w="3175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19" name="Group 718"/>
          <p:cNvGrpSpPr/>
          <p:nvPr/>
        </p:nvGrpSpPr>
        <p:grpSpPr>
          <a:xfrm>
            <a:off x="-1" y="4781550"/>
            <a:ext cx="9144001" cy="361950"/>
            <a:chOff x="-1" y="4781550"/>
            <a:chExt cx="9144001" cy="361950"/>
          </a:xfrm>
        </p:grpSpPr>
        <p:sp>
          <p:nvSpPr>
            <p:cNvPr id="720" name="Rectangle 17"/>
            <p:cNvSpPr>
              <a:spLocks/>
            </p:cNvSpPr>
            <p:nvPr/>
          </p:nvSpPr>
          <p:spPr bwMode="auto">
            <a:xfrm rot="10800000" flipH="1">
              <a:off x="-1" y="4781550"/>
              <a:ext cx="9144001" cy="361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721" name="Group 3"/>
            <p:cNvGrpSpPr>
              <a:grpSpLocks/>
            </p:cNvGrpSpPr>
            <p:nvPr/>
          </p:nvGrpSpPr>
          <p:grpSpPr bwMode="auto">
            <a:xfrm>
              <a:off x="244670" y="4899221"/>
              <a:ext cx="443508" cy="185738"/>
              <a:chOff x="0" y="0"/>
              <a:chExt cx="744" cy="312"/>
            </a:xfrm>
          </p:grpSpPr>
          <p:grpSp>
            <p:nvGrpSpPr>
              <p:cNvPr id="747" name="Group 4"/>
              <p:cNvGrpSpPr>
                <a:grpSpLocks/>
              </p:cNvGrpSpPr>
              <p:nvPr/>
            </p:nvGrpSpPr>
            <p:grpSpPr bwMode="auto">
              <a:xfrm>
                <a:off x="536" y="44"/>
                <a:ext cx="208" cy="208"/>
                <a:chOff x="0" y="0"/>
                <a:chExt cx="208" cy="208"/>
              </a:xfrm>
            </p:grpSpPr>
            <p:sp>
              <p:nvSpPr>
                <p:cNvPr id="752" name="Oval 5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53" name="AutoShape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748" name="Group 7"/>
              <p:cNvGrpSpPr>
                <a:grpSpLocks/>
              </p:cNvGrpSpPr>
              <p:nvPr/>
            </p:nvGrpSpPr>
            <p:grpSpPr bwMode="auto">
              <a:xfrm rot="10800000">
                <a:off x="0" y="43"/>
                <a:ext cx="208" cy="209"/>
                <a:chOff x="0" y="0"/>
                <a:chExt cx="208" cy="208"/>
              </a:xfrm>
            </p:grpSpPr>
            <p:sp>
              <p:nvSpPr>
                <p:cNvPr id="750" name="Oval 8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51" name="AutoShape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749" name="Rectangle 10"/>
              <p:cNvSpPr>
                <a:spLocks/>
              </p:cNvSpPr>
              <p:nvPr/>
            </p:nvSpPr>
            <p:spPr bwMode="auto">
              <a:xfrm>
                <a:off x="216" y="0"/>
                <a:ext cx="31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chemeClr val="bg2"/>
                    </a:solidFill>
                    <a:latin typeface="Agency FB" pitchFamily="34" charset="0"/>
                    <a:ea typeface="ＭＳ Ｐゴシック" charset="0"/>
                    <a:cs typeface="Bebas Neue" charset="0"/>
                    <a:sym typeface="Bebas Neue" charset="0"/>
                  </a:rPr>
                  <a:t>85</a:t>
                </a:r>
                <a:endParaRPr lang="en-US" sz="900" dirty="0">
                  <a:solidFill>
                    <a:schemeClr val="bg2"/>
                  </a:solidFill>
                  <a:latin typeface="Agency FB" pitchFamily="34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>
              <a:off x="1951501" y="4920410"/>
              <a:ext cx="4176021" cy="137704"/>
              <a:chOff x="1794544" y="4182026"/>
              <a:chExt cx="4593623" cy="151475"/>
            </a:xfrm>
          </p:grpSpPr>
          <p:pic>
            <p:nvPicPr>
              <p:cNvPr id="746" name="Picture 4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544" y="4197899"/>
                <a:ext cx="37768" cy="82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2" name="Picture 4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8400" y="4195080"/>
                <a:ext cx="52708" cy="81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" name="Picture 5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2614" y="4217094"/>
                <a:ext cx="64631" cy="69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45"/>
              <p:cNvSpPr>
                <a:spLocks/>
              </p:cNvSpPr>
              <p:nvPr/>
            </p:nvSpPr>
            <p:spPr bwMode="auto">
              <a:xfrm>
                <a:off x="6236789" y="4182026"/>
                <a:ext cx="151378" cy="151475"/>
              </a:xfrm>
              <a:prstGeom prst="ellipse">
                <a:avLst/>
              </a:prstGeom>
              <a:solidFill>
                <a:schemeClr val="bg2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800"/>
              </a:p>
            </p:txBody>
          </p:sp>
        </p:grpSp>
        <p:sp>
          <p:nvSpPr>
            <p:cNvPr id="726" name="Freeform 18"/>
            <p:cNvSpPr>
              <a:spLocks noEditPoints="1"/>
            </p:cNvSpPr>
            <p:nvPr/>
          </p:nvSpPr>
          <p:spPr bwMode="auto">
            <a:xfrm>
              <a:off x="8474864" y="4855824"/>
              <a:ext cx="120169" cy="119839"/>
            </a:xfrm>
            <a:custGeom>
              <a:avLst/>
              <a:gdLst>
                <a:gd name="T0" fmla="*/ 1090 w 2222"/>
                <a:gd name="T1" fmla="*/ 1677 h 2222"/>
                <a:gd name="T2" fmla="*/ 758 w 2222"/>
                <a:gd name="T3" fmla="*/ 2127 h 2222"/>
                <a:gd name="T4" fmla="*/ 719 w 2222"/>
                <a:gd name="T5" fmla="*/ 2148 h 2222"/>
                <a:gd name="T6" fmla="*/ 688 w 2222"/>
                <a:gd name="T7" fmla="*/ 2123 h 2222"/>
                <a:gd name="T8" fmla="*/ 686 w 2222"/>
                <a:gd name="T9" fmla="*/ 2087 h 2222"/>
                <a:gd name="T10" fmla="*/ 143 w 2222"/>
                <a:gd name="T11" fmla="*/ 1306 h 2222"/>
                <a:gd name="T12" fmla="*/ 47 w 2222"/>
                <a:gd name="T13" fmla="*/ 1194 h 2222"/>
                <a:gd name="T14" fmla="*/ 0 w 2222"/>
                <a:gd name="T15" fmla="*/ 1266 h 2222"/>
                <a:gd name="T16" fmla="*/ 62 w 2222"/>
                <a:gd name="T17" fmla="*/ 1357 h 2222"/>
                <a:gd name="T18" fmla="*/ 624 w 2222"/>
                <a:gd name="T19" fmla="*/ 2124 h 2222"/>
                <a:gd name="T20" fmla="*/ 722 w 2222"/>
                <a:gd name="T21" fmla="*/ 2222 h 2222"/>
                <a:gd name="T22" fmla="*/ 794 w 2222"/>
                <a:gd name="T23" fmla="*/ 2189 h 2222"/>
                <a:gd name="T24" fmla="*/ 1104 w 2222"/>
                <a:gd name="T25" fmla="*/ 1771 h 2222"/>
                <a:gd name="T26" fmla="*/ 1776 w 2222"/>
                <a:gd name="T27" fmla="*/ 2059 h 2222"/>
                <a:gd name="T28" fmla="*/ 1860 w 2222"/>
                <a:gd name="T29" fmla="*/ 2054 h 2222"/>
                <a:gd name="T30" fmla="*/ 1912 w 2222"/>
                <a:gd name="T31" fmla="*/ 1967 h 2222"/>
                <a:gd name="T32" fmla="*/ 1717 w 2222"/>
                <a:gd name="T33" fmla="*/ 1951 h 2222"/>
                <a:gd name="T34" fmla="*/ 2180 w 2222"/>
                <a:gd name="T35" fmla="*/ 17 h 2222"/>
                <a:gd name="T36" fmla="*/ 2075 w 2222"/>
                <a:gd name="T37" fmla="*/ 14 h 2222"/>
                <a:gd name="T38" fmla="*/ 115 w 2222"/>
                <a:gd name="T39" fmla="*/ 1149 h 2222"/>
                <a:gd name="T40" fmla="*/ 107 w 2222"/>
                <a:gd name="T41" fmla="*/ 1224 h 2222"/>
                <a:gd name="T42" fmla="*/ 506 w 2222"/>
                <a:gd name="T43" fmla="*/ 1405 h 2222"/>
                <a:gd name="T44" fmla="*/ 744 w 2222"/>
                <a:gd name="T45" fmla="*/ 1498 h 2222"/>
                <a:gd name="T46" fmla="*/ 758 w 2222"/>
                <a:gd name="T47" fmla="*/ 2049 h 2222"/>
                <a:gd name="T48" fmla="*/ 1074 w 2222"/>
                <a:gd name="T49" fmla="*/ 1618 h 2222"/>
                <a:gd name="T50" fmla="*/ 1738 w 2222"/>
                <a:gd name="T51" fmla="*/ 1908 h 2222"/>
                <a:gd name="T52" fmla="*/ 1746 w 2222"/>
                <a:gd name="T53" fmla="*/ 1912 h 2222"/>
                <a:gd name="T54" fmla="*/ 1842 w 2222"/>
                <a:gd name="T55" fmla="*/ 1936 h 2222"/>
                <a:gd name="T56" fmla="*/ 1925 w 2222"/>
                <a:gd name="T57" fmla="*/ 1888 h 2222"/>
                <a:gd name="T58" fmla="*/ 2201 w 2222"/>
                <a:gd name="T59" fmla="*/ 111 h 2222"/>
                <a:gd name="T60" fmla="*/ 2222 w 2222"/>
                <a:gd name="T61" fmla="*/ 98 h 2222"/>
                <a:gd name="T62" fmla="*/ 1723 w 2222"/>
                <a:gd name="T63" fmla="*/ 1664 h 2222"/>
                <a:gd name="T64" fmla="*/ 1256 w 2222"/>
                <a:gd name="T65" fmla="*/ 1552 h 2222"/>
                <a:gd name="T66" fmla="*/ 1737 w 2222"/>
                <a:gd name="T67" fmla="*/ 602 h 2222"/>
                <a:gd name="T68" fmla="*/ 833 w 2222"/>
                <a:gd name="T69" fmla="*/ 1307 h 2222"/>
                <a:gd name="T70" fmla="*/ 486 w 2222"/>
                <a:gd name="T71" fmla="*/ 1237 h 2222"/>
                <a:gd name="T72" fmla="*/ 1882 w 2222"/>
                <a:gd name="T73" fmla="*/ 364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22" h="2222">
                  <a:moveTo>
                    <a:pt x="1717" y="1951"/>
                  </a:moveTo>
                  <a:cubicBezTo>
                    <a:pt x="1090" y="1677"/>
                    <a:pt x="1090" y="1677"/>
                    <a:pt x="1090" y="1677"/>
                  </a:cubicBezTo>
                  <a:cubicBezTo>
                    <a:pt x="797" y="2076"/>
                    <a:pt x="797" y="2076"/>
                    <a:pt x="797" y="2076"/>
                  </a:cubicBezTo>
                  <a:cubicBezTo>
                    <a:pt x="781" y="2100"/>
                    <a:pt x="769" y="2116"/>
                    <a:pt x="758" y="2127"/>
                  </a:cubicBezTo>
                  <a:cubicBezTo>
                    <a:pt x="746" y="2138"/>
                    <a:pt x="737" y="2147"/>
                    <a:pt x="720" y="2148"/>
                  </a:cubicBezTo>
                  <a:cubicBezTo>
                    <a:pt x="720" y="2148"/>
                    <a:pt x="719" y="2148"/>
                    <a:pt x="719" y="2148"/>
                  </a:cubicBezTo>
                  <a:cubicBezTo>
                    <a:pt x="711" y="2148"/>
                    <a:pt x="702" y="2144"/>
                    <a:pt x="697" y="2138"/>
                  </a:cubicBezTo>
                  <a:cubicBezTo>
                    <a:pt x="692" y="2133"/>
                    <a:pt x="690" y="2128"/>
                    <a:pt x="688" y="2123"/>
                  </a:cubicBezTo>
                  <a:cubicBezTo>
                    <a:pt x="685" y="2114"/>
                    <a:pt x="685" y="2106"/>
                    <a:pt x="685" y="2100"/>
                  </a:cubicBezTo>
                  <a:cubicBezTo>
                    <a:pt x="685" y="2094"/>
                    <a:pt x="685" y="2089"/>
                    <a:pt x="686" y="2087"/>
                  </a:cubicBezTo>
                  <a:cubicBezTo>
                    <a:pt x="696" y="1531"/>
                    <a:pt x="696" y="1531"/>
                    <a:pt x="696" y="1531"/>
                  </a:cubicBezTo>
                  <a:cubicBezTo>
                    <a:pt x="620" y="1502"/>
                    <a:pt x="288" y="1373"/>
                    <a:pt x="143" y="1306"/>
                  </a:cubicBezTo>
                  <a:cubicBezTo>
                    <a:pt x="109" y="1291"/>
                    <a:pt x="86" y="1274"/>
                    <a:pt x="70" y="1255"/>
                  </a:cubicBezTo>
                  <a:cubicBezTo>
                    <a:pt x="55" y="1236"/>
                    <a:pt x="47" y="1214"/>
                    <a:pt x="47" y="1194"/>
                  </a:cubicBezTo>
                  <a:cubicBezTo>
                    <a:pt x="48" y="1190"/>
                    <a:pt x="48" y="1187"/>
                    <a:pt x="48" y="1183"/>
                  </a:cubicBezTo>
                  <a:cubicBezTo>
                    <a:pt x="19" y="1200"/>
                    <a:pt x="0" y="1231"/>
                    <a:pt x="0" y="1266"/>
                  </a:cubicBezTo>
                  <a:cubicBezTo>
                    <a:pt x="0" y="1268"/>
                    <a:pt x="0" y="1271"/>
                    <a:pt x="0" y="1273"/>
                  </a:cubicBezTo>
                  <a:cubicBezTo>
                    <a:pt x="3" y="1311"/>
                    <a:pt x="26" y="1343"/>
                    <a:pt x="62" y="1357"/>
                  </a:cubicBezTo>
                  <a:cubicBezTo>
                    <a:pt x="624" y="1587"/>
                    <a:pt x="624" y="1587"/>
                    <a:pt x="624" y="1587"/>
                  </a:cubicBezTo>
                  <a:cubicBezTo>
                    <a:pt x="624" y="2124"/>
                    <a:pt x="624" y="2124"/>
                    <a:pt x="624" y="2124"/>
                  </a:cubicBezTo>
                  <a:cubicBezTo>
                    <a:pt x="624" y="2164"/>
                    <a:pt x="648" y="2200"/>
                    <a:pt x="686" y="2215"/>
                  </a:cubicBezTo>
                  <a:cubicBezTo>
                    <a:pt x="698" y="2220"/>
                    <a:pt x="710" y="2222"/>
                    <a:pt x="722" y="2222"/>
                  </a:cubicBezTo>
                  <a:cubicBezTo>
                    <a:pt x="722" y="2222"/>
                    <a:pt x="722" y="2222"/>
                    <a:pt x="722" y="2222"/>
                  </a:cubicBezTo>
                  <a:cubicBezTo>
                    <a:pt x="749" y="2222"/>
                    <a:pt x="775" y="2211"/>
                    <a:pt x="794" y="2189"/>
                  </a:cubicBezTo>
                  <a:cubicBezTo>
                    <a:pt x="795" y="2188"/>
                    <a:pt x="795" y="2188"/>
                    <a:pt x="795" y="2188"/>
                  </a:cubicBezTo>
                  <a:cubicBezTo>
                    <a:pt x="1104" y="1771"/>
                    <a:pt x="1104" y="1771"/>
                    <a:pt x="1104" y="1771"/>
                  </a:cubicBezTo>
                  <a:cubicBezTo>
                    <a:pt x="1776" y="2058"/>
                    <a:pt x="1776" y="2058"/>
                    <a:pt x="1776" y="2058"/>
                  </a:cubicBezTo>
                  <a:cubicBezTo>
                    <a:pt x="1776" y="2059"/>
                    <a:pt x="1776" y="2059"/>
                    <a:pt x="1776" y="2059"/>
                  </a:cubicBezTo>
                  <a:cubicBezTo>
                    <a:pt x="1787" y="2063"/>
                    <a:pt x="1799" y="2066"/>
                    <a:pt x="1812" y="2066"/>
                  </a:cubicBezTo>
                  <a:cubicBezTo>
                    <a:pt x="1830" y="2066"/>
                    <a:pt x="1846" y="2061"/>
                    <a:pt x="1860" y="2054"/>
                  </a:cubicBezTo>
                  <a:cubicBezTo>
                    <a:pt x="1885" y="2039"/>
                    <a:pt x="1904" y="2014"/>
                    <a:pt x="1909" y="1984"/>
                  </a:cubicBezTo>
                  <a:cubicBezTo>
                    <a:pt x="1912" y="1967"/>
                    <a:pt x="1912" y="1967"/>
                    <a:pt x="1912" y="1967"/>
                  </a:cubicBezTo>
                  <a:cubicBezTo>
                    <a:pt x="1889" y="1979"/>
                    <a:pt x="1865" y="1983"/>
                    <a:pt x="1842" y="1983"/>
                  </a:cubicBezTo>
                  <a:cubicBezTo>
                    <a:pt x="1781" y="1983"/>
                    <a:pt x="1727" y="1956"/>
                    <a:pt x="1717" y="1951"/>
                  </a:cubicBezTo>
                  <a:close/>
                  <a:moveTo>
                    <a:pt x="2222" y="98"/>
                  </a:moveTo>
                  <a:cubicBezTo>
                    <a:pt x="2222" y="66"/>
                    <a:pt x="2206" y="36"/>
                    <a:pt x="2180" y="17"/>
                  </a:cubicBezTo>
                  <a:cubicBezTo>
                    <a:pt x="2163" y="6"/>
                    <a:pt x="2144" y="0"/>
                    <a:pt x="2125" y="0"/>
                  </a:cubicBezTo>
                  <a:cubicBezTo>
                    <a:pt x="2108" y="0"/>
                    <a:pt x="2090" y="4"/>
                    <a:pt x="2075" y="14"/>
                  </a:cubicBezTo>
                  <a:cubicBezTo>
                    <a:pt x="123" y="1140"/>
                    <a:pt x="123" y="1140"/>
                    <a:pt x="123" y="1140"/>
                  </a:cubicBezTo>
                  <a:cubicBezTo>
                    <a:pt x="120" y="1143"/>
                    <a:pt x="117" y="1146"/>
                    <a:pt x="115" y="1149"/>
                  </a:cubicBezTo>
                  <a:cubicBezTo>
                    <a:pt x="104" y="1162"/>
                    <a:pt x="95" y="1179"/>
                    <a:pt x="95" y="1194"/>
                  </a:cubicBezTo>
                  <a:cubicBezTo>
                    <a:pt x="95" y="1203"/>
                    <a:pt x="98" y="1213"/>
                    <a:pt x="107" y="1224"/>
                  </a:cubicBezTo>
                  <a:cubicBezTo>
                    <a:pt x="117" y="1236"/>
                    <a:pt x="134" y="1249"/>
                    <a:pt x="163" y="1263"/>
                  </a:cubicBezTo>
                  <a:cubicBezTo>
                    <a:pt x="243" y="1300"/>
                    <a:pt x="385" y="1357"/>
                    <a:pt x="506" y="1405"/>
                  </a:cubicBezTo>
                  <a:cubicBezTo>
                    <a:pt x="627" y="1454"/>
                    <a:pt x="728" y="1492"/>
                    <a:pt x="729" y="1492"/>
                  </a:cubicBezTo>
                  <a:cubicBezTo>
                    <a:pt x="744" y="1498"/>
                    <a:pt x="744" y="1498"/>
                    <a:pt x="744" y="1498"/>
                  </a:cubicBezTo>
                  <a:cubicBezTo>
                    <a:pt x="733" y="2083"/>
                    <a:pt x="733" y="2083"/>
                    <a:pt x="733" y="2083"/>
                  </a:cubicBezTo>
                  <a:cubicBezTo>
                    <a:pt x="740" y="2075"/>
                    <a:pt x="748" y="2063"/>
                    <a:pt x="758" y="2049"/>
                  </a:cubicBezTo>
                  <a:cubicBezTo>
                    <a:pt x="758" y="2048"/>
                    <a:pt x="758" y="2048"/>
                    <a:pt x="758" y="2048"/>
                  </a:cubicBezTo>
                  <a:cubicBezTo>
                    <a:pt x="1074" y="1618"/>
                    <a:pt x="1074" y="1618"/>
                    <a:pt x="1074" y="1618"/>
                  </a:cubicBezTo>
                  <a:cubicBezTo>
                    <a:pt x="1737" y="1908"/>
                    <a:pt x="1737" y="1908"/>
                    <a:pt x="1737" y="1908"/>
                  </a:cubicBezTo>
                  <a:cubicBezTo>
                    <a:pt x="1738" y="1908"/>
                    <a:pt x="1738" y="1908"/>
                    <a:pt x="1738" y="1908"/>
                  </a:cubicBezTo>
                  <a:cubicBezTo>
                    <a:pt x="1738" y="1908"/>
                    <a:pt x="1738" y="1908"/>
                    <a:pt x="1740" y="1909"/>
                  </a:cubicBezTo>
                  <a:cubicBezTo>
                    <a:pt x="1741" y="1910"/>
                    <a:pt x="1743" y="1911"/>
                    <a:pt x="1746" y="1912"/>
                  </a:cubicBezTo>
                  <a:cubicBezTo>
                    <a:pt x="1752" y="1915"/>
                    <a:pt x="1760" y="1918"/>
                    <a:pt x="1770" y="1922"/>
                  </a:cubicBezTo>
                  <a:cubicBezTo>
                    <a:pt x="1790" y="1929"/>
                    <a:pt x="1817" y="1936"/>
                    <a:pt x="1842" y="1936"/>
                  </a:cubicBezTo>
                  <a:cubicBezTo>
                    <a:pt x="1864" y="1936"/>
                    <a:pt x="1884" y="1931"/>
                    <a:pt x="1900" y="1918"/>
                  </a:cubicBezTo>
                  <a:cubicBezTo>
                    <a:pt x="1909" y="1911"/>
                    <a:pt x="1918" y="1902"/>
                    <a:pt x="1925" y="1888"/>
                  </a:cubicBezTo>
                  <a:cubicBezTo>
                    <a:pt x="2221" y="114"/>
                    <a:pt x="2221" y="114"/>
                    <a:pt x="2221" y="114"/>
                  </a:cubicBezTo>
                  <a:cubicBezTo>
                    <a:pt x="2201" y="111"/>
                    <a:pt x="2201" y="111"/>
                    <a:pt x="2201" y="111"/>
                  </a:cubicBezTo>
                  <a:cubicBezTo>
                    <a:pt x="2221" y="114"/>
                    <a:pt x="2221" y="114"/>
                    <a:pt x="2221" y="114"/>
                  </a:cubicBezTo>
                  <a:cubicBezTo>
                    <a:pt x="2221" y="109"/>
                    <a:pt x="2222" y="103"/>
                    <a:pt x="2222" y="98"/>
                  </a:cubicBezTo>
                  <a:close/>
                  <a:moveTo>
                    <a:pt x="1935" y="400"/>
                  </a:moveTo>
                  <a:cubicBezTo>
                    <a:pt x="1723" y="1664"/>
                    <a:pt x="1723" y="1664"/>
                    <a:pt x="1723" y="1664"/>
                  </a:cubicBezTo>
                  <a:cubicBezTo>
                    <a:pt x="1717" y="1705"/>
                    <a:pt x="1680" y="1726"/>
                    <a:pt x="1641" y="1710"/>
                  </a:cubicBezTo>
                  <a:cubicBezTo>
                    <a:pt x="1256" y="1552"/>
                    <a:pt x="1256" y="1552"/>
                    <a:pt x="1256" y="1552"/>
                  </a:cubicBezTo>
                  <a:cubicBezTo>
                    <a:pt x="1217" y="1537"/>
                    <a:pt x="1204" y="1495"/>
                    <a:pt x="1225" y="1460"/>
                  </a:cubicBezTo>
                  <a:cubicBezTo>
                    <a:pt x="1737" y="602"/>
                    <a:pt x="1737" y="602"/>
                    <a:pt x="1737" y="602"/>
                  </a:cubicBezTo>
                  <a:cubicBezTo>
                    <a:pt x="1759" y="567"/>
                    <a:pt x="1750" y="560"/>
                    <a:pt x="1719" y="586"/>
                  </a:cubicBezTo>
                  <a:cubicBezTo>
                    <a:pt x="833" y="1307"/>
                    <a:pt x="833" y="1307"/>
                    <a:pt x="833" y="1307"/>
                  </a:cubicBezTo>
                  <a:cubicBezTo>
                    <a:pt x="801" y="1333"/>
                    <a:pt x="743" y="1342"/>
                    <a:pt x="705" y="1327"/>
                  </a:cubicBezTo>
                  <a:cubicBezTo>
                    <a:pt x="486" y="1237"/>
                    <a:pt x="486" y="1237"/>
                    <a:pt x="486" y="1237"/>
                  </a:cubicBezTo>
                  <a:cubicBezTo>
                    <a:pt x="447" y="1222"/>
                    <a:pt x="445" y="1192"/>
                    <a:pt x="481" y="1171"/>
                  </a:cubicBezTo>
                  <a:cubicBezTo>
                    <a:pt x="1882" y="364"/>
                    <a:pt x="1882" y="364"/>
                    <a:pt x="1882" y="364"/>
                  </a:cubicBezTo>
                  <a:cubicBezTo>
                    <a:pt x="1918" y="343"/>
                    <a:pt x="1941" y="359"/>
                    <a:pt x="1935" y="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857249" y="1012632"/>
            <a:ext cx="74295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book(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u="sng" dirty="0">
                <a:latin typeface="楷体_GB2312" pitchFamily="49" charset="-122"/>
                <a:ea typeface="楷体_GB2312" pitchFamily="49" charset="-122"/>
              </a:rPr>
              <a:t>图书编号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图书类别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书名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作者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出版社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出版时间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单价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数量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折扣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封面图片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algn="l" eaLnBrk="1" hangingPunct="1"/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members(</a:t>
            </a:r>
            <a:r>
              <a:rPr lang="zh-CN" altLang="en-US" b="1" u="sng" dirty="0">
                <a:latin typeface="楷体_GB2312" pitchFamily="49" charset="-122"/>
                <a:ea typeface="楷体_GB2312" pitchFamily="49" charset="-122"/>
              </a:rPr>
              <a:t>用户号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性别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密码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联系电话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注册时间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l" eaLnBrk="1" hangingPunct="1"/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sell (</a:t>
            </a:r>
            <a:r>
              <a:rPr lang="zh-CN" altLang="en-US" b="1" u="sng" dirty="0">
                <a:latin typeface="楷体_GB2312" pitchFamily="49" charset="-122"/>
                <a:ea typeface="楷体_GB2312" pitchFamily="49" charset="-122"/>
              </a:rPr>
              <a:t>订单号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用户号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图书编号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订购册数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订购单价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订购时间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是否发货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是否收货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是否结清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63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 animBg="1"/>
      <p:bldP spid="194" grpId="0"/>
      <p:bldP spid="223" grpId="0"/>
      <p:bldP spid="224" grpId="0"/>
      <p:bldP spid="225" grpId="0"/>
      <p:bldP spid="226" grpId="0"/>
      <p:bldP spid="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Freeform 609"/>
          <p:cNvSpPr>
            <a:spLocks noEditPoints="1"/>
          </p:cNvSpPr>
          <p:nvPr/>
        </p:nvSpPr>
        <p:spPr bwMode="auto">
          <a:xfrm>
            <a:off x="1841837" y="1090227"/>
            <a:ext cx="5380852" cy="2707073"/>
          </a:xfrm>
          <a:custGeom>
            <a:avLst/>
            <a:gdLst>
              <a:gd name="T0" fmla="*/ 42 w 1779"/>
              <a:gd name="T1" fmla="*/ 140 h 895"/>
              <a:gd name="T2" fmla="*/ 155 w 1779"/>
              <a:gd name="T3" fmla="*/ 148 h 895"/>
              <a:gd name="T4" fmla="*/ 327 w 1779"/>
              <a:gd name="T5" fmla="*/ 46 h 895"/>
              <a:gd name="T6" fmla="*/ 337 w 1779"/>
              <a:gd name="T7" fmla="*/ 74 h 895"/>
              <a:gd name="T8" fmla="*/ 382 w 1779"/>
              <a:gd name="T9" fmla="*/ 79 h 895"/>
              <a:gd name="T10" fmla="*/ 161 w 1779"/>
              <a:gd name="T11" fmla="*/ 328 h 895"/>
              <a:gd name="T12" fmla="*/ 431 w 1779"/>
              <a:gd name="T13" fmla="*/ 71 h 895"/>
              <a:gd name="T14" fmla="*/ 414 w 1779"/>
              <a:gd name="T15" fmla="*/ 103 h 895"/>
              <a:gd name="T16" fmla="*/ 488 w 1779"/>
              <a:gd name="T17" fmla="*/ 57 h 895"/>
              <a:gd name="T18" fmla="*/ 433 w 1779"/>
              <a:gd name="T19" fmla="*/ 121 h 895"/>
              <a:gd name="T20" fmla="*/ 466 w 1779"/>
              <a:gd name="T21" fmla="*/ 106 h 895"/>
              <a:gd name="T22" fmla="*/ 287 w 1779"/>
              <a:gd name="T23" fmla="*/ 329 h 895"/>
              <a:gd name="T24" fmla="*/ 507 w 1779"/>
              <a:gd name="T25" fmla="*/ 132 h 895"/>
              <a:gd name="T26" fmla="*/ 476 w 1779"/>
              <a:gd name="T27" fmla="*/ 193 h 895"/>
              <a:gd name="T28" fmla="*/ 468 w 1779"/>
              <a:gd name="T29" fmla="*/ 231 h 895"/>
              <a:gd name="T30" fmla="*/ 583 w 1779"/>
              <a:gd name="T31" fmla="*/ 125 h 895"/>
              <a:gd name="T32" fmla="*/ 643 w 1779"/>
              <a:gd name="T33" fmla="*/ 97 h 895"/>
              <a:gd name="T34" fmla="*/ 305 w 1779"/>
              <a:gd name="T35" fmla="*/ 463 h 895"/>
              <a:gd name="T36" fmla="*/ 333 w 1779"/>
              <a:gd name="T37" fmla="*/ 478 h 895"/>
              <a:gd name="T38" fmla="*/ 324 w 1779"/>
              <a:gd name="T39" fmla="*/ 552 h 895"/>
              <a:gd name="T40" fmla="*/ 751 w 1779"/>
              <a:gd name="T41" fmla="*/ 184 h 895"/>
              <a:gd name="T42" fmla="*/ 797 w 1779"/>
              <a:gd name="T43" fmla="*/ 160 h 895"/>
              <a:gd name="T44" fmla="*/ 851 w 1779"/>
              <a:gd name="T45" fmla="*/ 147 h 895"/>
              <a:gd name="T46" fmla="*/ 380 w 1779"/>
              <a:gd name="T47" fmla="*/ 639 h 895"/>
              <a:gd name="T48" fmla="*/ 911 w 1779"/>
              <a:gd name="T49" fmla="*/ 138 h 895"/>
              <a:gd name="T50" fmla="*/ 941 w 1779"/>
              <a:gd name="T51" fmla="*/ 127 h 895"/>
              <a:gd name="T52" fmla="*/ 1002 w 1779"/>
              <a:gd name="T53" fmla="*/ 80 h 895"/>
              <a:gd name="T54" fmla="*/ 708 w 1779"/>
              <a:gd name="T55" fmla="*/ 410 h 895"/>
              <a:gd name="T56" fmla="*/ 399 w 1779"/>
              <a:gd name="T57" fmla="*/ 743 h 895"/>
              <a:gd name="T58" fmla="*/ 1157 w 1779"/>
              <a:gd name="T59" fmla="*/ 18 h 895"/>
              <a:gd name="T60" fmla="*/ 591 w 1779"/>
              <a:gd name="T61" fmla="*/ 592 h 895"/>
              <a:gd name="T62" fmla="*/ 1152 w 1779"/>
              <a:gd name="T63" fmla="*/ 50 h 895"/>
              <a:gd name="T64" fmla="*/ 980 w 1779"/>
              <a:gd name="T65" fmla="*/ 242 h 895"/>
              <a:gd name="T66" fmla="*/ 928 w 1779"/>
              <a:gd name="T67" fmla="*/ 308 h 895"/>
              <a:gd name="T68" fmla="*/ 1246 w 1779"/>
              <a:gd name="T69" fmla="*/ 41 h 895"/>
              <a:gd name="T70" fmla="*/ 1065 w 1779"/>
              <a:gd name="T71" fmla="*/ 245 h 895"/>
              <a:gd name="T72" fmla="*/ 1087 w 1779"/>
              <a:gd name="T73" fmla="*/ 265 h 895"/>
              <a:gd name="T74" fmla="*/ 1337 w 1779"/>
              <a:gd name="T75" fmla="*/ 38 h 895"/>
              <a:gd name="T76" fmla="*/ 865 w 1779"/>
              <a:gd name="T77" fmla="*/ 557 h 895"/>
              <a:gd name="T78" fmla="*/ 1027 w 1779"/>
              <a:gd name="T79" fmla="*/ 418 h 895"/>
              <a:gd name="T80" fmla="*/ 1057 w 1779"/>
              <a:gd name="T81" fmla="*/ 449 h 895"/>
              <a:gd name="T82" fmla="*/ 1191 w 1779"/>
              <a:gd name="T83" fmla="*/ 371 h 895"/>
              <a:gd name="T84" fmla="*/ 890 w 1779"/>
              <a:gd name="T85" fmla="*/ 717 h 895"/>
              <a:gd name="T86" fmla="*/ 1001 w 1779"/>
              <a:gd name="T87" fmla="*/ 659 h 895"/>
              <a:gd name="T88" fmla="*/ 1597 w 1779"/>
              <a:gd name="T89" fmla="*/ 91 h 895"/>
              <a:gd name="T90" fmla="*/ 1457 w 1779"/>
              <a:gd name="T91" fmla="*/ 277 h 895"/>
              <a:gd name="T92" fmla="*/ 1342 w 1779"/>
              <a:gd name="T93" fmla="*/ 397 h 895"/>
              <a:gd name="T94" fmla="*/ 1546 w 1779"/>
              <a:gd name="T95" fmla="*/ 221 h 895"/>
              <a:gd name="T96" fmla="*/ 1576 w 1779"/>
              <a:gd name="T97" fmla="*/ 242 h 895"/>
              <a:gd name="T98" fmla="*/ 1348 w 1779"/>
              <a:gd name="T99" fmla="*/ 482 h 895"/>
              <a:gd name="T100" fmla="*/ 1535 w 1779"/>
              <a:gd name="T101" fmla="*/ 317 h 895"/>
              <a:gd name="T102" fmla="*/ 1380 w 1779"/>
              <a:gd name="T103" fmla="*/ 520 h 895"/>
              <a:gd name="T104" fmla="*/ 1393 w 1779"/>
              <a:gd name="T105" fmla="*/ 547 h 895"/>
              <a:gd name="T106" fmla="*/ 1532 w 1779"/>
              <a:gd name="T107" fmla="*/ 459 h 895"/>
              <a:gd name="T108" fmla="*/ 1482 w 1779"/>
              <a:gd name="T109" fmla="*/ 537 h 895"/>
              <a:gd name="T110" fmla="*/ 1500 w 1779"/>
              <a:gd name="T111" fmla="*/ 561 h 895"/>
              <a:gd name="T112" fmla="*/ 1590 w 1779"/>
              <a:gd name="T113" fmla="*/ 535 h 895"/>
              <a:gd name="T114" fmla="*/ 1578 w 1779"/>
              <a:gd name="T115" fmla="*/ 599 h 895"/>
              <a:gd name="T116" fmla="*/ 1597 w 1779"/>
              <a:gd name="T117" fmla="*/ 632 h 895"/>
              <a:gd name="T118" fmla="*/ 1680 w 1779"/>
              <a:gd name="T119" fmla="*/ 599 h 895"/>
              <a:gd name="T120" fmla="*/ 1739 w 1779"/>
              <a:gd name="T121" fmla="*/ 588 h 895"/>
              <a:gd name="T122" fmla="*/ 1692 w 1779"/>
              <a:gd name="T123" fmla="*/ 817 h 895"/>
              <a:gd name="T124" fmla="*/ 997 w 1779"/>
              <a:gd name="T125" fmla="*/ 69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9" h="895">
                <a:moveTo>
                  <a:pt x="33" y="74"/>
                </a:moveTo>
                <a:cubicBezTo>
                  <a:pt x="32" y="73"/>
                  <a:pt x="30" y="73"/>
                  <a:pt x="29" y="74"/>
                </a:cubicBezTo>
                <a:cubicBezTo>
                  <a:pt x="8" y="95"/>
                  <a:pt x="8" y="95"/>
                  <a:pt x="8" y="95"/>
                </a:cubicBezTo>
                <a:cubicBezTo>
                  <a:pt x="7" y="96"/>
                  <a:pt x="7" y="98"/>
                  <a:pt x="8" y="99"/>
                </a:cubicBezTo>
                <a:cubicBezTo>
                  <a:pt x="9" y="100"/>
                  <a:pt x="10" y="100"/>
                  <a:pt x="11" y="100"/>
                </a:cubicBezTo>
                <a:cubicBezTo>
                  <a:pt x="11" y="100"/>
                  <a:pt x="12" y="100"/>
                  <a:pt x="13" y="99"/>
                </a:cubicBezTo>
                <a:cubicBezTo>
                  <a:pt x="33" y="78"/>
                  <a:pt x="33" y="78"/>
                  <a:pt x="33" y="78"/>
                </a:cubicBezTo>
                <a:cubicBezTo>
                  <a:pt x="35" y="77"/>
                  <a:pt x="35" y="75"/>
                  <a:pt x="33" y="74"/>
                </a:cubicBezTo>
                <a:close/>
                <a:moveTo>
                  <a:pt x="55" y="70"/>
                </a:moveTo>
                <a:cubicBezTo>
                  <a:pt x="55" y="70"/>
                  <a:pt x="56" y="70"/>
                  <a:pt x="57" y="69"/>
                </a:cubicBezTo>
                <a:cubicBezTo>
                  <a:pt x="62" y="64"/>
                  <a:pt x="62" y="64"/>
                  <a:pt x="62" y="64"/>
                </a:cubicBezTo>
                <a:cubicBezTo>
                  <a:pt x="63" y="63"/>
                  <a:pt x="63" y="61"/>
                  <a:pt x="62" y="59"/>
                </a:cubicBezTo>
                <a:cubicBezTo>
                  <a:pt x="61" y="58"/>
                  <a:pt x="59" y="58"/>
                  <a:pt x="58" y="59"/>
                </a:cubicBezTo>
                <a:cubicBezTo>
                  <a:pt x="52" y="65"/>
                  <a:pt x="52" y="65"/>
                  <a:pt x="52" y="65"/>
                </a:cubicBezTo>
                <a:cubicBezTo>
                  <a:pt x="51" y="66"/>
                  <a:pt x="51" y="68"/>
                  <a:pt x="52" y="69"/>
                </a:cubicBezTo>
                <a:cubicBezTo>
                  <a:pt x="53" y="70"/>
                  <a:pt x="54" y="70"/>
                  <a:pt x="55" y="70"/>
                </a:cubicBezTo>
                <a:close/>
                <a:moveTo>
                  <a:pt x="20" y="105"/>
                </a:moveTo>
                <a:cubicBezTo>
                  <a:pt x="21" y="105"/>
                  <a:pt x="21" y="104"/>
                  <a:pt x="22" y="104"/>
                </a:cubicBezTo>
                <a:cubicBezTo>
                  <a:pt x="42" y="84"/>
                  <a:pt x="42" y="84"/>
                  <a:pt x="42" y="84"/>
                </a:cubicBezTo>
                <a:cubicBezTo>
                  <a:pt x="43" y="83"/>
                  <a:pt x="43" y="81"/>
                  <a:pt x="42" y="80"/>
                </a:cubicBezTo>
                <a:cubicBezTo>
                  <a:pt x="41" y="78"/>
                  <a:pt x="39" y="78"/>
                  <a:pt x="38" y="8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6" y="101"/>
                  <a:pt x="16" y="103"/>
                  <a:pt x="18" y="104"/>
                </a:cubicBezTo>
                <a:cubicBezTo>
                  <a:pt x="18" y="104"/>
                  <a:pt x="19" y="105"/>
                  <a:pt x="20" y="105"/>
                </a:cubicBezTo>
                <a:close/>
                <a:moveTo>
                  <a:pt x="30" y="106"/>
                </a:moveTo>
                <a:cubicBezTo>
                  <a:pt x="29" y="105"/>
                  <a:pt x="27" y="105"/>
                  <a:pt x="25" y="106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3" y="108"/>
                  <a:pt x="23" y="110"/>
                  <a:pt x="24" y="112"/>
                </a:cubicBezTo>
                <a:cubicBezTo>
                  <a:pt x="24" y="112"/>
                  <a:pt x="25" y="112"/>
                  <a:pt x="26" y="112"/>
                </a:cubicBezTo>
                <a:cubicBezTo>
                  <a:pt x="27" y="112"/>
                  <a:pt x="28" y="112"/>
                  <a:pt x="28" y="112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1" y="109"/>
                  <a:pt x="31" y="107"/>
                  <a:pt x="30" y="106"/>
                </a:cubicBezTo>
                <a:close/>
                <a:moveTo>
                  <a:pt x="37" y="99"/>
                </a:moveTo>
                <a:cubicBezTo>
                  <a:pt x="37" y="99"/>
                  <a:pt x="38" y="100"/>
                  <a:pt x="39" y="100"/>
                </a:cubicBezTo>
                <a:cubicBezTo>
                  <a:pt x="40" y="100"/>
                  <a:pt x="41" y="99"/>
                  <a:pt x="41" y="99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7"/>
                  <a:pt x="50" y="86"/>
                </a:cubicBezTo>
                <a:cubicBezTo>
                  <a:pt x="48" y="85"/>
                  <a:pt x="46" y="85"/>
                  <a:pt x="45" y="86"/>
                </a:cubicBezTo>
                <a:cubicBezTo>
                  <a:pt x="37" y="94"/>
                  <a:pt x="37" y="94"/>
                  <a:pt x="37" y="94"/>
                </a:cubicBezTo>
                <a:cubicBezTo>
                  <a:pt x="36" y="95"/>
                  <a:pt x="36" y="97"/>
                  <a:pt x="37" y="99"/>
                </a:cubicBezTo>
                <a:close/>
                <a:moveTo>
                  <a:pt x="20" y="133"/>
                </a:moveTo>
                <a:cubicBezTo>
                  <a:pt x="21" y="133"/>
                  <a:pt x="21" y="132"/>
                  <a:pt x="22" y="132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26" y="128"/>
                  <a:pt x="26" y="126"/>
                  <a:pt x="25" y="125"/>
                </a:cubicBezTo>
                <a:cubicBezTo>
                  <a:pt x="24" y="123"/>
                  <a:pt x="22" y="123"/>
                  <a:pt x="20" y="125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6" y="129"/>
                  <a:pt x="16" y="131"/>
                  <a:pt x="18" y="132"/>
                </a:cubicBezTo>
                <a:cubicBezTo>
                  <a:pt x="18" y="132"/>
                  <a:pt x="19" y="133"/>
                  <a:pt x="20" y="133"/>
                </a:cubicBezTo>
                <a:close/>
                <a:moveTo>
                  <a:pt x="54" y="110"/>
                </a:moveTo>
                <a:cubicBezTo>
                  <a:pt x="52" y="109"/>
                  <a:pt x="50" y="109"/>
                  <a:pt x="49" y="110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0" y="130"/>
                  <a:pt x="30" y="131"/>
                  <a:pt x="31" y="133"/>
                </a:cubicBezTo>
                <a:cubicBezTo>
                  <a:pt x="31" y="133"/>
                  <a:pt x="32" y="134"/>
                  <a:pt x="33" y="134"/>
                </a:cubicBezTo>
                <a:cubicBezTo>
                  <a:pt x="34" y="134"/>
                  <a:pt x="35" y="133"/>
                  <a:pt x="35" y="133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5" y="113"/>
                  <a:pt x="55" y="111"/>
                  <a:pt x="54" y="110"/>
                </a:cubicBezTo>
                <a:close/>
                <a:moveTo>
                  <a:pt x="59" y="105"/>
                </a:moveTo>
                <a:cubicBezTo>
                  <a:pt x="59" y="105"/>
                  <a:pt x="60" y="106"/>
                  <a:pt x="61" y="106"/>
                </a:cubicBezTo>
                <a:cubicBezTo>
                  <a:pt x="62" y="106"/>
                  <a:pt x="62" y="105"/>
                  <a:pt x="63" y="105"/>
                </a:cubicBezTo>
                <a:cubicBezTo>
                  <a:pt x="72" y="96"/>
                  <a:pt x="72" y="96"/>
                  <a:pt x="72" y="96"/>
                </a:cubicBezTo>
                <a:cubicBezTo>
                  <a:pt x="73" y="94"/>
                  <a:pt x="73" y="92"/>
                  <a:pt x="72" y="91"/>
                </a:cubicBezTo>
                <a:cubicBezTo>
                  <a:pt x="71" y="90"/>
                  <a:pt x="69" y="90"/>
                  <a:pt x="68" y="91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7" y="102"/>
                  <a:pt x="57" y="104"/>
                  <a:pt x="59" y="105"/>
                </a:cubicBezTo>
                <a:close/>
                <a:moveTo>
                  <a:pt x="3" y="156"/>
                </a:moveTo>
                <a:cubicBezTo>
                  <a:pt x="1" y="158"/>
                  <a:pt x="1" y="158"/>
                  <a:pt x="1" y="158"/>
                </a:cubicBezTo>
                <a:cubicBezTo>
                  <a:pt x="0" y="159"/>
                  <a:pt x="0" y="161"/>
                  <a:pt x="1" y="162"/>
                </a:cubicBezTo>
                <a:cubicBezTo>
                  <a:pt x="2" y="163"/>
                  <a:pt x="2" y="163"/>
                  <a:pt x="3" y="163"/>
                </a:cubicBezTo>
                <a:cubicBezTo>
                  <a:pt x="4" y="163"/>
                  <a:pt x="5" y="163"/>
                  <a:pt x="5" y="162"/>
                </a:cubicBezTo>
                <a:cubicBezTo>
                  <a:pt x="8" y="160"/>
                  <a:pt x="8" y="160"/>
                  <a:pt x="8" y="160"/>
                </a:cubicBezTo>
                <a:cubicBezTo>
                  <a:pt x="9" y="159"/>
                  <a:pt x="9" y="157"/>
                  <a:pt x="8" y="156"/>
                </a:cubicBezTo>
                <a:cubicBezTo>
                  <a:pt x="6" y="155"/>
                  <a:pt x="4" y="155"/>
                  <a:pt x="3" y="156"/>
                </a:cubicBezTo>
                <a:close/>
                <a:moveTo>
                  <a:pt x="23" y="150"/>
                </a:moveTo>
                <a:cubicBezTo>
                  <a:pt x="18" y="155"/>
                  <a:pt x="18" y="155"/>
                  <a:pt x="18" y="155"/>
                </a:cubicBezTo>
                <a:cubicBezTo>
                  <a:pt x="16" y="157"/>
                  <a:pt x="16" y="159"/>
                  <a:pt x="18" y="160"/>
                </a:cubicBezTo>
                <a:cubicBezTo>
                  <a:pt x="18" y="160"/>
                  <a:pt x="19" y="161"/>
                  <a:pt x="20" y="161"/>
                </a:cubicBezTo>
                <a:cubicBezTo>
                  <a:pt x="21" y="161"/>
                  <a:pt x="21" y="160"/>
                  <a:pt x="22" y="160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29" y="153"/>
                  <a:pt x="29" y="151"/>
                  <a:pt x="28" y="150"/>
                </a:cubicBezTo>
                <a:cubicBezTo>
                  <a:pt x="27" y="148"/>
                  <a:pt x="25" y="148"/>
                  <a:pt x="23" y="150"/>
                </a:cubicBezTo>
                <a:close/>
                <a:moveTo>
                  <a:pt x="42" y="140"/>
                </a:moveTo>
                <a:cubicBezTo>
                  <a:pt x="79" y="103"/>
                  <a:pt x="79" y="103"/>
                  <a:pt x="79" y="103"/>
                </a:cubicBezTo>
                <a:cubicBezTo>
                  <a:pt x="85" y="96"/>
                  <a:pt x="85" y="96"/>
                  <a:pt x="85" y="96"/>
                </a:cubicBezTo>
                <a:cubicBezTo>
                  <a:pt x="87" y="95"/>
                  <a:pt x="87" y="93"/>
                  <a:pt x="85" y="92"/>
                </a:cubicBezTo>
                <a:cubicBezTo>
                  <a:pt x="84" y="91"/>
                  <a:pt x="82" y="91"/>
                  <a:pt x="81" y="92"/>
                </a:cubicBezTo>
                <a:cubicBezTo>
                  <a:pt x="77" y="96"/>
                  <a:pt x="77" y="96"/>
                  <a:pt x="77" y="96"/>
                </a:cubicBezTo>
                <a:cubicBezTo>
                  <a:pt x="38" y="135"/>
                  <a:pt x="38" y="135"/>
                  <a:pt x="38" y="135"/>
                </a:cubicBezTo>
                <a:cubicBezTo>
                  <a:pt x="37" y="137"/>
                  <a:pt x="37" y="139"/>
                  <a:pt x="38" y="140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1" y="141"/>
                  <a:pt x="41" y="140"/>
                  <a:pt x="42" y="140"/>
                </a:cubicBezTo>
                <a:close/>
                <a:moveTo>
                  <a:pt x="89" y="91"/>
                </a:moveTo>
                <a:cubicBezTo>
                  <a:pt x="90" y="91"/>
                  <a:pt x="91" y="91"/>
                  <a:pt x="92" y="90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4" y="78"/>
                  <a:pt x="104" y="76"/>
                  <a:pt x="102" y="75"/>
                </a:cubicBezTo>
                <a:cubicBezTo>
                  <a:pt x="101" y="74"/>
                  <a:pt x="99" y="74"/>
                  <a:pt x="98" y="75"/>
                </a:cubicBezTo>
                <a:cubicBezTo>
                  <a:pt x="87" y="86"/>
                  <a:pt x="87" y="86"/>
                  <a:pt x="87" y="86"/>
                </a:cubicBezTo>
                <a:cubicBezTo>
                  <a:pt x="86" y="87"/>
                  <a:pt x="86" y="89"/>
                  <a:pt x="87" y="90"/>
                </a:cubicBezTo>
                <a:cubicBezTo>
                  <a:pt x="88" y="91"/>
                  <a:pt x="89" y="91"/>
                  <a:pt x="89" y="91"/>
                </a:cubicBezTo>
                <a:close/>
                <a:moveTo>
                  <a:pt x="125" y="66"/>
                </a:moveTo>
                <a:cubicBezTo>
                  <a:pt x="124" y="65"/>
                  <a:pt x="122" y="65"/>
                  <a:pt x="121" y="66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6" y="141"/>
                  <a:pt x="46" y="141"/>
                  <a:pt x="46" y="141"/>
                </a:cubicBezTo>
                <a:cubicBezTo>
                  <a:pt x="46" y="141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39" y="148"/>
                  <a:pt x="39" y="148"/>
                  <a:pt x="39" y="148"/>
                </a:cubicBezTo>
                <a:cubicBezTo>
                  <a:pt x="38" y="149"/>
                  <a:pt x="38" y="151"/>
                  <a:pt x="39" y="152"/>
                </a:cubicBezTo>
                <a:cubicBezTo>
                  <a:pt x="40" y="153"/>
                  <a:pt x="40" y="153"/>
                  <a:pt x="41" y="153"/>
                </a:cubicBezTo>
                <a:cubicBezTo>
                  <a:pt x="42" y="153"/>
                  <a:pt x="43" y="153"/>
                  <a:pt x="43" y="152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49" y="147"/>
                  <a:pt x="49" y="146"/>
                  <a:pt x="49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6" y="69"/>
                  <a:pt x="126" y="67"/>
                  <a:pt x="125" y="66"/>
                </a:cubicBezTo>
                <a:close/>
                <a:moveTo>
                  <a:pt x="141" y="64"/>
                </a:moveTo>
                <a:cubicBezTo>
                  <a:pt x="140" y="63"/>
                  <a:pt x="138" y="63"/>
                  <a:pt x="137" y="64"/>
                </a:cubicBezTo>
                <a:cubicBezTo>
                  <a:pt x="62" y="139"/>
                  <a:pt x="62" y="139"/>
                  <a:pt x="62" y="139"/>
                </a:cubicBezTo>
                <a:cubicBezTo>
                  <a:pt x="61" y="140"/>
                  <a:pt x="61" y="142"/>
                  <a:pt x="62" y="143"/>
                </a:cubicBezTo>
                <a:cubicBezTo>
                  <a:pt x="63" y="144"/>
                  <a:pt x="63" y="144"/>
                  <a:pt x="64" y="144"/>
                </a:cubicBezTo>
                <a:cubicBezTo>
                  <a:pt x="65" y="144"/>
                  <a:pt x="66" y="144"/>
                  <a:pt x="66" y="143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2" y="67"/>
                  <a:pt x="142" y="65"/>
                  <a:pt x="141" y="64"/>
                </a:cubicBezTo>
                <a:close/>
                <a:moveTo>
                  <a:pt x="157" y="66"/>
                </a:moveTo>
                <a:cubicBezTo>
                  <a:pt x="159" y="65"/>
                  <a:pt x="159" y="63"/>
                  <a:pt x="157" y="62"/>
                </a:cubicBezTo>
                <a:cubicBezTo>
                  <a:pt x="156" y="61"/>
                  <a:pt x="154" y="61"/>
                  <a:pt x="153" y="62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2" y="133"/>
                  <a:pt x="82" y="135"/>
                  <a:pt x="83" y="137"/>
                </a:cubicBezTo>
                <a:cubicBezTo>
                  <a:pt x="83" y="137"/>
                  <a:pt x="84" y="137"/>
                  <a:pt x="85" y="137"/>
                </a:cubicBezTo>
                <a:cubicBezTo>
                  <a:pt x="86" y="137"/>
                  <a:pt x="87" y="137"/>
                  <a:pt x="87" y="137"/>
                </a:cubicBezTo>
                <a:cubicBezTo>
                  <a:pt x="102" y="122"/>
                  <a:pt x="102" y="122"/>
                  <a:pt x="102" y="122"/>
                </a:cubicBezTo>
                <a:lnTo>
                  <a:pt x="157" y="66"/>
                </a:lnTo>
                <a:close/>
                <a:moveTo>
                  <a:pt x="168" y="65"/>
                </a:moveTo>
                <a:cubicBezTo>
                  <a:pt x="167" y="64"/>
                  <a:pt x="165" y="64"/>
                  <a:pt x="164" y="65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0" y="129"/>
                  <a:pt x="100" y="131"/>
                  <a:pt x="101" y="132"/>
                </a:cubicBezTo>
                <a:cubicBezTo>
                  <a:pt x="102" y="132"/>
                  <a:pt x="103" y="133"/>
                  <a:pt x="104" y="133"/>
                </a:cubicBezTo>
                <a:cubicBezTo>
                  <a:pt x="104" y="133"/>
                  <a:pt x="105" y="132"/>
                  <a:pt x="106" y="132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9" y="68"/>
                  <a:pt x="169" y="67"/>
                  <a:pt x="168" y="65"/>
                </a:cubicBezTo>
                <a:close/>
                <a:moveTo>
                  <a:pt x="181" y="66"/>
                </a:moveTo>
                <a:cubicBezTo>
                  <a:pt x="180" y="65"/>
                  <a:pt x="178" y="65"/>
                  <a:pt x="177" y="66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17" y="125"/>
                  <a:pt x="117" y="127"/>
                  <a:pt x="119" y="129"/>
                </a:cubicBezTo>
                <a:cubicBezTo>
                  <a:pt x="119" y="129"/>
                  <a:pt x="120" y="130"/>
                  <a:pt x="121" y="130"/>
                </a:cubicBezTo>
                <a:cubicBezTo>
                  <a:pt x="122" y="130"/>
                  <a:pt x="122" y="129"/>
                  <a:pt x="123" y="129"/>
                </a:cubicBezTo>
                <a:cubicBezTo>
                  <a:pt x="181" y="71"/>
                  <a:pt x="181" y="71"/>
                  <a:pt x="181" y="71"/>
                </a:cubicBezTo>
                <a:cubicBezTo>
                  <a:pt x="182" y="70"/>
                  <a:pt x="182" y="68"/>
                  <a:pt x="181" y="66"/>
                </a:cubicBezTo>
                <a:close/>
                <a:moveTo>
                  <a:pt x="130" y="131"/>
                </a:moveTo>
                <a:cubicBezTo>
                  <a:pt x="131" y="132"/>
                  <a:pt x="132" y="132"/>
                  <a:pt x="132" y="132"/>
                </a:cubicBezTo>
                <a:cubicBezTo>
                  <a:pt x="133" y="132"/>
                  <a:pt x="134" y="132"/>
                  <a:pt x="135" y="131"/>
                </a:cubicBezTo>
                <a:cubicBezTo>
                  <a:pt x="193" y="73"/>
                  <a:pt x="193" y="73"/>
                  <a:pt x="193" y="73"/>
                </a:cubicBezTo>
                <a:cubicBezTo>
                  <a:pt x="194" y="72"/>
                  <a:pt x="194" y="70"/>
                  <a:pt x="193" y="69"/>
                </a:cubicBezTo>
                <a:cubicBezTo>
                  <a:pt x="192" y="67"/>
                  <a:pt x="190" y="67"/>
                  <a:pt x="188" y="69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29" y="128"/>
                  <a:pt x="129" y="130"/>
                  <a:pt x="130" y="131"/>
                </a:cubicBezTo>
                <a:close/>
                <a:moveTo>
                  <a:pt x="141" y="134"/>
                </a:moveTo>
                <a:cubicBezTo>
                  <a:pt x="142" y="135"/>
                  <a:pt x="142" y="135"/>
                  <a:pt x="143" y="135"/>
                </a:cubicBezTo>
                <a:cubicBezTo>
                  <a:pt x="144" y="135"/>
                  <a:pt x="145" y="135"/>
                  <a:pt x="145" y="134"/>
                </a:cubicBezTo>
                <a:cubicBezTo>
                  <a:pt x="205" y="75"/>
                  <a:pt x="205" y="75"/>
                  <a:pt x="205" y="75"/>
                </a:cubicBezTo>
                <a:cubicBezTo>
                  <a:pt x="206" y="73"/>
                  <a:pt x="206" y="71"/>
                  <a:pt x="205" y="70"/>
                </a:cubicBezTo>
                <a:cubicBezTo>
                  <a:pt x="204" y="69"/>
                  <a:pt x="202" y="69"/>
                  <a:pt x="201" y="7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0" y="131"/>
                  <a:pt x="140" y="133"/>
                  <a:pt x="141" y="134"/>
                </a:cubicBezTo>
                <a:close/>
                <a:moveTo>
                  <a:pt x="148" y="141"/>
                </a:moveTo>
                <a:cubicBezTo>
                  <a:pt x="149" y="142"/>
                  <a:pt x="149" y="142"/>
                  <a:pt x="150" y="142"/>
                </a:cubicBezTo>
                <a:cubicBezTo>
                  <a:pt x="151" y="142"/>
                  <a:pt x="152" y="142"/>
                  <a:pt x="152" y="141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217" y="76"/>
                  <a:pt x="217" y="74"/>
                  <a:pt x="216" y="73"/>
                </a:cubicBezTo>
                <a:cubicBezTo>
                  <a:pt x="215" y="72"/>
                  <a:pt x="213" y="72"/>
                  <a:pt x="212" y="73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7" y="138"/>
                  <a:pt x="147" y="140"/>
                  <a:pt x="148" y="141"/>
                </a:cubicBezTo>
                <a:close/>
                <a:moveTo>
                  <a:pt x="164" y="135"/>
                </a:moveTo>
                <a:cubicBezTo>
                  <a:pt x="164" y="135"/>
                  <a:pt x="164" y="135"/>
                  <a:pt x="164" y="135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7" y="141"/>
                  <a:pt x="157" y="142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5"/>
                  <a:pt x="154" y="147"/>
                  <a:pt x="155" y="148"/>
                </a:cubicBezTo>
                <a:cubicBezTo>
                  <a:pt x="156" y="149"/>
                  <a:pt x="156" y="149"/>
                  <a:pt x="157" y="149"/>
                </a:cubicBezTo>
                <a:cubicBezTo>
                  <a:pt x="158" y="149"/>
                  <a:pt x="159" y="149"/>
                  <a:pt x="159" y="148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232" y="75"/>
                  <a:pt x="232" y="75"/>
                  <a:pt x="232" y="75"/>
                </a:cubicBezTo>
                <a:cubicBezTo>
                  <a:pt x="233" y="74"/>
                  <a:pt x="233" y="72"/>
                  <a:pt x="232" y="71"/>
                </a:cubicBezTo>
                <a:cubicBezTo>
                  <a:pt x="231" y="70"/>
                  <a:pt x="229" y="70"/>
                  <a:pt x="228" y="71"/>
                </a:cubicBezTo>
                <a:cubicBezTo>
                  <a:pt x="164" y="135"/>
                  <a:pt x="164" y="135"/>
                  <a:pt x="164" y="135"/>
                </a:cubicBezTo>
                <a:close/>
                <a:moveTo>
                  <a:pt x="153" y="160"/>
                </a:moveTo>
                <a:cubicBezTo>
                  <a:pt x="152" y="161"/>
                  <a:pt x="152" y="161"/>
                  <a:pt x="152" y="161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3" y="170"/>
                  <a:pt x="143" y="170"/>
                  <a:pt x="143" y="170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40" y="173"/>
                  <a:pt x="140" y="175"/>
                  <a:pt x="141" y="176"/>
                </a:cubicBezTo>
                <a:cubicBezTo>
                  <a:pt x="141" y="177"/>
                  <a:pt x="142" y="177"/>
                  <a:pt x="143" y="177"/>
                </a:cubicBezTo>
                <a:cubicBezTo>
                  <a:pt x="144" y="177"/>
                  <a:pt x="145" y="177"/>
                  <a:pt x="145" y="176"/>
                </a:cubicBezTo>
                <a:cubicBezTo>
                  <a:pt x="147" y="174"/>
                  <a:pt x="147" y="174"/>
                  <a:pt x="147" y="174"/>
                </a:cubicBezTo>
                <a:cubicBezTo>
                  <a:pt x="148" y="174"/>
                  <a:pt x="148" y="174"/>
                  <a:pt x="148" y="174"/>
                </a:cubicBezTo>
                <a:cubicBezTo>
                  <a:pt x="148" y="174"/>
                  <a:pt x="148" y="173"/>
                  <a:pt x="148" y="173"/>
                </a:cubicBezTo>
                <a:cubicBezTo>
                  <a:pt x="156" y="165"/>
                  <a:pt x="156" y="165"/>
                  <a:pt x="156" y="165"/>
                </a:cubicBezTo>
                <a:cubicBezTo>
                  <a:pt x="157" y="165"/>
                  <a:pt x="157" y="165"/>
                  <a:pt x="157" y="164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8" y="154"/>
                  <a:pt x="168" y="154"/>
                  <a:pt x="168" y="154"/>
                </a:cubicBezTo>
                <a:cubicBezTo>
                  <a:pt x="169" y="153"/>
                  <a:pt x="169" y="153"/>
                  <a:pt x="169" y="153"/>
                </a:cubicBezTo>
                <a:cubicBezTo>
                  <a:pt x="250" y="72"/>
                  <a:pt x="250" y="72"/>
                  <a:pt x="250" y="72"/>
                </a:cubicBezTo>
                <a:cubicBezTo>
                  <a:pt x="251" y="71"/>
                  <a:pt x="251" y="69"/>
                  <a:pt x="250" y="68"/>
                </a:cubicBezTo>
                <a:cubicBezTo>
                  <a:pt x="248" y="67"/>
                  <a:pt x="246" y="67"/>
                  <a:pt x="245" y="68"/>
                </a:cubicBezTo>
                <a:cubicBezTo>
                  <a:pt x="242" y="71"/>
                  <a:pt x="242" y="71"/>
                  <a:pt x="242" y="71"/>
                </a:cubicBezTo>
                <a:cubicBezTo>
                  <a:pt x="163" y="150"/>
                  <a:pt x="163" y="150"/>
                  <a:pt x="163" y="150"/>
                </a:cubicBezTo>
                <a:lnTo>
                  <a:pt x="153" y="160"/>
                </a:lnTo>
                <a:close/>
                <a:moveTo>
                  <a:pt x="158" y="173"/>
                </a:moveTo>
                <a:cubicBezTo>
                  <a:pt x="159" y="173"/>
                  <a:pt x="160" y="174"/>
                  <a:pt x="161" y="174"/>
                </a:cubicBezTo>
                <a:cubicBezTo>
                  <a:pt x="161" y="174"/>
                  <a:pt x="162" y="173"/>
                  <a:pt x="163" y="173"/>
                </a:cubicBezTo>
                <a:cubicBezTo>
                  <a:pt x="262" y="74"/>
                  <a:pt x="262" y="74"/>
                  <a:pt x="262" y="74"/>
                </a:cubicBezTo>
                <a:cubicBezTo>
                  <a:pt x="263" y="72"/>
                  <a:pt x="263" y="70"/>
                  <a:pt x="262" y="69"/>
                </a:cubicBezTo>
                <a:cubicBezTo>
                  <a:pt x="261" y="68"/>
                  <a:pt x="259" y="68"/>
                  <a:pt x="258" y="69"/>
                </a:cubicBezTo>
                <a:cubicBezTo>
                  <a:pt x="158" y="168"/>
                  <a:pt x="158" y="168"/>
                  <a:pt x="158" y="168"/>
                </a:cubicBezTo>
                <a:cubicBezTo>
                  <a:pt x="157" y="170"/>
                  <a:pt x="157" y="172"/>
                  <a:pt x="158" y="173"/>
                </a:cubicBezTo>
                <a:close/>
                <a:moveTo>
                  <a:pt x="156" y="184"/>
                </a:moveTo>
                <a:cubicBezTo>
                  <a:pt x="151" y="190"/>
                  <a:pt x="151" y="190"/>
                  <a:pt x="151" y="190"/>
                </a:cubicBezTo>
                <a:cubicBezTo>
                  <a:pt x="150" y="191"/>
                  <a:pt x="150" y="193"/>
                  <a:pt x="151" y="194"/>
                </a:cubicBezTo>
                <a:cubicBezTo>
                  <a:pt x="152" y="195"/>
                  <a:pt x="152" y="195"/>
                  <a:pt x="153" y="195"/>
                </a:cubicBezTo>
                <a:cubicBezTo>
                  <a:pt x="154" y="195"/>
                  <a:pt x="155" y="195"/>
                  <a:pt x="155" y="194"/>
                </a:cubicBezTo>
                <a:cubicBezTo>
                  <a:pt x="161" y="189"/>
                  <a:pt x="161" y="189"/>
                  <a:pt x="161" y="189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8" y="71"/>
                  <a:pt x="278" y="69"/>
                  <a:pt x="277" y="68"/>
                </a:cubicBezTo>
                <a:cubicBezTo>
                  <a:pt x="276" y="67"/>
                  <a:pt x="274" y="67"/>
                  <a:pt x="273" y="68"/>
                </a:cubicBezTo>
                <a:cubicBezTo>
                  <a:pt x="161" y="179"/>
                  <a:pt x="161" y="179"/>
                  <a:pt x="161" y="179"/>
                </a:cubicBezTo>
                <a:lnTo>
                  <a:pt x="156" y="184"/>
                </a:lnTo>
                <a:close/>
                <a:moveTo>
                  <a:pt x="295" y="67"/>
                </a:moveTo>
                <a:cubicBezTo>
                  <a:pt x="296" y="67"/>
                  <a:pt x="297" y="67"/>
                  <a:pt x="298" y="66"/>
                </a:cubicBezTo>
                <a:cubicBezTo>
                  <a:pt x="316" y="48"/>
                  <a:pt x="316" y="48"/>
                  <a:pt x="316" y="48"/>
                </a:cubicBezTo>
                <a:cubicBezTo>
                  <a:pt x="317" y="47"/>
                  <a:pt x="317" y="45"/>
                  <a:pt x="316" y="44"/>
                </a:cubicBezTo>
                <a:cubicBezTo>
                  <a:pt x="314" y="42"/>
                  <a:pt x="312" y="42"/>
                  <a:pt x="311" y="44"/>
                </a:cubicBezTo>
                <a:cubicBezTo>
                  <a:pt x="293" y="62"/>
                  <a:pt x="293" y="62"/>
                  <a:pt x="293" y="62"/>
                </a:cubicBezTo>
                <a:cubicBezTo>
                  <a:pt x="292" y="63"/>
                  <a:pt x="292" y="65"/>
                  <a:pt x="293" y="66"/>
                </a:cubicBezTo>
                <a:cubicBezTo>
                  <a:pt x="294" y="67"/>
                  <a:pt x="295" y="67"/>
                  <a:pt x="295" y="67"/>
                </a:cubicBezTo>
                <a:close/>
                <a:moveTo>
                  <a:pt x="166" y="189"/>
                </a:moveTo>
                <a:cubicBezTo>
                  <a:pt x="157" y="198"/>
                  <a:pt x="157" y="198"/>
                  <a:pt x="157" y="198"/>
                </a:cubicBezTo>
                <a:cubicBezTo>
                  <a:pt x="156" y="199"/>
                  <a:pt x="156" y="201"/>
                  <a:pt x="157" y="202"/>
                </a:cubicBezTo>
                <a:cubicBezTo>
                  <a:pt x="158" y="203"/>
                  <a:pt x="158" y="203"/>
                  <a:pt x="159" y="203"/>
                </a:cubicBezTo>
                <a:cubicBezTo>
                  <a:pt x="160" y="203"/>
                  <a:pt x="161" y="203"/>
                  <a:pt x="162" y="202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290" y="74"/>
                  <a:pt x="290" y="74"/>
                  <a:pt x="290" y="74"/>
                </a:cubicBezTo>
                <a:cubicBezTo>
                  <a:pt x="292" y="72"/>
                  <a:pt x="291" y="71"/>
                  <a:pt x="290" y="69"/>
                </a:cubicBezTo>
                <a:cubicBezTo>
                  <a:pt x="289" y="68"/>
                  <a:pt x="287" y="68"/>
                  <a:pt x="286" y="69"/>
                </a:cubicBezTo>
                <a:cubicBezTo>
                  <a:pt x="166" y="189"/>
                  <a:pt x="166" y="189"/>
                  <a:pt x="166" y="189"/>
                </a:cubicBezTo>
                <a:close/>
                <a:moveTo>
                  <a:pt x="296" y="73"/>
                </a:moveTo>
                <a:cubicBezTo>
                  <a:pt x="169" y="199"/>
                  <a:pt x="169" y="199"/>
                  <a:pt x="169" y="199"/>
                </a:cubicBezTo>
                <a:cubicBezTo>
                  <a:pt x="169" y="199"/>
                  <a:pt x="169" y="199"/>
                  <a:pt x="169" y="199"/>
                </a:cubicBezTo>
                <a:cubicBezTo>
                  <a:pt x="151" y="217"/>
                  <a:pt x="151" y="217"/>
                  <a:pt x="151" y="217"/>
                </a:cubicBezTo>
                <a:cubicBezTo>
                  <a:pt x="150" y="219"/>
                  <a:pt x="150" y="221"/>
                  <a:pt x="151" y="222"/>
                </a:cubicBezTo>
                <a:cubicBezTo>
                  <a:pt x="152" y="222"/>
                  <a:pt x="153" y="223"/>
                  <a:pt x="154" y="223"/>
                </a:cubicBezTo>
                <a:cubicBezTo>
                  <a:pt x="154" y="223"/>
                  <a:pt x="155" y="222"/>
                  <a:pt x="155" y="222"/>
                </a:cubicBezTo>
                <a:cubicBezTo>
                  <a:pt x="178" y="198"/>
                  <a:pt x="178" y="198"/>
                  <a:pt x="178" y="198"/>
                </a:cubicBezTo>
                <a:cubicBezTo>
                  <a:pt x="300" y="77"/>
                  <a:pt x="300" y="77"/>
                  <a:pt x="300" y="77"/>
                </a:cubicBezTo>
                <a:cubicBezTo>
                  <a:pt x="301" y="76"/>
                  <a:pt x="301" y="74"/>
                  <a:pt x="300" y="73"/>
                </a:cubicBezTo>
                <a:cubicBezTo>
                  <a:pt x="299" y="72"/>
                  <a:pt x="297" y="72"/>
                  <a:pt x="296" y="73"/>
                </a:cubicBezTo>
                <a:close/>
                <a:moveTo>
                  <a:pt x="316" y="57"/>
                </a:moveTo>
                <a:cubicBezTo>
                  <a:pt x="317" y="58"/>
                  <a:pt x="317" y="58"/>
                  <a:pt x="318" y="58"/>
                </a:cubicBezTo>
                <a:cubicBezTo>
                  <a:pt x="319" y="58"/>
                  <a:pt x="320" y="58"/>
                  <a:pt x="320" y="57"/>
                </a:cubicBezTo>
                <a:cubicBezTo>
                  <a:pt x="327" y="50"/>
                  <a:pt x="327" y="50"/>
                  <a:pt x="327" y="50"/>
                </a:cubicBezTo>
                <a:cubicBezTo>
                  <a:pt x="328" y="49"/>
                  <a:pt x="328" y="47"/>
                  <a:pt x="327" y="46"/>
                </a:cubicBezTo>
                <a:cubicBezTo>
                  <a:pt x="326" y="45"/>
                  <a:pt x="324" y="45"/>
                  <a:pt x="323" y="46"/>
                </a:cubicBezTo>
                <a:cubicBezTo>
                  <a:pt x="316" y="53"/>
                  <a:pt x="316" y="53"/>
                  <a:pt x="316" y="53"/>
                </a:cubicBezTo>
                <a:cubicBezTo>
                  <a:pt x="315" y="54"/>
                  <a:pt x="315" y="56"/>
                  <a:pt x="316" y="57"/>
                </a:cubicBezTo>
                <a:close/>
                <a:moveTo>
                  <a:pt x="334" y="43"/>
                </a:moveTo>
                <a:cubicBezTo>
                  <a:pt x="334" y="43"/>
                  <a:pt x="335" y="42"/>
                  <a:pt x="336" y="42"/>
                </a:cubicBezTo>
                <a:cubicBezTo>
                  <a:pt x="342" y="36"/>
                  <a:pt x="342" y="36"/>
                  <a:pt x="342" y="36"/>
                </a:cubicBezTo>
                <a:cubicBezTo>
                  <a:pt x="343" y="34"/>
                  <a:pt x="343" y="32"/>
                  <a:pt x="342" y="31"/>
                </a:cubicBezTo>
                <a:cubicBezTo>
                  <a:pt x="341" y="30"/>
                  <a:pt x="339" y="30"/>
                  <a:pt x="338" y="31"/>
                </a:cubicBezTo>
                <a:cubicBezTo>
                  <a:pt x="331" y="37"/>
                  <a:pt x="331" y="37"/>
                  <a:pt x="331" y="37"/>
                </a:cubicBezTo>
                <a:cubicBezTo>
                  <a:pt x="330" y="39"/>
                  <a:pt x="330" y="41"/>
                  <a:pt x="331" y="42"/>
                </a:cubicBezTo>
                <a:cubicBezTo>
                  <a:pt x="332" y="42"/>
                  <a:pt x="333" y="43"/>
                  <a:pt x="334" y="43"/>
                </a:cubicBezTo>
                <a:close/>
                <a:moveTo>
                  <a:pt x="130" y="260"/>
                </a:moveTo>
                <a:cubicBezTo>
                  <a:pt x="131" y="260"/>
                  <a:pt x="132" y="260"/>
                  <a:pt x="132" y="259"/>
                </a:cubicBezTo>
                <a:cubicBezTo>
                  <a:pt x="308" y="84"/>
                  <a:pt x="308" y="84"/>
                  <a:pt x="308" y="84"/>
                </a:cubicBezTo>
                <a:cubicBezTo>
                  <a:pt x="308" y="83"/>
                  <a:pt x="308" y="83"/>
                  <a:pt x="308" y="83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5" y="76"/>
                  <a:pt x="315" y="76"/>
                  <a:pt x="315" y="76"/>
                </a:cubicBezTo>
                <a:cubicBezTo>
                  <a:pt x="319" y="72"/>
                  <a:pt x="319" y="72"/>
                  <a:pt x="319" y="72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2"/>
                  <a:pt x="339" y="52"/>
                  <a:pt x="339" y="52"/>
                </a:cubicBezTo>
                <a:cubicBezTo>
                  <a:pt x="341" y="51"/>
                  <a:pt x="341" y="49"/>
                  <a:pt x="339" y="48"/>
                </a:cubicBezTo>
                <a:cubicBezTo>
                  <a:pt x="338" y="47"/>
                  <a:pt x="336" y="47"/>
                  <a:pt x="335" y="48"/>
                </a:cubicBezTo>
                <a:cubicBezTo>
                  <a:pt x="333" y="50"/>
                  <a:pt x="333" y="50"/>
                  <a:pt x="333" y="50"/>
                </a:cubicBezTo>
                <a:cubicBezTo>
                  <a:pt x="330" y="53"/>
                  <a:pt x="330" y="53"/>
                  <a:pt x="330" y="53"/>
                </a:cubicBezTo>
                <a:cubicBezTo>
                  <a:pt x="305" y="78"/>
                  <a:pt x="305" y="78"/>
                  <a:pt x="305" y="78"/>
                </a:cubicBezTo>
                <a:cubicBezTo>
                  <a:pt x="304" y="78"/>
                  <a:pt x="304" y="79"/>
                  <a:pt x="304" y="79"/>
                </a:cubicBezTo>
                <a:cubicBezTo>
                  <a:pt x="304" y="79"/>
                  <a:pt x="304" y="79"/>
                  <a:pt x="303" y="79"/>
                </a:cubicBezTo>
                <a:cubicBezTo>
                  <a:pt x="128" y="255"/>
                  <a:pt x="128" y="255"/>
                  <a:pt x="128" y="255"/>
                </a:cubicBezTo>
                <a:cubicBezTo>
                  <a:pt x="127" y="256"/>
                  <a:pt x="127" y="258"/>
                  <a:pt x="128" y="259"/>
                </a:cubicBezTo>
                <a:cubicBezTo>
                  <a:pt x="129" y="260"/>
                  <a:pt x="129" y="260"/>
                  <a:pt x="130" y="260"/>
                </a:cubicBezTo>
                <a:close/>
                <a:moveTo>
                  <a:pt x="342" y="45"/>
                </a:moveTo>
                <a:cubicBezTo>
                  <a:pt x="342" y="46"/>
                  <a:pt x="343" y="46"/>
                  <a:pt x="344" y="46"/>
                </a:cubicBezTo>
                <a:cubicBezTo>
                  <a:pt x="345" y="46"/>
                  <a:pt x="346" y="46"/>
                  <a:pt x="346" y="45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8" y="33"/>
                  <a:pt x="358" y="33"/>
                  <a:pt x="358" y="33"/>
                </a:cubicBezTo>
                <a:cubicBezTo>
                  <a:pt x="360" y="32"/>
                  <a:pt x="360" y="30"/>
                  <a:pt x="358" y="29"/>
                </a:cubicBezTo>
                <a:cubicBezTo>
                  <a:pt x="357" y="28"/>
                  <a:pt x="355" y="28"/>
                  <a:pt x="354" y="29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2" y="30"/>
                  <a:pt x="352" y="30"/>
                  <a:pt x="352" y="31"/>
                </a:cubicBezTo>
                <a:cubicBezTo>
                  <a:pt x="342" y="41"/>
                  <a:pt x="342" y="41"/>
                  <a:pt x="342" y="41"/>
                </a:cubicBezTo>
                <a:cubicBezTo>
                  <a:pt x="341" y="42"/>
                  <a:pt x="341" y="44"/>
                  <a:pt x="342" y="45"/>
                </a:cubicBezTo>
                <a:close/>
                <a:moveTo>
                  <a:pt x="324" y="82"/>
                </a:moveTo>
                <a:cubicBezTo>
                  <a:pt x="333" y="73"/>
                  <a:pt x="333" y="73"/>
                  <a:pt x="333" y="73"/>
                </a:cubicBezTo>
                <a:cubicBezTo>
                  <a:pt x="333" y="73"/>
                  <a:pt x="333" y="72"/>
                  <a:pt x="333" y="72"/>
                </a:cubicBezTo>
                <a:cubicBezTo>
                  <a:pt x="334" y="72"/>
                  <a:pt x="334" y="72"/>
                  <a:pt x="334" y="71"/>
                </a:cubicBezTo>
                <a:cubicBezTo>
                  <a:pt x="349" y="57"/>
                  <a:pt x="349" y="57"/>
                  <a:pt x="349" y="57"/>
                </a:cubicBezTo>
                <a:cubicBezTo>
                  <a:pt x="350" y="56"/>
                  <a:pt x="350" y="54"/>
                  <a:pt x="349" y="53"/>
                </a:cubicBezTo>
                <a:cubicBezTo>
                  <a:pt x="347" y="51"/>
                  <a:pt x="345" y="51"/>
                  <a:pt x="344" y="53"/>
                </a:cubicBezTo>
                <a:cubicBezTo>
                  <a:pt x="330" y="67"/>
                  <a:pt x="330" y="67"/>
                  <a:pt x="330" y="67"/>
                </a:cubicBezTo>
                <a:cubicBezTo>
                  <a:pt x="329" y="67"/>
                  <a:pt x="329" y="68"/>
                  <a:pt x="329" y="68"/>
                </a:cubicBezTo>
                <a:cubicBezTo>
                  <a:pt x="329" y="68"/>
                  <a:pt x="329" y="68"/>
                  <a:pt x="328" y="68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9" y="78"/>
                  <a:pt x="318" y="79"/>
                  <a:pt x="319" y="81"/>
                </a:cubicBezTo>
                <a:cubicBezTo>
                  <a:pt x="318" y="80"/>
                  <a:pt x="316" y="80"/>
                  <a:pt x="316" y="81"/>
                </a:cubicBezTo>
                <a:cubicBezTo>
                  <a:pt x="130" y="267"/>
                  <a:pt x="130" y="267"/>
                  <a:pt x="130" y="267"/>
                </a:cubicBezTo>
                <a:cubicBezTo>
                  <a:pt x="128" y="268"/>
                  <a:pt x="128" y="270"/>
                  <a:pt x="130" y="272"/>
                </a:cubicBezTo>
                <a:cubicBezTo>
                  <a:pt x="130" y="272"/>
                  <a:pt x="131" y="273"/>
                  <a:pt x="132" y="273"/>
                </a:cubicBezTo>
                <a:cubicBezTo>
                  <a:pt x="133" y="273"/>
                  <a:pt x="133" y="272"/>
                  <a:pt x="134" y="272"/>
                </a:cubicBezTo>
                <a:cubicBezTo>
                  <a:pt x="320" y="86"/>
                  <a:pt x="320" y="86"/>
                  <a:pt x="320" y="86"/>
                </a:cubicBezTo>
                <a:cubicBezTo>
                  <a:pt x="321" y="85"/>
                  <a:pt x="321" y="83"/>
                  <a:pt x="321" y="82"/>
                </a:cubicBezTo>
                <a:cubicBezTo>
                  <a:pt x="321" y="82"/>
                  <a:pt x="321" y="83"/>
                  <a:pt x="322" y="83"/>
                </a:cubicBezTo>
                <a:cubicBezTo>
                  <a:pt x="323" y="83"/>
                  <a:pt x="323" y="82"/>
                  <a:pt x="324" y="82"/>
                </a:cubicBezTo>
                <a:close/>
                <a:moveTo>
                  <a:pt x="352" y="49"/>
                </a:moveTo>
                <a:cubicBezTo>
                  <a:pt x="353" y="50"/>
                  <a:pt x="354" y="50"/>
                  <a:pt x="354" y="50"/>
                </a:cubicBezTo>
                <a:cubicBezTo>
                  <a:pt x="355" y="50"/>
                  <a:pt x="356" y="50"/>
                  <a:pt x="357" y="49"/>
                </a:cubicBezTo>
                <a:cubicBezTo>
                  <a:pt x="367" y="39"/>
                  <a:pt x="367" y="39"/>
                  <a:pt x="367" y="39"/>
                </a:cubicBezTo>
                <a:cubicBezTo>
                  <a:pt x="368" y="38"/>
                  <a:pt x="368" y="36"/>
                  <a:pt x="367" y="35"/>
                </a:cubicBezTo>
                <a:cubicBezTo>
                  <a:pt x="365" y="33"/>
                  <a:pt x="363" y="33"/>
                  <a:pt x="362" y="35"/>
                </a:cubicBezTo>
                <a:cubicBezTo>
                  <a:pt x="352" y="45"/>
                  <a:pt x="352" y="45"/>
                  <a:pt x="352" y="45"/>
                </a:cubicBezTo>
                <a:cubicBezTo>
                  <a:pt x="351" y="46"/>
                  <a:pt x="351" y="48"/>
                  <a:pt x="352" y="49"/>
                </a:cubicBezTo>
                <a:close/>
                <a:moveTo>
                  <a:pt x="333" y="87"/>
                </a:moveTo>
                <a:cubicBezTo>
                  <a:pt x="334" y="86"/>
                  <a:pt x="334" y="84"/>
                  <a:pt x="333" y="82"/>
                </a:cubicBezTo>
                <a:cubicBezTo>
                  <a:pt x="332" y="81"/>
                  <a:pt x="330" y="81"/>
                  <a:pt x="328" y="82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27" y="283"/>
                  <a:pt x="127" y="285"/>
                  <a:pt x="129" y="287"/>
                </a:cubicBezTo>
                <a:cubicBezTo>
                  <a:pt x="129" y="287"/>
                  <a:pt x="130" y="287"/>
                  <a:pt x="131" y="287"/>
                </a:cubicBezTo>
                <a:cubicBezTo>
                  <a:pt x="132" y="287"/>
                  <a:pt x="132" y="287"/>
                  <a:pt x="133" y="287"/>
                </a:cubicBezTo>
                <a:lnTo>
                  <a:pt x="333" y="87"/>
                </a:lnTo>
                <a:close/>
                <a:moveTo>
                  <a:pt x="335" y="83"/>
                </a:moveTo>
                <a:cubicBezTo>
                  <a:pt x="336" y="83"/>
                  <a:pt x="337" y="83"/>
                  <a:pt x="337" y="82"/>
                </a:cubicBezTo>
                <a:cubicBezTo>
                  <a:pt x="341" y="78"/>
                  <a:pt x="341" y="78"/>
                  <a:pt x="341" y="78"/>
                </a:cubicBezTo>
                <a:cubicBezTo>
                  <a:pt x="344" y="76"/>
                  <a:pt x="344" y="76"/>
                  <a:pt x="344" y="76"/>
                </a:cubicBezTo>
                <a:cubicBezTo>
                  <a:pt x="361" y="58"/>
                  <a:pt x="361" y="58"/>
                  <a:pt x="361" y="58"/>
                </a:cubicBezTo>
                <a:cubicBezTo>
                  <a:pt x="362" y="57"/>
                  <a:pt x="362" y="55"/>
                  <a:pt x="361" y="54"/>
                </a:cubicBezTo>
                <a:cubicBezTo>
                  <a:pt x="360" y="53"/>
                  <a:pt x="358" y="53"/>
                  <a:pt x="357" y="5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33" y="78"/>
                  <a:pt x="333" y="78"/>
                  <a:pt x="333" y="78"/>
                </a:cubicBezTo>
                <a:cubicBezTo>
                  <a:pt x="332" y="79"/>
                  <a:pt x="332" y="81"/>
                  <a:pt x="333" y="82"/>
                </a:cubicBezTo>
                <a:cubicBezTo>
                  <a:pt x="333" y="83"/>
                  <a:pt x="334" y="83"/>
                  <a:pt x="335" y="83"/>
                </a:cubicBezTo>
                <a:close/>
                <a:moveTo>
                  <a:pt x="372" y="46"/>
                </a:moveTo>
                <a:cubicBezTo>
                  <a:pt x="373" y="46"/>
                  <a:pt x="374" y="46"/>
                  <a:pt x="374" y="45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8" y="32"/>
                  <a:pt x="388" y="32"/>
                  <a:pt x="388" y="32"/>
                </a:cubicBezTo>
                <a:cubicBezTo>
                  <a:pt x="391" y="29"/>
                  <a:pt x="391" y="29"/>
                  <a:pt x="391" y="29"/>
                </a:cubicBezTo>
                <a:cubicBezTo>
                  <a:pt x="394" y="26"/>
                  <a:pt x="394" y="26"/>
                  <a:pt x="394" y="26"/>
                </a:cubicBezTo>
                <a:cubicBezTo>
                  <a:pt x="395" y="24"/>
                  <a:pt x="395" y="22"/>
                  <a:pt x="394" y="21"/>
                </a:cubicBezTo>
                <a:cubicBezTo>
                  <a:pt x="394" y="21"/>
                  <a:pt x="393" y="21"/>
                  <a:pt x="393" y="20"/>
                </a:cubicBezTo>
                <a:cubicBezTo>
                  <a:pt x="392" y="20"/>
                  <a:pt x="391" y="20"/>
                  <a:pt x="391" y="21"/>
                </a:cubicBezTo>
                <a:cubicBezTo>
                  <a:pt x="390" y="21"/>
                  <a:pt x="390" y="21"/>
                  <a:pt x="390" y="21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2" y="29"/>
                  <a:pt x="382" y="29"/>
                  <a:pt x="382" y="29"/>
                </a:cubicBezTo>
                <a:cubicBezTo>
                  <a:pt x="379" y="32"/>
                  <a:pt x="379" y="32"/>
                  <a:pt x="379" y="32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69" y="42"/>
                  <a:pt x="369" y="44"/>
                  <a:pt x="370" y="45"/>
                </a:cubicBezTo>
                <a:cubicBezTo>
                  <a:pt x="371" y="46"/>
                  <a:pt x="371" y="46"/>
                  <a:pt x="372" y="46"/>
                </a:cubicBezTo>
                <a:close/>
                <a:moveTo>
                  <a:pt x="390" y="44"/>
                </a:moveTo>
                <a:cubicBezTo>
                  <a:pt x="393" y="40"/>
                  <a:pt x="393" y="40"/>
                  <a:pt x="393" y="40"/>
                </a:cubicBezTo>
                <a:cubicBezTo>
                  <a:pt x="394" y="39"/>
                  <a:pt x="394" y="37"/>
                  <a:pt x="393" y="36"/>
                </a:cubicBezTo>
                <a:cubicBezTo>
                  <a:pt x="392" y="35"/>
                  <a:pt x="390" y="35"/>
                  <a:pt x="389" y="36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4" y="41"/>
                  <a:pt x="384" y="43"/>
                  <a:pt x="385" y="44"/>
                </a:cubicBezTo>
                <a:cubicBezTo>
                  <a:pt x="386" y="45"/>
                  <a:pt x="387" y="45"/>
                  <a:pt x="387" y="45"/>
                </a:cubicBezTo>
                <a:cubicBezTo>
                  <a:pt x="388" y="45"/>
                  <a:pt x="389" y="45"/>
                  <a:pt x="390" y="44"/>
                </a:cubicBezTo>
                <a:close/>
                <a:moveTo>
                  <a:pt x="381" y="52"/>
                </a:moveTo>
                <a:cubicBezTo>
                  <a:pt x="383" y="51"/>
                  <a:pt x="383" y="49"/>
                  <a:pt x="381" y="48"/>
                </a:cubicBezTo>
                <a:cubicBezTo>
                  <a:pt x="380" y="46"/>
                  <a:pt x="378" y="46"/>
                  <a:pt x="377" y="48"/>
                </a:cubicBezTo>
                <a:cubicBezTo>
                  <a:pt x="370" y="54"/>
                  <a:pt x="370" y="54"/>
                  <a:pt x="370" y="54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8" y="77"/>
                  <a:pt x="348" y="77"/>
                  <a:pt x="348" y="77"/>
                </a:cubicBezTo>
                <a:cubicBezTo>
                  <a:pt x="132" y="292"/>
                  <a:pt x="132" y="292"/>
                  <a:pt x="132" y="292"/>
                </a:cubicBezTo>
                <a:cubicBezTo>
                  <a:pt x="131" y="294"/>
                  <a:pt x="131" y="295"/>
                  <a:pt x="132" y="297"/>
                </a:cubicBezTo>
                <a:cubicBezTo>
                  <a:pt x="133" y="297"/>
                  <a:pt x="134" y="298"/>
                  <a:pt x="135" y="298"/>
                </a:cubicBezTo>
                <a:cubicBezTo>
                  <a:pt x="135" y="298"/>
                  <a:pt x="136" y="297"/>
                  <a:pt x="137" y="297"/>
                </a:cubicBezTo>
                <a:cubicBezTo>
                  <a:pt x="353" y="81"/>
                  <a:pt x="353" y="81"/>
                  <a:pt x="353" y="81"/>
                </a:cubicBezTo>
                <a:lnTo>
                  <a:pt x="381" y="52"/>
                </a:lnTo>
                <a:close/>
                <a:moveTo>
                  <a:pt x="388" y="59"/>
                </a:moveTo>
                <a:cubicBezTo>
                  <a:pt x="391" y="56"/>
                  <a:pt x="391" y="56"/>
                  <a:pt x="391" y="56"/>
                </a:cubicBezTo>
                <a:cubicBezTo>
                  <a:pt x="392" y="55"/>
                  <a:pt x="392" y="53"/>
                  <a:pt x="391" y="52"/>
                </a:cubicBezTo>
                <a:cubicBezTo>
                  <a:pt x="390" y="51"/>
                  <a:pt x="388" y="51"/>
                  <a:pt x="387" y="52"/>
                </a:cubicBezTo>
                <a:cubicBezTo>
                  <a:pt x="384" y="55"/>
                  <a:pt x="384" y="55"/>
                  <a:pt x="384" y="55"/>
                </a:cubicBezTo>
                <a:cubicBezTo>
                  <a:pt x="383" y="56"/>
                  <a:pt x="383" y="58"/>
                  <a:pt x="384" y="59"/>
                </a:cubicBezTo>
                <a:cubicBezTo>
                  <a:pt x="385" y="60"/>
                  <a:pt x="385" y="60"/>
                  <a:pt x="386" y="60"/>
                </a:cubicBezTo>
                <a:cubicBezTo>
                  <a:pt x="387" y="60"/>
                  <a:pt x="388" y="60"/>
                  <a:pt x="388" y="59"/>
                </a:cubicBezTo>
                <a:close/>
                <a:moveTo>
                  <a:pt x="416" y="30"/>
                </a:moveTo>
                <a:cubicBezTo>
                  <a:pt x="417" y="30"/>
                  <a:pt x="417" y="30"/>
                  <a:pt x="418" y="30"/>
                </a:cubicBezTo>
                <a:cubicBezTo>
                  <a:pt x="424" y="24"/>
                  <a:pt x="424" y="24"/>
                  <a:pt x="424" y="24"/>
                </a:cubicBezTo>
                <a:cubicBezTo>
                  <a:pt x="425" y="23"/>
                  <a:pt x="425" y="21"/>
                  <a:pt x="424" y="20"/>
                </a:cubicBezTo>
                <a:cubicBezTo>
                  <a:pt x="422" y="18"/>
                  <a:pt x="420" y="18"/>
                  <a:pt x="419" y="20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2" y="26"/>
                  <a:pt x="412" y="28"/>
                  <a:pt x="414" y="30"/>
                </a:cubicBezTo>
                <a:cubicBezTo>
                  <a:pt x="414" y="30"/>
                  <a:pt x="415" y="30"/>
                  <a:pt x="416" y="30"/>
                </a:cubicBezTo>
                <a:close/>
                <a:moveTo>
                  <a:pt x="403" y="44"/>
                </a:moveTo>
                <a:cubicBezTo>
                  <a:pt x="403" y="44"/>
                  <a:pt x="404" y="43"/>
                  <a:pt x="405" y="43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08" y="40"/>
                  <a:pt x="408" y="38"/>
                  <a:pt x="407" y="36"/>
                </a:cubicBezTo>
                <a:cubicBezTo>
                  <a:pt x="406" y="35"/>
                  <a:pt x="404" y="35"/>
                  <a:pt x="402" y="36"/>
                </a:cubicBezTo>
                <a:cubicBezTo>
                  <a:pt x="400" y="38"/>
                  <a:pt x="400" y="38"/>
                  <a:pt x="400" y="38"/>
                </a:cubicBezTo>
                <a:cubicBezTo>
                  <a:pt x="399" y="40"/>
                  <a:pt x="399" y="42"/>
                  <a:pt x="400" y="43"/>
                </a:cubicBezTo>
                <a:cubicBezTo>
                  <a:pt x="401" y="43"/>
                  <a:pt x="402" y="44"/>
                  <a:pt x="403" y="44"/>
                </a:cubicBezTo>
                <a:close/>
                <a:moveTo>
                  <a:pt x="372" y="66"/>
                </a:moveTo>
                <a:cubicBezTo>
                  <a:pt x="369" y="69"/>
                  <a:pt x="369" y="69"/>
                  <a:pt x="369" y="69"/>
                </a:cubicBezTo>
                <a:cubicBezTo>
                  <a:pt x="365" y="74"/>
                  <a:pt x="365" y="74"/>
                  <a:pt x="365" y="74"/>
                </a:cubicBezTo>
                <a:cubicBezTo>
                  <a:pt x="364" y="75"/>
                  <a:pt x="364" y="77"/>
                  <a:pt x="365" y="78"/>
                </a:cubicBezTo>
                <a:cubicBezTo>
                  <a:pt x="366" y="79"/>
                  <a:pt x="366" y="79"/>
                  <a:pt x="367" y="79"/>
                </a:cubicBezTo>
                <a:cubicBezTo>
                  <a:pt x="368" y="79"/>
                  <a:pt x="369" y="79"/>
                  <a:pt x="369" y="78"/>
                </a:cubicBezTo>
                <a:cubicBezTo>
                  <a:pt x="374" y="74"/>
                  <a:pt x="374" y="74"/>
                  <a:pt x="374" y="74"/>
                </a:cubicBezTo>
                <a:cubicBezTo>
                  <a:pt x="377" y="71"/>
                  <a:pt x="377" y="71"/>
                  <a:pt x="377" y="71"/>
                </a:cubicBezTo>
                <a:cubicBezTo>
                  <a:pt x="378" y="70"/>
                  <a:pt x="378" y="68"/>
                  <a:pt x="377" y="66"/>
                </a:cubicBezTo>
                <a:cubicBezTo>
                  <a:pt x="375" y="65"/>
                  <a:pt x="374" y="65"/>
                  <a:pt x="372" y="66"/>
                </a:cubicBezTo>
                <a:close/>
                <a:moveTo>
                  <a:pt x="362" y="86"/>
                </a:moveTo>
                <a:cubicBezTo>
                  <a:pt x="363" y="84"/>
                  <a:pt x="363" y="82"/>
                  <a:pt x="362" y="81"/>
                </a:cubicBezTo>
                <a:cubicBezTo>
                  <a:pt x="361" y="80"/>
                  <a:pt x="359" y="80"/>
                  <a:pt x="358" y="81"/>
                </a:cubicBezTo>
                <a:cubicBezTo>
                  <a:pt x="142" y="297"/>
                  <a:pt x="142" y="297"/>
                  <a:pt x="142" y="297"/>
                </a:cubicBezTo>
                <a:cubicBezTo>
                  <a:pt x="141" y="298"/>
                  <a:pt x="141" y="300"/>
                  <a:pt x="142" y="301"/>
                </a:cubicBezTo>
                <a:cubicBezTo>
                  <a:pt x="143" y="302"/>
                  <a:pt x="143" y="302"/>
                  <a:pt x="144" y="302"/>
                </a:cubicBezTo>
                <a:cubicBezTo>
                  <a:pt x="145" y="302"/>
                  <a:pt x="146" y="302"/>
                  <a:pt x="146" y="301"/>
                </a:cubicBezTo>
                <a:lnTo>
                  <a:pt x="362" y="86"/>
                </a:lnTo>
                <a:close/>
                <a:moveTo>
                  <a:pt x="380" y="80"/>
                </a:moveTo>
                <a:cubicBezTo>
                  <a:pt x="381" y="80"/>
                  <a:pt x="381" y="80"/>
                  <a:pt x="382" y="79"/>
                </a:cubicBezTo>
                <a:cubicBezTo>
                  <a:pt x="384" y="77"/>
                  <a:pt x="384" y="77"/>
                  <a:pt x="384" y="77"/>
                </a:cubicBezTo>
                <a:cubicBezTo>
                  <a:pt x="386" y="76"/>
                  <a:pt x="386" y="74"/>
                  <a:pt x="384" y="73"/>
                </a:cubicBezTo>
                <a:cubicBezTo>
                  <a:pt x="383" y="72"/>
                  <a:pt x="381" y="72"/>
                  <a:pt x="380" y="73"/>
                </a:cubicBezTo>
                <a:cubicBezTo>
                  <a:pt x="378" y="75"/>
                  <a:pt x="378" y="75"/>
                  <a:pt x="378" y="75"/>
                </a:cubicBezTo>
                <a:cubicBezTo>
                  <a:pt x="376" y="76"/>
                  <a:pt x="376" y="78"/>
                  <a:pt x="378" y="79"/>
                </a:cubicBezTo>
                <a:cubicBezTo>
                  <a:pt x="378" y="80"/>
                  <a:pt x="379" y="80"/>
                  <a:pt x="380" y="80"/>
                </a:cubicBezTo>
                <a:close/>
                <a:moveTo>
                  <a:pt x="429" y="31"/>
                </a:moveTo>
                <a:cubicBezTo>
                  <a:pt x="430" y="31"/>
                  <a:pt x="430" y="31"/>
                  <a:pt x="431" y="30"/>
                </a:cubicBezTo>
                <a:cubicBezTo>
                  <a:pt x="433" y="29"/>
                  <a:pt x="433" y="29"/>
                  <a:pt x="433" y="29"/>
                </a:cubicBezTo>
                <a:cubicBezTo>
                  <a:pt x="434" y="27"/>
                  <a:pt x="434" y="25"/>
                  <a:pt x="433" y="24"/>
                </a:cubicBezTo>
                <a:cubicBezTo>
                  <a:pt x="432" y="23"/>
                  <a:pt x="430" y="23"/>
                  <a:pt x="429" y="24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6" y="27"/>
                  <a:pt x="426" y="29"/>
                  <a:pt x="427" y="30"/>
                </a:cubicBezTo>
                <a:cubicBezTo>
                  <a:pt x="427" y="31"/>
                  <a:pt x="428" y="31"/>
                  <a:pt x="429" y="31"/>
                </a:cubicBezTo>
                <a:close/>
                <a:moveTo>
                  <a:pt x="414" y="47"/>
                </a:moveTo>
                <a:cubicBezTo>
                  <a:pt x="414" y="47"/>
                  <a:pt x="415" y="46"/>
                  <a:pt x="416" y="46"/>
                </a:cubicBezTo>
                <a:cubicBezTo>
                  <a:pt x="423" y="38"/>
                  <a:pt x="423" y="38"/>
                  <a:pt x="423" y="38"/>
                </a:cubicBezTo>
                <a:cubicBezTo>
                  <a:pt x="424" y="37"/>
                  <a:pt x="424" y="35"/>
                  <a:pt x="423" y="34"/>
                </a:cubicBezTo>
                <a:cubicBezTo>
                  <a:pt x="422" y="33"/>
                  <a:pt x="420" y="33"/>
                  <a:pt x="419" y="34"/>
                </a:cubicBezTo>
                <a:cubicBezTo>
                  <a:pt x="411" y="41"/>
                  <a:pt x="411" y="41"/>
                  <a:pt x="411" y="41"/>
                </a:cubicBezTo>
                <a:cubicBezTo>
                  <a:pt x="410" y="43"/>
                  <a:pt x="410" y="45"/>
                  <a:pt x="411" y="46"/>
                </a:cubicBezTo>
                <a:cubicBezTo>
                  <a:pt x="412" y="46"/>
                  <a:pt x="413" y="47"/>
                  <a:pt x="414" y="47"/>
                </a:cubicBezTo>
                <a:close/>
                <a:moveTo>
                  <a:pt x="405" y="48"/>
                </a:moveTo>
                <a:cubicBezTo>
                  <a:pt x="392" y="61"/>
                  <a:pt x="392" y="61"/>
                  <a:pt x="392" y="61"/>
                </a:cubicBezTo>
                <a:cubicBezTo>
                  <a:pt x="391" y="62"/>
                  <a:pt x="391" y="64"/>
                  <a:pt x="392" y="65"/>
                </a:cubicBezTo>
                <a:cubicBezTo>
                  <a:pt x="392" y="66"/>
                  <a:pt x="393" y="66"/>
                  <a:pt x="394" y="66"/>
                </a:cubicBezTo>
                <a:cubicBezTo>
                  <a:pt x="395" y="66"/>
                  <a:pt x="396" y="66"/>
                  <a:pt x="396" y="65"/>
                </a:cubicBezTo>
                <a:cubicBezTo>
                  <a:pt x="409" y="52"/>
                  <a:pt x="409" y="52"/>
                  <a:pt x="409" y="52"/>
                </a:cubicBezTo>
                <a:cubicBezTo>
                  <a:pt x="410" y="51"/>
                  <a:pt x="410" y="49"/>
                  <a:pt x="409" y="48"/>
                </a:cubicBezTo>
                <a:cubicBezTo>
                  <a:pt x="408" y="47"/>
                  <a:pt x="406" y="47"/>
                  <a:pt x="405" y="48"/>
                </a:cubicBezTo>
                <a:close/>
                <a:moveTo>
                  <a:pt x="151" y="311"/>
                </a:moveTo>
                <a:cubicBezTo>
                  <a:pt x="375" y="86"/>
                  <a:pt x="375" y="86"/>
                  <a:pt x="375" y="86"/>
                </a:cubicBezTo>
                <a:cubicBezTo>
                  <a:pt x="377" y="85"/>
                  <a:pt x="377" y="83"/>
                  <a:pt x="375" y="82"/>
                </a:cubicBezTo>
                <a:cubicBezTo>
                  <a:pt x="374" y="80"/>
                  <a:pt x="372" y="80"/>
                  <a:pt x="371" y="82"/>
                </a:cubicBezTo>
                <a:cubicBezTo>
                  <a:pt x="146" y="307"/>
                  <a:pt x="146" y="307"/>
                  <a:pt x="146" y="307"/>
                </a:cubicBezTo>
                <a:cubicBezTo>
                  <a:pt x="145" y="308"/>
                  <a:pt x="145" y="310"/>
                  <a:pt x="146" y="311"/>
                </a:cubicBezTo>
                <a:cubicBezTo>
                  <a:pt x="147" y="311"/>
                  <a:pt x="148" y="312"/>
                  <a:pt x="148" y="312"/>
                </a:cubicBezTo>
                <a:cubicBezTo>
                  <a:pt x="149" y="312"/>
                  <a:pt x="150" y="311"/>
                  <a:pt x="151" y="311"/>
                </a:cubicBezTo>
                <a:close/>
                <a:moveTo>
                  <a:pt x="432" y="39"/>
                </a:moveTo>
                <a:cubicBezTo>
                  <a:pt x="433" y="39"/>
                  <a:pt x="434" y="40"/>
                  <a:pt x="434" y="40"/>
                </a:cubicBezTo>
                <a:cubicBezTo>
                  <a:pt x="435" y="40"/>
                  <a:pt x="436" y="39"/>
                  <a:pt x="437" y="39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8" y="27"/>
                  <a:pt x="448" y="27"/>
                  <a:pt x="448" y="27"/>
                </a:cubicBezTo>
                <a:cubicBezTo>
                  <a:pt x="449" y="26"/>
                  <a:pt x="449" y="24"/>
                  <a:pt x="448" y="23"/>
                </a:cubicBezTo>
                <a:cubicBezTo>
                  <a:pt x="447" y="22"/>
                  <a:pt x="445" y="22"/>
                  <a:pt x="444" y="23"/>
                </a:cubicBezTo>
                <a:cubicBezTo>
                  <a:pt x="440" y="26"/>
                  <a:pt x="440" y="26"/>
                  <a:pt x="440" y="26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8" y="29"/>
                  <a:pt x="438" y="29"/>
                  <a:pt x="438" y="29"/>
                </a:cubicBezTo>
                <a:cubicBezTo>
                  <a:pt x="432" y="35"/>
                  <a:pt x="432" y="35"/>
                  <a:pt x="432" y="35"/>
                </a:cubicBezTo>
                <a:cubicBezTo>
                  <a:pt x="431" y="36"/>
                  <a:pt x="431" y="38"/>
                  <a:pt x="432" y="39"/>
                </a:cubicBezTo>
                <a:close/>
                <a:moveTo>
                  <a:pt x="428" y="39"/>
                </a:moveTo>
                <a:cubicBezTo>
                  <a:pt x="423" y="43"/>
                  <a:pt x="423" y="43"/>
                  <a:pt x="423" y="43"/>
                </a:cubicBezTo>
                <a:cubicBezTo>
                  <a:pt x="422" y="44"/>
                  <a:pt x="422" y="46"/>
                  <a:pt x="423" y="48"/>
                </a:cubicBezTo>
                <a:cubicBezTo>
                  <a:pt x="424" y="48"/>
                  <a:pt x="425" y="49"/>
                  <a:pt x="426" y="49"/>
                </a:cubicBezTo>
                <a:cubicBezTo>
                  <a:pt x="426" y="49"/>
                  <a:pt x="427" y="48"/>
                  <a:pt x="428" y="48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33" y="42"/>
                  <a:pt x="433" y="40"/>
                  <a:pt x="432" y="39"/>
                </a:cubicBezTo>
                <a:cubicBezTo>
                  <a:pt x="431" y="38"/>
                  <a:pt x="429" y="38"/>
                  <a:pt x="428" y="39"/>
                </a:cubicBezTo>
                <a:close/>
                <a:moveTo>
                  <a:pt x="153" y="323"/>
                </a:moveTo>
                <a:cubicBezTo>
                  <a:pt x="388" y="88"/>
                  <a:pt x="388" y="88"/>
                  <a:pt x="388" y="88"/>
                </a:cubicBezTo>
                <a:cubicBezTo>
                  <a:pt x="389" y="87"/>
                  <a:pt x="389" y="85"/>
                  <a:pt x="388" y="83"/>
                </a:cubicBezTo>
                <a:cubicBezTo>
                  <a:pt x="386" y="82"/>
                  <a:pt x="384" y="82"/>
                  <a:pt x="383" y="83"/>
                </a:cubicBezTo>
                <a:cubicBezTo>
                  <a:pt x="148" y="318"/>
                  <a:pt x="148" y="318"/>
                  <a:pt x="148" y="318"/>
                </a:cubicBezTo>
                <a:cubicBezTo>
                  <a:pt x="147" y="319"/>
                  <a:pt x="147" y="321"/>
                  <a:pt x="148" y="323"/>
                </a:cubicBezTo>
                <a:cubicBezTo>
                  <a:pt x="149" y="323"/>
                  <a:pt x="150" y="323"/>
                  <a:pt x="151" y="323"/>
                </a:cubicBezTo>
                <a:cubicBezTo>
                  <a:pt x="151" y="323"/>
                  <a:pt x="152" y="323"/>
                  <a:pt x="153" y="323"/>
                </a:cubicBezTo>
                <a:close/>
                <a:moveTo>
                  <a:pt x="419" y="48"/>
                </a:moveTo>
                <a:cubicBezTo>
                  <a:pt x="411" y="56"/>
                  <a:pt x="411" y="56"/>
                  <a:pt x="411" y="56"/>
                </a:cubicBezTo>
                <a:cubicBezTo>
                  <a:pt x="397" y="69"/>
                  <a:pt x="397" y="69"/>
                  <a:pt x="397" y="69"/>
                </a:cubicBezTo>
                <a:cubicBezTo>
                  <a:pt x="396" y="71"/>
                  <a:pt x="396" y="73"/>
                  <a:pt x="397" y="74"/>
                </a:cubicBezTo>
                <a:cubicBezTo>
                  <a:pt x="398" y="74"/>
                  <a:pt x="399" y="75"/>
                  <a:pt x="399" y="75"/>
                </a:cubicBezTo>
                <a:cubicBezTo>
                  <a:pt x="400" y="75"/>
                  <a:pt x="401" y="74"/>
                  <a:pt x="402" y="74"/>
                </a:cubicBezTo>
                <a:cubicBezTo>
                  <a:pt x="415" y="60"/>
                  <a:pt x="415" y="60"/>
                  <a:pt x="415" y="60"/>
                </a:cubicBezTo>
                <a:cubicBezTo>
                  <a:pt x="423" y="52"/>
                  <a:pt x="423" y="52"/>
                  <a:pt x="423" y="52"/>
                </a:cubicBezTo>
                <a:cubicBezTo>
                  <a:pt x="424" y="51"/>
                  <a:pt x="424" y="49"/>
                  <a:pt x="423" y="48"/>
                </a:cubicBezTo>
                <a:cubicBezTo>
                  <a:pt x="422" y="47"/>
                  <a:pt x="420" y="47"/>
                  <a:pt x="419" y="48"/>
                </a:cubicBezTo>
                <a:close/>
                <a:moveTo>
                  <a:pt x="452" y="23"/>
                </a:moveTo>
                <a:cubicBezTo>
                  <a:pt x="452" y="23"/>
                  <a:pt x="453" y="22"/>
                  <a:pt x="454" y="22"/>
                </a:cubicBezTo>
                <a:cubicBezTo>
                  <a:pt x="456" y="20"/>
                  <a:pt x="456" y="20"/>
                  <a:pt x="456" y="20"/>
                </a:cubicBezTo>
                <a:cubicBezTo>
                  <a:pt x="457" y="18"/>
                  <a:pt x="457" y="16"/>
                  <a:pt x="456" y="15"/>
                </a:cubicBezTo>
                <a:cubicBezTo>
                  <a:pt x="455" y="14"/>
                  <a:pt x="453" y="14"/>
                  <a:pt x="451" y="15"/>
                </a:cubicBezTo>
                <a:cubicBezTo>
                  <a:pt x="449" y="17"/>
                  <a:pt x="449" y="17"/>
                  <a:pt x="449" y="17"/>
                </a:cubicBezTo>
                <a:cubicBezTo>
                  <a:pt x="448" y="19"/>
                  <a:pt x="448" y="21"/>
                  <a:pt x="449" y="22"/>
                </a:cubicBezTo>
                <a:cubicBezTo>
                  <a:pt x="450" y="22"/>
                  <a:pt x="451" y="23"/>
                  <a:pt x="452" y="23"/>
                </a:cubicBezTo>
                <a:close/>
                <a:moveTo>
                  <a:pt x="157" y="324"/>
                </a:moveTo>
                <a:cubicBezTo>
                  <a:pt x="152" y="328"/>
                  <a:pt x="152" y="328"/>
                  <a:pt x="152" y="328"/>
                </a:cubicBezTo>
                <a:cubicBezTo>
                  <a:pt x="151" y="330"/>
                  <a:pt x="151" y="331"/>
                  <a:pt x="152" y="333"/>
                </a:cubicBezTo>
                <a:cubicBezTo>
                  <a:pt x="153" y="333"/>
                  <a:pt x="154" y="334"/>
                  <a:pt x="155" y="334"/>
                </a:cubicBezTo>
                <a:cubicBezTo>
                  <a:pt x="155" y="334"/>
                  <a:pt x="156" y="333"/>
                  <a:pt x="157" y="333"/>
                </a:cubicBezTo>
                <a:cubicBezTo>
                  <a:pt x="161" y="328"/>
                  <a:pt x="161" y="328"/>
                  <a:pt x="161" y="328"/>
                </a:cubicBezTo>
                <a:cubicBezTo>
                  <a:pt x="162" y="327"/>
                  <a:pt x="162" y="325"/>
                  <a:pt x="161" y="324"/>
                </a:cubicBezTo>
                <a:cubicBezTo>
                  <a:pt x="160" y="323"/>
                  <a:pt x="158" y="323"/>
                  <a:pt x="157" y="324"/>
                </a:cubicBezTo>
                <a:close/>
                <a:moveTo>
                  <a:pt x="419" y="66"/>
                </a:moveTo>
                <a:cubicBezTo>
                  <a:pt x="418" y="65"/>
                  <a:pt x="416" y="65"/>
                  <a:pt x="415" y="66"/>
                </a:cubicBezTo>
                <a:cubicBezTo>
                  <a:pt x="413" y="68"/>
                  <a:pt x="413" y="68"/>
                  <a:pt x="413" y="68"/>
                </a:cubicBezTo>
                <a:cubicBezTo>
                  <a:pt x="166" y="315"/>
                  <a:pt x="166" y="315"/>
                  <a:pt x="166" y="315"/>
                </a:cubicBezTo>
                <a:cubicBezTo>
                  <a:pt x="164" y="316"/>
                  <a:pt x="164" y="318"/>
                  <a:pt x="166" y="320"/>
                </a:cubicBezTo>
                <a:cubicBezTo>
                  <a:pt x="166" y="320"/>
                  <a:pt x="167" y="320"/>
                  <a:pt x="168" y="320"/>
                </a:cubicBezTo>
                <a:cubicBezTo>
                  <a:pt x="169" y="320"/>
                  <a:pt x="169" y="320"/>
                  <a:pt x="170" y="320"/>
                </a:cubicBezTo>
                <a:cubicBezTo>
                  <a:pt x="419" y="70"/>
                  <a:pt x="419" y="70"/>
                  <a:pt x="419" y="70"/>
                </a:cubicBezTo>
                <a:cubicBezTo>
                  <a:pt x="421" y="69"/>
                  <a:pt x="421" y="67"/>
                  <a:pt x="419" y="66"/>
                </a:cubicBezTo>
                <a:close/>
                <a:moveTo>
                  <a:pt x="434" y="46"/>
                </a:moveTo>
                <a:cubicBezTo>
                  <a:pt x="427" y="53"/>
                  <a:pt x="427" y="53"/>
                  <a:pt x="427" y="53"/>
                </a:cubicBezTo>
                <a:cubicBezTo>
                  <a:pt x="426" y="55"/>
                  <a:pt x="426" y="57"/>
                  <a:pt x="427" y="58"/>
                </a:cubicBezTo>
                <a:cubicBezTo>
                  <a:pt x="428" y="58"/>
                  <a:pt x="429" y="59"/>
                  <a:pt x="429" y="59"/>
                </a:cubicBezTo>
                <a:cubicBezTo>
                  <a:pt x="430" y="59"/>
                  <a:pt x="431" y="58"/>
                  <a:pt x="432" y="58"/>
                </a:cubicBezTo>
                <a:cubicBezTo>
                  <a:pt x="439" y="51"/>
                  <a:pt x="439" y="51"/>
                  <a:pt x="439" y="51"/>
                </a:cubicBezTo>
                <a:cubicBezTo>
                  <a:pt x="440" y="50"/>
                  <a:pt x="440" y="48"/>
                  <a:pt x="439" y="47"/>
                </a:cubicBezTo>
                <a:cubicBezTo>
                  <a:pt x="440" y="47"/>
                  <a:pt x="440" y="48"/>
                  <a:pt x="441" y="48"/>
                </a:cubicBezTo>
                <a:cubicBezTo>
                  <a:pt x="441" y="48"/>
                  <a:pt x="442" y="47"/>
                  <a:pt x="443" y="47"/>
                </a:cubicBezTo>
                <a:cubicBezTo>
                  <a:pt x="453" y="37"/>
                  <a:pt x="453" y="37"/>
                  <a:pt x="453" y="37"/>
                </a:cubicBezTo>
                <a:cubicBezTo>
                  <a:pt x="454" y="36"/>
                  <a:pt x="454" y="34"/>
                  <a:pt x="453" y="32"/>
                </a:cubicBezTo>
                <a:cubicBezTo>
                  <a:pt x="451" y="31"/>
                  <a:pt x="449" y="31"/>
                  <a:pt x="448" y="32"/>
                </a:cubicBezTo>
                <a:cubicBezTo>
                  <a:pt x="438" y="42"/>
                  <a:pt x="438" y="42"/>
                  <a:pt x="438" y="42"/>
                </a:cubicBezTo>
                <a:cubicBezTo>
                  <a:pt x="437" y="43"/>
                  <a:pt x="437" y="45"/>
                  <a:pt x="438" y="46"/>
                </a:cubicBezTo>
                <a:cubicBezTo>
                  <a:pt x="437" y="45"/>
                  <a:pt x="435" y="45"/>
                  <a:pt x="434" y="46"/>
                </a:cubicBezTo>
                <a:close/>
                <a:moveTo>
                  <a:pt x="455" y="30"/>
                </a:moveTo>
                <a:cubicBezTo>
                  <a:pt x="456" y="30"/>
                  <a:pt x="457" y="31"/>
                  <a:pt x="458" y="31"/>
                </a:cubicBezTo>
                <a:cubicBezTo>
                  <a:pt x="458" y="31"/>
                  <a:pt x="459" y="30"/>
                  <a:pt x="460" y="30"/>
                </a:cubicBezTo>
                <a:cubicBezTo>
                  <a:pt x="465" y="24"/>
                  <a:pt x="465" y="24"/>
                  <a:pt x="465" y="24"/>
                </a:cubicBezTo>
                <a:cubicBezTo>
                  <a:pt x="475" y="15"/>
                  <a:pt x="475" y="15"/>
                  <a:pt x="475" y="15"/>
                </a:cubicBezTo>
                <a:cubicBezTo>
                  <a:pt x="476" y="13"/>
                  <a:pt x="476" y="11"/>
                  <a:pt x="475" y="10"/>
                </a:cubicBezTo>
                <a:cubicBezTo>
                  <a:pt x="474" y="9"/>
                  <a:pt x="472" y="9"/>
                  <a:pt x="470" y="10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6"/>
                  <a:pt x="454" y="28"/>
                  <a:pt x="455" y="30"/>
                </a:cubicBezTo>
                <a:close/>
                <a:moveTo>
                  <a:pt x="471" y="28"/>
                </a:moveTo>
                <a:cubicBezTo>
                  <a:pt x="472" y="28"/>
                  <a:pt x="473" y="29"/>
                  <a:pt x="474" y="29"/>
                </a:cubicBezTo>
                <a:cubicBezTo>
                  <a:pt x="474" y="29"/>
                  <a:pt x="475" y="28"/>
                  <a:pt x="476" y="28"/>
                </a:cubicBezTo>
                <a:cubicBezTo>
                  <a:pt x="484" y="20"/>
                  <a:pt x="484" y="20"/>
                  <a:pt x="484" y="20"/>
                </a:cubicBezTo>
                <a:cubicBezTo>
                  <a:pt x="484" y="20"/>
                  <a:pt x="484" y="19"/>
                  <a:pt x="484" y="19"/>
                </a:cubicBezTo>
                <a:cubicBezTo>
                  <a:pt x="485" y="19"/>
                  <a:pt x="485" y="18"/>
                  <a:pt x="485" y="18"/>
                </a:cubicBezTo>
                <a:cubicBezTo>
                  <a:pt x="490" y="13"/>
                  <a:pt x="490" y="13"/>
                  <a:pt x="490" y="13"/>
                </a:cubicBezTo>
                <a:cubicBezTo>
                  <a:pt x="491" y="12"/>
                  <a:pt x="491" y="10"/>
                  <a:pt x="490" y="9"/>
                </a:cubicBezTo>
                <a:cubicBezTo>
                  <a:pt x="489" y="8"/>
                  <a:pt x="487" y="8"/>
                  <a:pt x="486" y="9"/>
                </a:cubicBezTo>
                <a:cubicBezTo>
                  <a:pt x="481" y="14"/>
                  <a:pt x="481" y="14"/>
                  <a:pt x="481" y="14"/>
                </a:cubicBezTo>
                <a:cubicBezTo>
                  <a:pt x="481" y="14"/>
                  <a:pt x="480" y="14"/>
                  <a:pt x="480" y="15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1" y="23"/>
                  <a:pt x="471" y="23"/>
                  <a:pt x="471" y="23"/>
                </a:cubicBezTo>
                <a:cubicBezTo>
                  <a:pt x="470" y="25"/>
                  <a:pt x="470" y="26"/>
                  <a:pt x="471" y="28"/>
                </a:cubicBezTo>
                <a:close/>
                <a:moveTo>
                  <a:pt x="388" y="114"/>
                </a:moveTo>
                <a:cubicBezTo>
                  <a:pt x="389" y="114"/>
                  <a:pt x="390" y="114"/>
                  <a:pt x="390" y="113"/>
                </a:cubicBezTo>
                <a:cubicBezTo>
                  <a:pt x="393" y="111"/>
                  <a:pt x="393" y="111"/>
                  <a:pt x="393" y="111"/>
                </a:cubicBezTo>
                <a:cubicBezTo>
                  <a:pt x="393" y="110"/>
                  <a:pt x="393" y="110"/>
                  <a:pt x="393" y="110"/>
                </a:cubicBezTo>
                <a:cubicBezTo>
                  <a:pt x="394" y="110"/>
                  <a:pt x="394" y="109"/>
                  <a:pt x="394" y="109"/>
                </a:cubicBezTo>
                <a:cubicBezTo>
                  <a:pt x="427" y="77"/>
                  <a:pt x="427" y="77"/>
                  <a:pt x="427" y="77"/>
                </a:cubicBezTo>
                <a:cubicBezTo>
                  <a:pt x="428" y="76"/>
                  <a:pt x="428" y="74"/>
                  <a:pt x="427" y="72"/>
                </a:cubicBezTo>
                <a:cubicBezTo>
                  <a:pt x="425" y="71"/>
                  <a:pt x="423" y="71"/>
                  <a:pt x="422" y="72"/>
                </a:cubicBezTo>
                <a:cubicBezTo>
                  <a:pt x="390" y="105"/>
                  <a:pt x="390" y="105"/>
                  <a:pt x="390" y="105"/>
                </a:cubicBezTo>
                <a:cubicBezTo>
                  <a:pt x="390" y="105"/>
                  <a:pt x="389" y="105"/>
                  <a:pt x="389" y="106"/>
                </a:cubicBezTo>
                <a:cubicBezTo>
                  <a:pt x="389" y="106"/>
                  <a:pt x="389" y="106"/>
                  <a:pt x="388" y="106"/>
                </a:cubicBezTo>
                <a:cubicBezTo>
                  <a:pt x="386" y="109"/>
                  <a:pt x="386" y="109"/>
                  <a:pt x="386" y="109"/>
                </a:cubicBezTo>
                <a:cubicBezTo>
                  <a:pt x="385" y="110"/>
                  <a:pt x="385" y="112"/>
                  <a:pt x="386" y="113"/>
                </a:cubicBezTo>
                <a:cubicBezTo>
                  <a:pt x="387" y="114"/>
                  <a:pt x="387" y="114"/>
                  <a:pt x="388" y="114"/>
                </a:cubicBezTo>
                <a:close/>
                <a:moveTo>
                  <a:pt x="363" y="136"/>
                </a:moveTo>
                <a:cubicBezTo>
                  <a:pt x="362" y="135"/>
                  <a:pt x="360" y="135"/>
                  <a:pt x="358" y="136"/>
                </a:cubicBezTo>
                <a:cubicBezTo>
                  <a:pt x="167" y="328"/>
                  <a:pt x="167" y="328"/>
                  <a:pt x="167" y="328"/>
                </a:cubicBezTo>
                <a:cubicBezTo>
                  <a:pt x="166" y="329"/>
                  <a:pt x="166" y="331"/>
                  <a:pt x="167" y="332"/>
                </a:cubicBezTo>
                <a:cubicBezTo>
                  <a:pt x="168" y="333"/>
                  <a:pt x="168" y="333"/>
                  <a:pt x="169" y="333"/>
                </a:cubicBezTo>
                <a:cubicBezTo>
                  <a:pt x="170" y="333"/>
                  <a:pt x="171" y="333"/>
                  <a:pt x="171" y="332"/>
                </a:cubicBezTo>
                <a:cubicBezTo>
                  <a:pt x="363" y="141"/>
                  <a:pt x="363" y="141"/>
                  <a:pt x="363" y="141"/>
                </a:cubicBezTo>
                <a:cubicBezTo>
                  <a:pt x="364" y="139"/>
                  <a:pt x="364" y="137"/>
                  <a:pt x="363" y="136"/>
                </a:cubicBezTo>
                <a:close/>
                <a:moveTo>
                  <a:pt x="166" y="333"/>
                </a:moveTo>
                <a:cubicBezTo>
                  <a:pt x="165" y="332"/>
                  <a:pt x="163" y="332"/>
                  <a:pt x="161" y="333"/>
                </a:cubicBezTo>
                <a:cubicBezTo>
                  <a:pt x="151" y="343"/>
                  <a:pt x="151" y="343"/>
                  <a:pt x="151" y="343"/>
                </a:cubicBezTo>
                <a:cubicBezTo>
                  <a:pt x="150" y="344"/>
                  <a:pt x="150" y="346"/>
                  <a:pt x="151" y="348"/>
                </a:cubicBezTo>
                <a:cubicBezTo>
                  <a:pt x="152" y="348"/>
                  <a:pt x="153" y="349"/>
                  <a:pt x="154" y="349"/>
                </a:cubicBezTo>
                <a:cubicBezTo>
                  <a:pt x="154" y="349"/>
                  <a:pt x="155" y="348"/>
                  <a:pt x="156" y="348"/>
                </a:cubicBezTo>
                <a:cubicBezTo>
                  <a:pt x="166" y="338"/>
                  <a:pt x="166" y="338"/>
                  <a:pt x="166" y="338"/>
                </a:cubicBezTo>
                <a:cubicBezTo>
                  <a:pt x="167" y="336"/>
                  <a:pt x="167" y="334"/>
                  <a:pt x="166" y="333"/>
                </a:cubicBezTo>
                <a:close/>
                <a:moveTo>
                  <a:pt x="465" y="30"/>
                </a:moveTo>
                <a:cubicBezTo>
                  <a:pt x="459" y="35"/>
                  <a:pt x="459" y="35"/>
                  <a:pt x="459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8" y="46"/>
                  <a:pt x="448" y="48"/>
                  <a:pt x="449" y="49"/>
                </a:cubicBezTo>
                <a:cubicBezTo>
                  <a:pt x="448" y="48"/>
                  <a:pt x="446" y="48"/>
                  <a:pt x="445" y="49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8" y="67"/>
                  <a:pt x="428" y="69"/>
                  <a:pt x="429" y="70"/>
                </a:cubicBezTo>
                <a:cubicBezTo>
                  <a:pt x="430" y="71"/>
                  <a:pt x="430" y="71"/>
                  <a:pt x="431" y="71"/>
                </a:cubicBezTo>
                <a:cubicBezTo>
                  <a:pt x="432" y="71"/>
                  <a:pt x="433" y="71"/>
                  <a:pt x="433" y="70"/>
                </a:cubicBezTo>
                <a:cubicBezTo>
                  <a:pt x="449" y="54"/>
                  <a:pt x="449" y="54"/>
                  <a:pt x="449" y="54"/>
                </a:cubicBezTo>
                <a:cubicBezTo>
                  <a:pt x="450" y="54"/>
                  <a:pt x="450" y="54"/>
                  <a:pt x="450" y="54"/>
                </a:cubicBezTo>
                <a:cubicBezTo>
                  <a:pt x="451" y="52"/>
                  <a:pt x="451" y="51"/>
                  <a:pt x="450" y="49"/>
                </a:cubicBezTo>
                <a:cubicBezTo>
                  <a:pt x="451" y="50"/>
                  <a:pt x="451" y="50"/>
                  <a:pt x="452" y="50"/>
                </a:cubicBezTo>
                <a:cubicBezTo>
                  <a:pt x="453" y="50"/>
                  <a:pt x="454" y="50"/>
                  <a:pt x="454" y="49"/>
                </a:cubicBezTo>
                <a:cubicBezTo>
                  <a:pt x="469" y="34"/>
                  <a:pt x="469" y="34"/>
                  <a:pt x="469" y="34"/>
                </a:cubicBezTo>
                <a:cubicBezTo>
                  <a:pt x="470" y="33"/>
                  <a:pt x="470" y="33"/>
                  <a:pt x="470" y="32"/>
                </a:cubicBezTo>
                <a:cubicBezTo>
                  <a:pt x="470" y="31"/>
                  <a:pt x="470" y="30"/>
                  <a:pt x="469" y="30"/>
                </a:cubicBezTo>
                <a:cubicBezTo>
                  <a:pt x="468" y="28"/>
                  <a:pt x="466" y="28"/>
                  <a:pt x="465" y="30"/>
                </a:cubicBezTo>
                <a:close/>
                <a:moveTo>
                  <a:pt x="165" y="352"/>
                </a:moveTo>
                <a:cubicBezTo>
                  <a:pt x="169" y="348"/>
                  <a:pt x="169" y="348"/>
                  <a:pt x="169" y="348"/>
                </a:cubicBezTo>
                <a:cubicBezTo>
                  <a:pt x="170" y="347"/>
                  <a:pt x="170" y="345"/>
                  <a:pt x="169" y="344"/>
                </a:cubicBezTo>
                <a:cubicBezTo>
                  <a:pt x="168" y="343"/>
                  <a:pt x="166" y="343"/>
                  <a:pt x="165" y="344"/>
                </a:cubicBezTo>
                <a:cubicBezTo>
                  <a:pt x="161" y="348"/>
                  <a:pt x="161" y="348"/>
                  <a:pt x="161" y="348"/>
                </a:cubicBezTo>
                <a:cubicBezTo>
                  <a:pt x="160" y="349"/>
                  <a:pt x="160" y="351"/>
                  <a:pt x="161" y="352"/>
                </a:cubicBezTo>
                <a:cubicBezTo>
                  <a:pt x="161" y="353"/>
                  <a:pt x="162" y="353"/>
                  <a:pt x="163" y="353"/>
                </a:cubicBezTo>
                <a:cubicBezTo>
                  <a:pt x="164" y="353"/>
                  <a:pt x="164" y="353"/>
                  <a:pt x="165" y="352"/>
                </a:cubicBezTo>
                <a:close/>
                <a:moveTo>
                  <a:pt x="174" y="342"/>
                </a:moveTo>
                <a:cubicBezTo>
                  <a:pt x="175" y="342"/>
                  <a:pt x="176" y="342"/>
                  <a:pt x="176" y="341"/>
                </a:cubicBezTo>
                <a:cubicBezTo>
                  <a:pt x="370" y="148"/>
                  <a:pt x="370" y="148"/>
                  <a:pt x="370" y="148"/>
                </a:cubicBezTo>
                <a:cubicBezTo>
                  <a:pt x="371" y="147"/>
                  <a:pt x="371" y="145"/>
                  <a:pt x="370" y="143"/>
                </a:cubicBezTo>
                <a:cubicBezTo>
                  <a:pt x="368" y="142"/>
                  <a:pt x="366" y="142"/>
                  <a:pt x="365" y="143"/>
                </a:cubicBezTo>
                <a:cubicBezTo>
                  <a:pt x="172" y="337"/>
                  <a:pt x="172" y="337"/>
                  <a:pt x="172" y="337"/>
                </a:cubicBezTo>
                <a:cubicBezTo>
                  <a:pt x="171" y="338"/>
                  <a:pt x="171" y="340"/>
                  <a:pt x="172" y="341"/>
                </a:cubicBezTo>
                <a:cubicBezTo>
                  <a:pt x="172" y="342"/>
                  <a:pt x="173" y="342"/>
                  <a:pt x="174" y="342"/>
                </a:cubicBezTo>
                <a:close/>
                <a:moveTo>
                  <a:pt x="478" y="38"/>
                </a:moveTo>
                <a:cubicBezTo>
                  <a:pt x="479" y="38"/>
                  <a:pt x="479" y="38"/>
                  <a:pt x="480" y="37"/>
                </a:cubicBezTo>
                <a:cubicBezTo>
                  <a:pt x="490" y="28"/>
                  <a:pt x="490" y="28"/>
                  <a:pt x="490" y="28"/>
                </a:cubicBezTo>
                <a:cubicBezTo>
                  <a:pt x="491" y="26"/>
                  <a:pt x="491" y="24"/>
                  <a:pt x="490" y="23"/>
                </a:cubicBezTo>
                <a:cubicBezTo>
                  <a:pt x="489" y="22"/>
                  <a:pt x="487" y="22"/>
                  <a:pt x="485" y="23"/>
                </a:cubicBezTo>
                <a:cubicBezTo>
                  <a:pt x="476" y="33"/>
                  <a:pt x="476" y="33"/>
                  <a:pt x="476" y="33"/>
                </a:cubicBezTo>
                <a:cubicBezTo>
                  <a:pt x="474" y="34"/>
                  <a:pt x="474" y="36"/>
                  <a:pt x="476" y="37"/>
                </a:cubicBezTo>
                <a:cubicBezTo>
                  <a:pt x="476" y="38"/>
                  <a:pt x="477" y="38"/>
                  <a:pt x="478" y="38"/>
                </a:cubicBezTo>
                <a:close/>
                <a:moveTo>
                  <a:pt x="471" y="37"/>
                </a:moveTo>
                <a:cubicBezTo>
                  <a:pt x="466" y="43"/>
                  <a:pt x="466" y="43"/>
                  <a:pt x="466" y="43"/>
                </a:cubicBezTo>
                <a:cubicBezTo>
                  <a:pt x="465" y="44"/>
                  <a:pt x="465" y="46"/>
                  <a:pt x="466" y="47"/>
                </a:cubicBezTo>
                <a:cubicBezTo>
                  <a:pt x="466" y="48"/>
                  <a:pt x="467" y="48"/>
                  <a:pt x="468" y="48"/>
                </a:cubicBezTo>
                <a:cubicBezTo>
                  <a:pt x="469" y="48"/>
                  <a:pt x="470" y="48"/>
                  <a:pt x="470" y="47"/>
                </a:cubicBezTo>
                <a:cubicBezTo>
                  <a:pt x="476" y="42"/>
                  <a:pt x="476" y="42"/>
                  <a:pt x="476" y="42"/>
                </a:cubicBezTo>
                <a:cubicBezTo>
                  <a:pt x="477" y="41"/>
                  <a:pt x="477" y="39"/>
                  <a:pt x="476" y="37"/>
                </a:cubicBezTo>
                <a:cubicBezTo>
                  <a:pt x="474" y="36"/>
                  <a:pt x="472" y="36"/>
                  <a:pt x="471" y="37"/>
                </a:cubicBezTo>
                <a:close/>
                <a:moveTo>
                  <a:pt x="464" y="50"/>
                </a:moveTo>
                <a:cubicBezTo>
                  <a:pt x="464" y="50"/>
                  <a:pt x="464" y="50"/>
                  <a:pt x="464" y="50"/>
                </a:cubicBezTo>
                <a:cubicBezTo>
                  <a:pt x="464" y="50"/>
                  <a:pt x="464" y="50"/>
                  <a:pt x="463" y="50"/>
                </a:cubicBezTo>
                <a:cubicBezTo>
                  <a:pt x="463" y="50"/>
                  <a:pt x="463" y="50"/>
                  <a:pt x="463" y="50"/>
                </a:cubicBezTo>
                <a:cubicBezTo>
                  <a:pt x="463" y="50"/>
                  <a:pt x="463" y="50"/>
                  <a:pt x="463" y="49"/>
                </a:cubicBezTo>
                <a:cubicBezTo>
                  <a:pt x="463" y="49"/>
                  <a:pt x="463" y="49"/>
                  <a:pt x="463" y="49"/>
                </a:cubicBezTo>
                <a:cubicBezTo>
                  <a:pt x="462" y="49"/>
                  <a:pt x="462" y="49"/>
                  <a:pt x="462" y="49"/>
                </a:cubicBezTo>
                <a:cubicBezTo>
                  <a:pt x="462" y="49"/>
                  <a:pt x="462" y="49"/>
                  <a:pt x="461" y="49"/>
                </a:cubicBezTo>
                <a:cubicBezTo>
                  <a:pt x="461" y="49"/>
                  <a:pt x="461" y="49"/>
                  <a:pt x="461" y="49"/>
                </a:cubicBezTo>
                <a:cubicBezTo>
                  <a:pt x="461" y="49"/>
                  <a:pt x="460" y="49"/>
                  <a:pt x="460" y="49"/>
                </a:cubicBezTo>
                <a:cubicBezTo>
                  <a:pt x="460" y="49"/>
                  <a:pt x="460" y="49"/>
                  <a:pt x="460" y="49"/>
                </a:cubicBezTo>
                <a:cubicBezTo>
                  <a:pt x="460" y="49"/>
                  <a:pt x="459" y="49"/>
                  <a:pt x="459" y="49"/>
                </a:cubicBezTo>
                <a:cubicBezTo>
                  <a:pt x="459" y="49"/>
                  <a:pt x="459" y="49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7" y="52"/>
                  <a:pt x="457" y="52"/>
                  <a:pt x="457" y="52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41" y="68"/>
                  <a:pt x="441" y="68"/>
                  <a:pt x="441" y="68"/>
                </a:cubicBezTo>
                <a:cubicBezTo>
                  <a:pt x="439" y="69"/>
                  <a:pt x="439" y="71"/>
                  <a:pt x="441" y="72"/>
                </a:cubicBezTo>
                <a:cubicBezTo>
                  <a:pt x="441" y="73"/>
                  <a:pt x="442" y="73"/>
                  <a:pt x="443" y="73"/>
                </a:cubicBezTo>
                <a:cubicBezTo>
                  <a:pt x="444" y="73"/>
                  <a:pt x="444" y="73"/>
                  <a:pt x="445" y="72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4" y="54"/>
                </a:cubicBezTo>
                <a:cubicBezTo>
                  <a:pt x="464" y="54"/>
                  <a:pt x="464" y="53"/>
                  <a:pt x="464" y="53"/>
                </a:cubicBezTo>
                <a:cubicBezTo>
                  <a:pt x="464" y="53"/>
                  <a:pt x="464" y="53"/>
                  <a:pt x="464" y="53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1"/>
                  <a:pt x="464" y="51"/>
                  <a:pt x="464" y="51"/>
                </a:cubicBezTo>
                <a:cubicBezTo>
                  <a:pt x="464" y="51"/>
                  <a:pt x="464" y="51"/>
                  <a:pt x="464" y="50"/>
                </a:cubicBezTo>
                <a:close/>
                <a:moveTo>
                  <a:pt x="490" y="23"/>
                </a:moveTo>
                <a:cubicBezTo>
                  <a:pt x="491" y="23"/>
                  <a:pt x="492" y="24"/>
                  <a:pt x="492" y="24"/>
                </a:cubicBezTo>
                <a:cubicBezTo>
                  <a:pt x="493" y="24"/>
                  <a:pt x="494" y="23"/>
                  <a:pt x="495" y="23"/>
                </a:cubicBezTo>
                <a:cubicBezTo>
                  <a:pt x="502" y="15"/>
                  <a:pt x="502" y="15"/>
                  <a:pt x="502" y="15"/>
                </a:cubicBezTo>
                <a:cubicBezTo>
                  <a:pt x="506" y="11"/>
                  <a:pt x="506" y="11"/>
                  <a:pt x="506" y="11"/>
                </a:cubicBezTo>
                <a:cubicBezTo>
                  <a:pt x="508" y="10"/>
                  <a:pt x="508" y="8"/>
                  <a:pt x="506" y="7"/>
                </a:cubicBezTo>
                <a:cubicBezTo>
                  <a:pt x="505" y="5"/>
                  <a:pt x="503" y="5"/>
                  <a:pt x="502" y="7"/>
                </a:cubicBezTo>
                <a:cubicBezTo>
                  <a:pt x="495" y="14"/>
                  <a:pt x="495" y="14"/>
                  <a:pt x="495" y="14"/>
                </a:cubicBezTo>
                <a:cubicBezTo>
                  <a:pt x="490" y="18"/>
                  <a:pt x="490" y="18"/>
                  <a:pt x="490" y="18"/>
                </a:cubicBezTo>
                <a:cubicBezTo>
                  <a:pt x="489" y="20"/>
                  <a:pt x="489" y="22"/>
                  <a:pt x="490" y="23"/>
                </a:cubicBezTo>
                <a:close/>
                <a:moveTo>
                  <a:pt x="429" y="80"/>
                </a:moveTo>
                <a:cubicBezTo>
                  <a:pt x="415" y="93"/>
                  <a:pt x="415" y="93"/>
                  <a:pt x="415" y="93"/>
                </a:cubicBezTo>
                <a:cubicBezTo>
                  <a:pt x="415" y="93"/>
                  <a:pt x="415" y="94"/>
                  <a:pt x="415" y="94"/>
                </a:cubicBezTo>
                <a:cubicBezTo>
                  <a:pt x="414" y="94"/>
                  <a:pt x="414" y="95"/>
                  <a:pt x="414" y="95"/>
                </a:cubicBezTo>
                <a:cubicBezTo>
                  <a:pt x="411" y="97"/>
                  <a:pt x="411" y="97"/>
                  <a:pt x="411" y="97"/>
                </a:cubicBezTo>
                <a:cubicBezTo>
                  <a:pt x="410" y="99"/>
                  <a:pt x="410" y="100"/>
                  <a:pt x="411" y="102"/>
                </a:cubicBezTo>
                <a:cubicBezTo>
                  <a:pt x="412" y="102"/>
                  <a:pt x="413" y="103"/>
                  <a:pt x="414" y="103"/>
                </a:cubicBezTo>
                <a:cubicBezTo>
                  <a:pt x="414" y="103"/>
                  <a:pt x="415" y="102"/>
                  <a:pt x="416" y="102"/>
                </a:cubicBezTo>
                <a:cubicBezTo>
                  <a:pt x="418" y="99"/>
                  <a:pt x="418" y="99"/>
                  <a:pt x="418" y="99"/>
                </a:cubicBezTo>
                <a:cubicBezTo>
                  <a:pt x="418" y="99"/>
                  <a:pt x="419" y="99"/>
                  <a:pt x="419" y="98"/>
                </a:cubicBezTo>
                <a:cubicBezTo>
                  <a:pt x="419" y="98"/>
                  <a:pt x="420" y="98"/>
                  <a:pt x="420" y="98"/>
                </a:cubicBezTo>
                <a:cubicBezTo>
                  <a:pt x="433" y="84"/>
                  <a:pt x="433" y="84"/>
                  <a:pt x="433" y="84"/>
                </a:cubicBezTo>
                <a:cubicBezTo>
                  <a:pt x="434" y="83"/>
                  <a:pt x="434" y="81"/>
                  <a:pt x="433" y="80"/>
                </a:cubicBezTo>
                <a:cubicBezTo>
                  <a:pt x="432" y="79"/>
                  <a:pt x="430" y="79"/>
                  <a:pt x="429" y="80"/>
                </a:cubicBezTo>
                <a:close/>
                <a:moveTo>
                  <a:pt x="432" y="95"/>
                </a:moveTo>
                <a:cubicBezTo>
                  <a:pt x="431" y="94"/>
                  <a:pt x="429" y="94"/>
                  <a:pt x="428" y="95"/>
                </a:cubicBezTo>
                <a:cubicBezTo>
                  <a:pt x="415" y="108"/>
                  <a:pt x="415" y="108"/>
                  <a:pt x="415" y="108"/>
                </a:cubicBezTo>
                <a:cubicBezTo>
                  <a:pt x="413" y="109"/>
                  <a:pt x="413" y="111"/>
                  <a:pt x="415" y="112"/>
                </a:cubicBezTo>
                <a:cubicBezTo>
                  <a:pt x="415" y="113"/>
                  <a:pt x="416" y="113"/>
                  <a:pt x="417" y="113"/>
                </a:cubicBezTo>
                <a:cubicBezTo>
                  <a:pt x="418" y="113"/>
                  <a:pt x="418" y="113"/>
                  <a:pt x="419" y="112"/>
                </a:cubicBezTo>
                <a:cubicBezTo>
                  <a:pt x="432" y="99"/>
                  <a:pt x="432" y="99"/>
                  <a:pt x="432" y="99"/>
                </a:cubicBezTo>
                <a:cubicBezTo>
                  <a:pt x="433" y="98"/>
                  <a:pt x="433" y="96"/>
                  <a:pt x="432" y="95"/>
                </a:cubicBezTo>
                <a:close/>
                <a:moveTo>
                  <a:pt x="212" y="319"/>
                </a:moveTo>
                <a:cubicBezTo>
                  <a:pt x="212" y="319"/>
                  <a:pt x="212" y="319"/>
                  <a:pt x="212" y="319"/>
                </a:cubicBezTo>
                <a:cubicBezTo>
                  <a:pt x="379" y="152"/>
                  <a:pt x="379" y="152"/>
                  <a:pt x="379" y="152"/>
                </a:cubicBezTo>
                <a:cubicBezTo>
                  <a:pt x="380" y="151"/>
                  <a:pt x="380" y="149"/>
                  <a:pt x="379" y="148"/>
                </a:cubicBezTo>
                <a:cubicBezTo>
                  <a:pt x="378" y="147"/>
                  <a:pt x="376" y="147"/>
                  <a:pt x="375" y="148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178" y="345"/>
                  <a:pt x="178" y="345"/>
                  <a:pt x="178" y="345"/>
                </a:cubicBezTo>
                <a:cubicBezTo>
                  <a:pt x="176" y="346"/>
                  <a:pt x="176" y="348"/>
                  <a:pt x="178" y="349"/>
                </a:cubicBezTo>
                <a:cubicBezTo>
                  <a:pt x="178" y="350"/>
                  <a:pt x="179" y="350"/>
                  <a:pt x="180" y="350"/>
                </a:cubicBezTo>
                <a:cubicBezTo>
                  <a:pt x="181" y="350"/>
                  <a:pt x="181" y="350"/>
                  <a:pt x="182" y="349"/>
                </a:cubicBezTo>
                <a:lnTo>
                  <a:pt x="212" y="319"/>
                </a:lnTo>
                <a:close/>
                <a:moveTo>
                  <a:pt x="172" y="360"/>
                </a:moveTo>
                <a:cubicBezTo>
                  <a:pt x="173" y="358"/>
                  <a:pt x="173" y="357"/>
                  <a:pt x="172" y="355"/>
                </a:cubicBezTo>
                <a:cubicBezTo>
                  <a:pt x="171" y="354"/>
                  <a:pt x="169" y="354"/>
                  <a:pt x="167" y="355"/>
                </a:cubicBezTo>
                <a:cubicBezTo>
                  <a:pt x="163" y="360"/>
                  <a:pt x="163" y="360"/>
                  <a:pt x="163" y="360"/>
                </a:cubicBezTo>
                <a:cubicBezTo>
                  <a:pt x="161" y="361"/>
                  <a:pt x="161" y="363"/>
                  <a:pt x="163" y="364"/>
                </a:cubicBezTo>
                <a:cubicBezTo>
                  <a:pt x="163" y="365"/>
                  <a:pt x="164" y="365"/>
                  <a:pt x="165" y="365"/>
                </a:cubicBezTo>
                <a:cubicBezTo>
                  <a:pt x="166" y="365"/>
                  <a:pt x="166" y="365"/>
                  <a:pt x="167" y="364"/>
                </a:cubicBezTo>
                <a:lnTo>
                  <a:pt x="172" y="360"/>
                </a:lnTo>
                <a:close/>
                <a:moveTo>
                  <a:pt x="486" y="37"/>
                </a:moveTo>
                <a:cubicBezTo>
                  <a:pt x="486" y="37"/>
                  <a:pt x="486" y="37"/>
                  <a:pt x="486" y="37"/>
                </a:cubicBezTo>
                <a:cubicBezTo>
                  <a:pt x="478" y="45"/>
                  <a:pt x="478" y="45"/>
                  <a:pt x="478" y="45"/>
                </a:cubicBezTo>
                <a:cubicBezTo>
                  <a:pt x="477" y="46"/>
                  <a:pt x="477" y="47"/>
                  <a:pt x="477" y="48"/>
                </a:cubicBezTo>
                <a:cubicBezTo>
                  <a:pt x="476" y="48"/>
                  <a:pt x="475" y="48"/>
                  <a:pt x="474" y="49"/>
                </a:cubicBezTo>
                <a:cubicBezTo>
                  <a:pt x="464" y="58"/>
                  <a:pt x="464" y="58"/>
                  <a:pt x="464" y="58"/>
                </a:cubicBezTo>
                <a:cubicBezTo>
                  <a:pt x="435" y="87"/>
                  <a:pt x="435" y="87"/>
                  <a:pt x="435" y="87"/>
                </a:cubicBezTo>
                <a:cubicBezTo>
                  <a:pt x="434" y="89"/>
                  <a:pt x="434" y="90"/>
                  <a:pt x="435" y="92"/>
                </a:cubicBezTo>
                <a:cubicBezTo>
                  <a:pt x="436" y="92"/>
                  <a:pt x="437" y="93"/>
                  <a:pt x="438" y="93"/>
                </a:cubicBezTo>
                <a:cubicBezTo>
                  <a:pt x="438" y="93"/>
                  <a:pt x="439" y="92"/>
                  <a:pt x="440" y="92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69" y="63"/>
                  <a:pt x="469" y="63"/>
                  <a:pt x="469" y="63"/>
                </a:cubicBezTo>
                <a:cubicBezTo>
                  <a:pt x="478" y="53"/>
                  <a:pt x="478" y="53"/>
                  <a:pt x="478" y="53"/>
                </a:cubicBezTo>
                <a:cubicBezTo>
                  <a:pt x="479" y="52"/>
                  <a:pt x="479" y="51"/>
                  <a:pt x="479" y="50"/>
                </a:cubicBezTo>
                <a:cubicBezTo>
                  <a:pt x="479" y="50"/>
                  <a:pt x="480" y="50"/>
                  <a:pt x="480" y="50"/>
                </a:cubicBezTo>
                <a:cubicBezTo>
                  <a:pt x="481" y="50"/>
                  <a:pt x="481" y="50"/>
                  <a:pt x="482" y="49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1" y="41"/>
                </a:cubicBezTo>
                <a:cubicBezTo>
                  <a:pt x="523" y="9"/>
                  <a:pt x="523" y="9"/>
                  <a:pt x="523" y="9"/>
                </a:cubicBezTo>
                <a:cubicBezTo>
                  <a:pt x="524" y="8"/>
                  <a:pt x="524" y="6"/>
                  <a:pt x="523" y="4"/>
                </a:cubicBezTo>
                <a:cubicBezTo>
                  <a:pt x="521" y="3"/>
                  <a:pt x="519" y="3"/>
                  <a:pt x="518" y="4"/>
                </a:cubicBezTo>
                <a:cubicBezTo>
                  <a:pt x="486" y="36"/>
                  <a:pt x="486" y="36"/>
                  <a:pt x="486" y="36"/>
                </a:cubicBezTo>
                <a:cubicBezTo>
                  <a:pt x="486" y="37"/>
                  <a:pt x="486" y="37"/>
                  <a:pt x="486" y="37"/>
                </a:cubicBezTo>
                <a:close/>
                <a:moveTo>
                  <a:pt x="510" y="31"/>
                </a:moveTo>
                <a:cubicBezTo>
                  <a:pt x="511" y="31"/>
                  <a:pt x="512" y="31"/>
                  <a:pt x="513" y="31"/>
                </a:cubicBezTo>
                <a:cubicBezTo>
                  <a:pt x="513" y="31"/>
                  <a:pt x="514" y="31"/>
                  <a:pt x="515" y="31"/>
                </a:cubicBezTo>
                <a:cubicBezTo>
                  <a:pt x="537" y="8"/>
                  <a:pt x="537" y="8"/>
                  <a:pt x="537" y="8"/>
                </a:cubicBezTo>
                <a:cubicBezTo>
                  <a:pt x="539" y="7"/>
                  <a:pt x="539" y="5"/>
                  <a:pt x="537" y="4"/>
                </a:cubicBezTo>
                <a:cubicBezTo>
                  <a:pt x="536" y="2"/>
                  <a:pt x="534" y="2"/>
                  <a:pt x="533" y="4"/>
                </a:cubicBezTo>
                <a:cubicBezTo>
                  <a:pt x="510" y="26"/>
                  <a:pt x="510" y="26"/>
                  <a:pt x="510" y="26"/>
                </a:cubicBezTo>
                <a:cubicBezTo>
                  <a:pt x="509" y="27"/>
                  <a:pt x="509" y="29"/>
                  <a:pt x="510" y="31"/>
                </a:cubicBezTo>
                <a:close/>
                <a:moveTo>
                  <a:pt x="389" y="152"/>
                </a:moveTo>
                <a:cubicBezTo>
                  <a:pt x="388" y="151"/>
                  <a:pt x="386" y="151"/>
                  <a:pt x="384" y="152"/>
                </a:cubicBezTo>
                <a:cubicBezTo>
                  <a:pt x="181" y="356"/>
                  <a:pt x="181" y="356"/>
                  <a:pt x="181" y="356"/>
                </a:cubicBezTo>
                <a:cubicBezTo>
                  <a:pt x="179" y="357"/>
                  <a:pt x="179" y="359"/>
                  <a:pt x="181" y="360"/>
                </a:cubicBezTo>
                <a:cubicBezTo>
                  <a:pt x="181" y="361"/>
                  <a:pt x="182" y="361"/>
                  <a:pt x="183" y="361"/>
                </a:cubicBezTo>
                <a:cubicBezTo>
                  <a:pt x="184" y="361"/>
                  <a:pt x="184" y="361"/>
                  <a:pt x="185" y="360"/>
                </a:cubicBezTo>
                <a:cubicBezTo>
                  <a:pt x="389" y="157"/>
                  <a:pt x="389" y="157"/>
                  <a:pt x="389" y="157"/>
                </a:cubicBezTo>
                <a:cubicBezTo>
                  <a:pt x="390" y="155"/>
                  <a:pt x="390" y="153"/>
                  <a:pt x="389" y="152"/>
                </a:cubicBezTo>
                <a:close/>
                <a:moveTo>
                  <a:pt x="492" y="48"/>
                </a:moveTo>
                <a:cubicBezTo>
                  <a:pt x="491" y="47"/>
                  <a:pt x="491" y="47"/>
                  <a:pt x="490" y="47"/>
                </a:cubicBezTo>
                <a:cubicBezTo>
                  <a:pt x="489" y="48"/>
                  <a:pt x="489" y="48"/>
                  <a:pt x="488" y="48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68" y="68"/>
                  <a:pt x="468" y="68"/>
                  <a:pt x="468" y="68"/>
                </a:cubicBezTo>
                <a:cubicBezTo>
                  <a:pt x="467" y="69"/>
                  <a:pt x="467" y="71"/>
                  <a:pt x="468" y="73"/>
                </a:cubicBezTo>
                <a:cubicBezTo>
                  <a:pt x="469" y="73"/>
                  <a:pt x="470" y="73"/>
                  <a:pt x="471" y="73"/>
                </a:cubicBezTo>
                <a:cubicBezTo>
                  <a:pt x="471" y="73"/>
                  <a:pt x="472" y="73"/>
                  <a:pt x="473" y="73"/>
                </a:cubicBezTo>
                <a:cubicBezTo>
                  <a:pt x="475" y="70"/>
                  <a:pt x="475" y="70"/>
                  <a:pt x="475" y="7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6" y="60"/>
                  <a:pt x="486" y="60"/>
                </a:cubicBezTo>
                <a:cubicBezTo>
                  <a:pt x="486" y="60"/>
                  <a:pt x="486" y="59"/>
                  <a:pt x="486" y="59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3" y="53"/>
                  <a:pt x="493" y="53"/>
                  <a:pt x="493" y="53"/>
                </a:cubicBezTo>
                <a:cubicBezTo>
                  <a:pt x="494" y="51"/>
                  <a:pt x="494" y="49"/>
                  <a:pt x="493" y="48"/>
                </a:cubicBezTo>
                <a:cubicBezTo>
                  <a:pt x="493" y="48"/>
                  <a:pt x="492" y="48"/>
                  <a:pt x="492" y="48"/>
                </a:cubicBezTo>
                <a:close/>
                <a:moveTo>
                  <a:pt x="172" y="364"/>
                </a:moveTo>
                <a:cubicBezTo>
                  <a:pt x="168" y="369"/>
                  <a:pt x="168" y="369"/>
                  <a:pt x="168" y="369"/>
                </a:cubicBezTo>
                <a:cubicBezTo>
                  <a:pt x="166" y="370"/>
                  <a:pt x="166" y="372"/>
                  <a:pt x="168" y="373"/>
                </a:cubicBezTo>
                <a:cubicBezTo>
                  <a:pt x="168" y="374"/>
                  <a:pt x="169" y="374"/>
                  <a:pt x="170" y="374"/>
                </a:cubicBezTo>
                <a:cubicBezTo>
                  <a:pt x="171" y="374"/>
                  <a:pt x="171" y="374"/>
                  <a:pt x="172" y="373"/>
                </a:cubicBezTo>
                <a:cubicBezTo>
                  <a:pt x="177" y="369"/>
                  <a:pt x="177" y="369"/>
                  <a:pt x="177" y="369"/>
                </a:cubicBezTo>
                <a:cubicBezTo>
                  <a:pt x="178" y="367"/>
                  <a:pt x="178" y="365"/>
                  <a:pt x="177" y="364"/>
                </a:cubicBezTo>
                <a:cubicBezTo>
                  <a:pt x="176" y="363"/>
                  <a:pt x="174" y="363"/>
                  <a:pt x="172" y="364"/>
                </a:cubicBezTo>
                <a:close/>
                <a:moveTo>
                  <a:pt x="464" y="73"/>
                </a:moveTo>
                <a:cubicBezTo>
                  <a:pt x="462" y="75"/>
                  <a:pt x="462" y="75"/>
                  <a:pt x="462" y="75"/>
                </a:cubicBezTo>
                <a:cubicBezTo>
                  <a:pt x="461" y="76"/>
                  <a:pt x="461" y="78"/>
                  <a:pt x="462" y="79"/>
                </a:cubicBezTo>
                <a:cubicBezTo>
                  <a:pt x="463" y="79"/>
                  <a:pt x="464" y="80"/>
                  <a:pt x="464" y="80"/>
                </a:cubicBezTo>
                <a:cubicBezTo>
                  <a:pt x="465" y="80"/>
                  <a:pt x="466" y="79"/>
                  <a:pt x="466" y="79"/>
                </a:cubicBezTo>
                <a:cubicBezTo>
                  <a:pt x="468" y="77"/>
                  <a:pt x="468" y="77"/>
                  <a:pt x="468" y="77"/>
                </a:cubicBezTo>
                <a:cubicBezTo>
                  <a:pt x="470" y="76"/>
                  <a:pt x="470" y="74"/>
                  <a:pt x="468" y="73"/>
                </a:cubicBezTo>
                <a:cubicBezTo>
                  <a:pt x="467" y="71"/>
                  <a:pt x="465" y="71"/>
                  <a:pt x="464" y="73"/>
                </a:cubicBezTo>
                <a:close/>
                <a:moveTo>
                  <a:pt x="435" y="102"/>
                </a:moveTo>
                <a:cubicBezTo>
                  <a:pt x="431" y="106"/>
                  <a:pt x="431" y="106"/>
                  <a:pt x="431" y="106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3" y="114"/>
                  <a:pt x="423" y="115"/>
                  <a:pt x="424" y="117"/>
                </a:cubicBezTo>
                <a:cubicBezTo>
                  <a:pt x="425" y="117"/>
                  <a:pt x="426" y="118"/>
                  <a:pt x="426" y="118"/>
                </a:cubicBezTo>
                <a:cubicBezTo>
                  <a:pt x="427" y="118"/>
                  <a:pt x="428" y="117"/>
                  <a:pt x="429" y="117"/>
                </a:cubicBezTo>
                <a:cubicBezTo>
                  <a:pt x="435" y="110"/>
                  <a:pt x="435" y="110"/>
                  <a:pt x="435" y="110"/>
                </a:cubicBezTo>
                <a:cubicBezTo>
                  <a:pt x="439" y="106"/>
                  <a:pt x="439" y="106"/>
                  <a:pt x="439" y="106"/>
                </a:cubicBezTo>
                <a:cubicBezTo>
                  <a:pt x="441" y="105"/>
                  <a:pt x="441" y="103"/>
                  <a:pt x="439" y="102"/>
                </a:cubicBezTo>
                <a:cubicBezTo>
                  <a:pt x="438" y="100"/>
                  <a:pt x="436" y="100"/>
                  <a:pt x="435" y="102"/>
                </a:cubicBezTo>
                <a:close/>
                <a:moveTo>
                  <a:pt x="533" y="22"/>
                </a:moveTo>
                <a:cubicBezTo>
                  <a:pt x="534" y="22"/>
                  <a:pt x="535" y="23"/>
                  <a:pt x="535" y="23"/>
                </a:cubicBezTo>
                <a:cubicBezTo>
                  <a:pt x="536" y="23"/>
                  <a:pt x="537" y="22"/>
                  <a:pt x="538" y="22"/>
                </a:cubicBezTo>
                <a:cubicBezTo>
                  <a:pt x="551" y="8"/>
                  <a:pt x="551" y="8"/>
                  <a:pt x="551" y="8"/>
                </a:cubicBezTo>
                <a:cubicBezTo>
                  <a:pt x="552" y="7"/>
                  <a:pt x="552" y="5"/>
                  <a:pt x="551" y="4"/>
                </a:cubicBezTo>
                <a:cubicBezTo>
                  <a:pt x="550" y="3"/>
                  <a:pt x="548" y="3"/>
                  <a:pt x="547" y="4"/>
                </a:cubicBezTo>
                <a:cubicBezTo>
                  <a:pt x="533" y="17"/>
                  <a:pt x="533" y="17"/>
                  <a:pt x="533" y="17"/>
                </a:cubicBezTo>
                <a:cubicBezTo>
                  <a:pt x="532" y="19"/>
                  <a:pt x="532" y="21"/>
                  <a:pt x="533" y="22"/>
                </a:cubicBezTo>
                <a:close/>
                <a:moveTo>
                  <a:pt x="399" y="161"/>
                </a:moveTo>
                <a:cubicBezTo>
                  <a:pt x="400" y="159"/>
                  <a:pt x="400" y="157"/>
                  <a:pt x="399" y="156"/>
                </a:cubicBezTo>
                <a:cubicBezTo>
                  <a:pt x="398" y="155"/>
                  <a:pt x="396" y="155"/>
                  <a:pt x="394" y="156"/>
                </a:cubicBezTo>
                <a:cubicBezTo>
                  <a:pt x="188" y="363"/>
                  <a:pt x="188" y="363"/>
                  <a:pt x="188" y="363"/>
                </a:cubicBezTo>
                <a:cubicBezTo>
                  <a:pt x="187" y="364"/>
                  <a:pt x="187" y="366"/>
                  <a:pt x="188" y="367"/>
                </a:cubicBezTo>
                <a:cubicBezTo>
                  <a:pt x="188" y="368"/>
                  <a:pt x="189" y="368"/>
                  <a:pt x="190" y="368"/>
                </a:cubicBezTo>
                <a:cubicBezTo>
                  <a:pt x="191" y="368"/>
                  <a:pt x="192" y="368"/>
                  <a:pt x="192" y="367"/>
                </a:cubicBezTo>
                <a:lnTo>
                  <a:pt x="399" y="161"/>
                </a:lnTo>
                <a:close/>
                <a:moveTo>
                  <a:pt x="495" y="55"/>
                </a:moveTo>
                <a:cubicBezTo>
                  <a:pt x="479" y="72"/>
                  <a:pt x="479" y="72"/>
                  <a:pt x="479" y="72"/>
                </a:cubicBezTo>
                <a:cubicBezTo>
                  <a:pt x="479" y="72"/>
                  <a:pt x="479" y="72"/>
                  <a:pt x="478" y="72"/>
                </a:cubicBezTo>
                <a:cubicBezTo>
                  <a:pt x="478" y="72"/>
                  <a:pt x="478" y="73"/>
                  <a:pt x="478" y="73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77"/>
                  <a:pt x="474" y="77"/>
                  <a:pt x="473" y="77"/>
                </a:cubicBezTo>
                <a:cubicBezTo>
                  <a:pt x="473" y="77"/>
                  <a:pt x="473" y="78"/>
                  <a:pt x="473" y="78"/>
                </a:cubicBezTo>
                <a:cubicBezTo>
                  <a:pt x="467" y="84"/>
                  <a:pt x="467" y="84"/>
                  <a:pt x="467" y="84"/>
                </a:cubicBezTo>
                <a:cubicBezTo>
                  <a:pt x="466" y="85"/>
                  <a:pt x="466" y="87"/>
                  <a:pt x="467" y="88"/>
                </a:cubicBezTo>
                <a:cubicBezTo>
                  <a:pt x="468" y="89"/>
                  <a:pt x="468" y="89"/>
                  <a:pt x="469" y="89"/>
                </a:cubicBezTo>
                <a:cubicBezTo>
                  <a:pt x="470" y="89"/>
                  <a:pt x="471" y="89"/>
                  <a:pt x="471" y="88"/>
                </a:cubicBezTo>
                <a:cubicBezTo>
                  <a:pt x="477" y="82"/>
                  <a:pt x="477" y="82"/>
                  <a:pt x="477" y="82"/>
                </a:cubicBezTo>
                <a:cubicBezTo>
                  <a:pt x="477" y="82"/>
                  <a:pt x="478" y="82"/>
                  <a:pt x="478" y="81"/>
                </a:cubicBezTo>
                <a:cubicBezTo>
                  <a:pt x="478" y="81"/>
                  <a:pt x="478" y="81"/>
                  <a:pt x="478" y="81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2" y="77"/>
                  <a:pt x="482" y="77"/>
                  <a:pt x="483" y="77"/>
                </a:cubicBezTo>
                <a:cubicBezTo>
                  <a:pt x="483" y="76"/>
                  <a:pt x="483" y="76"/>
                  <a:pt x="483" y="76"/>
                </a:cubicBezTo>
                <a:cubicBezTo>
                  <a:pt x="500" y="60"/>
                  <a:pt x="500" y="60"/>
                  <a:pt x="500" y="60"/>
                </a:cubicBezTo>
                <a:cubicBezTo>
                  <a:pt x="501" y="58"/>
                  <a:pt x="501" y="56"/>
                  <a:pt x="500" y="55"/>
                </a:cubicBezTo>
                <a:cubicBezTo>
                  <a:pt x="499" y="54"/>
                  <a:pt x="497" y="54"/>
                  <a:pt x="495" y="55"/>
                </a:cubicBezTo>
                <a:close/>
                <a:moveTo>
                  <a:pt x="454" y="96"/>
                </a:moveTo>
                <a:cubicBezTo>
                  <a:pt x="452" y="99"/>
                  <a:pt x="452" y="99"/>
                  <a:pt x="452" y="99"/>
                </a:cubicBezTo>
                <a:cubicBezTo>
                  <a:pt x="451" y="100"/>
                  <a:pt x="451" y="102"/>
                  <a:pt x="452" y="103"/>
                </a:cubicBezTo>
                <a:cubicBezTo>
                  <a:pt x="453" y="103"/>
                  <a:pt x="453" y="104"/>
                  <a:pt x="454" y="104"/>
                </a:cubicBezTo>
                <a:cubicBezTo>
                  <a:pt x="455" y="104"/>
                  <a:pt x="456" y="103"/>
                  <a:pt x="456" y="103"/>
                </a:cubicBezTo>
                <a:cubicBezTo>
                  <a:pt x="459" y="101"/>
                  <a:pt x="459" y="101"/>
                  <a:pt x="459" y="101"/>
                </a:cubicBezTo>
                <a:cubicBezTo>
                  <a:pt x="460" y="100"/>
                  <a:pt x="460" y="98"/>
                  <a:pt x="459" y="96"/>
                </a:cubicBezTo>
                <a:cubicBezTo>
                  <a:pt x="457" y="95"/>
                  <a:pt x="455" y="95"/>
                  <a:pt x="454" y="96"/>
                </a:cubicBezTo>
                <a:close/>
                <a:moveTo>
                  <a:pt x="437" y="114"/>
                </a:moveTo>
                <a:cubicBezTo>
                  <a:pt x="435" y="116"/>
                  <a:pt x="435" y="116"/>
                  <a:pt x="435" y="116"/>
                </a:cubicBezTo>
                <a:cubicBezTo>
                  <a:pt x="435" y="116"/>
                  <a:pt x="434" y="116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3" y="117"/>
                  <a:pt x="433" y="117"/>
                  <a:pt x="433" y="117"/>
                </a:cubicBezTo>
                <a:cubicBezTo>
                  <a:pt x="433" y="117"/>
                  <a:pt x="433" y="117"/>
                  <a:pt x="433" y="118"/>
                </a:cubicBezTo>
                <a:cubicBezTo>
                  <a:pt x="433" y="118"/>
                  <a:pt x="433" y="118"/>
                  <a:pt x="433" y="118"/>
                </a:cubicBezTo>
                <a:cubicBezTo>
                  <a:pt x="433" y="118"/>
                  <a:pt x="433" y="118"/>
                  <a:pt x="433" y="119"/>
                </a:cubicBezTo>
                <a:cubicBezTo>
                  <a:pt x="433" y="119"/>
                  <a:pt x="433" y="119"/>
                  <a:pt x="433" y="119"/>
                </a:cubicBezTo>
                <a:cubicBezTo>
                  <a:pt x="433" y="119"/>
                  <a:pt x="433" y="120"/>
                  <a:pt x="433" y="120"/>
                </a:cubicBezTo>
                <a:cubicBezTo>
                  <a:pt x="433" y="120"/>
                  <a:pt x="433" y="120"/>
                  <a:pt x="433" y="120"/>
                </a:cubicBezTo>
                <a:cubicBezTo>
                  <a:pt x="433" y="120"/>
                  <a:pt x="433" y="121"/>
                  <a:pt x="433" y="121"/>
                </a:cubicBezTo>
                <a:cubicBezTo>
                  <a:pt x="433" y="121"/>
                  <a:pt x="433" y="121"/>
                  <a:pt x="433" y="121"/>
                </a:cubicBezTo>
                <a:cubicBezTo>
                  <a:pt x="433" y="121"/>
                  <a:pt x="433" y="121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4" y="122"/>
                  <a:pt x="434" y="122"/>
                  <a:pt x="434" y="122"/>
                </a:cubicBezTo>
                <a:cubicBezTo>
                  <a:pt x="434" y="122"/>
                  <a:pt x="434" y="123"/>
                  <a:pt x="435" y="123"/>
                </a:cubicBezTo>
                <a:cubicBezTo>
                  <a:pt x="435" y="123"/>
                  <a:pt x="435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8" y="122"/>
                  <a:pt x="438" y="121"/>
                  <a:pt x="438" y="121"/>
                </a:cubicBezTo>
                <a:cubicBezTo>
                  <a:pt x="438" y="121"/>
                  <a:pt x="438" y="121"/>
                  <a:pt x="438" y="121"/>
                </a:cubicBezTo>
                <a:cubicBezTo>
                  <a:pt x="439" y="121"/>
                  <a:pt x="439" y="120"/>
                  <a:pt x="439" y="120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43" y="117"/>
                  <a:pt x="443" y="115"/>
                  <a:pt x="441" y="114"/>
                </a:cubicBezTo>
                <a:cubicBezTo>
                  <a:pt x="440" y="112"/>
                  <a:pt x="438" y="112"/>
                  <a:pt x="437" y="114"/>
                </a:cubicBezTo>
                <a:close/>
                <a:moveTo>
                  <a:pt x="197" y="376"/>
                </a:moveTo>
                <a:cubicBezTo>
                  <a:pt x="397" y="177"/>
                  <a:pt x="397" y="177"/>
                  <a:pt x="397" y="177"/>
                </a:cubicBezTo>
                <a:cubicBezTo>
                  <a:pt x="397" y="176"/>
                  <a:pt x="397" y="176"/>
                  <a:pt x="397" y="176"/>
                </a:cubicBezTo>
                <a:cubicBezTo>
                  <a:pt x="398" y="176"/>
                  <a:pt x="398" y="175"/>
                  <a:pt x="398" y="175"/>
                </a:cubicBezTo>
                <a:cubicBezTo>
                  <a:pt x="400" y="173"/>
                  <a:pt x="400" y="173"/>
                  <a:pt x="400" y="173"/>
                </a:cubicBezTo>
                <a:cubicBezTo>
                  <a:pt x="402" y="172"/>
                  <a:pt x="402" y="170"/>
                  <a:pt x="400" y="169"/>
                </a:cubicBezTo>
                <a:cubicBezTo>
                  <a:pt x="399" y="167"/>
                  <a:pt x="397" y="167"/>
                  <a:pt x="396" y="169"/>
                </a:cubicBezTo>
                <a:cubicBezTo>
                  <a:pt x="394" y="171"/>
                  <a:pt x="394" y="171"/>
                  <a:pt x="394" y="171"/>
                </a:cubicBezTo>
                <a:cubicBezTo>
                  <a:pt x="393" y="171"/>
                  <a:pt x="393" y="171"/>
                  <a:pt x="393" y="172"/>
                </a:cubicBezTo>
                <a:cubicBezTo>
                  <a:pt x="393" y="172"/>
                  <a:pt x="393" y="172"/>
                  <a:pt x="392" y="172"/>
                </a:cubicBezTo>
                <a:cubicBezTo>
                  <a:pt x="193" y="372"/>
                  <a:pt x="193" y="372"/>
                  <a:pt x="193" y="372"/>
                </a:cubicBezTo>
                <a:cubicBezTo>
                  <a:pt x="192" y="373"/>
                  <a:pt x="192" y="375"/>
                  <a:pt x="193" y="376"/>
                </a:cubicBezTo>
                <a:cubicBezTo>
                  <a:pt x="194" y="377"/>
                  <a:pt x="194" y="377"/>
                  <a:pt x="195" y="377"/>
                </a:cubicBezTo>
                <a:cubicBezTo>
                  <a:pt x="196" y="377"/>
                  <a:pt x="197" y="377"/>
                  <a:pt x="197" y="376"/>
                </a:cubicBezTo>
                <a:close/>
                <a:moveTo>
                  <a:pt x="549" y="20"/>
                </a:moveTo>
                <a:cubicBezTo>
                  <a:pt x="550" y="20"/>
                  <a:pt x="551" y="21"/>
                  <a:pt x="551" y="21"/>
                </a:cubicBezTo>
                <a:cubicBezTo>
                  <a:pt x="552" y="21"/>
                  <a:pt x="553" y="20"/>
                  <a:pt x="553" y="20"/>
                </a:cubicBezTo>
                <a:cubicBezTo>
                  <a:pt x="565" y="8"/>
                  <a:pt x="565" y="8"/>
                  <a:pt x="565" y="8"/>
                </a:cubicBezTo>
                <a:cubicBezTo>
                  <a:pt x="566" y="7"/>
                  <a:pt x="566" y="5"/>
                  <a:pt x="565" y="4"/>
                </a:cubicBezTo>
                <a:cubicBezTo>
                  <a:pt x="564" y="3"/>
                  <a:pt x="562" y="3"/>
                  <a:pt x="561" y="4"/>
                </a:cubicBezTo>
                <a:cubicBezTo>
                  <a:pt x="549" y="15"/>
                  <a:pt x="549" y="15"/>
                  <a:pt x="549" y="15"/>
                </a:cubicBezTo>
                <a:cubicBezTo>
                  <a:pt x="548" y="17"/>
                  <a:pt x="548" y="19"/>
                  <a:pt x="549" y="20"/>
                </a:cubicBezTo>
                <a:close/>
                <a:moveTo>
                  <a:pt x="505" y="60"/>
                </a:moveTo>
                <a:cubicBezTo>
                  <a:pt x="503" y="61"/>
                  <a:pt x="503" y="61"/>
                  <a:pt x="503" y="61"/>
                </a:cubicBezTo>
                <a:cubicBezTo>
                  <a:pt x="482" y="82"/>
                  <a:pt x="482" y="82"/>
                  <a:pt x="482" y="82"/>
                </a:cubicBezTo>
                <a:cubicBezTo>
                  <a:pt x="481" y="84"/>
                  <a:pt x="481" y="85"/>
                  <a:pt x="482" y="87"/>
                </a:cubicBezTo>
                <a:cubicBezTo>
                  <a:pt x="483" y="87"/>
                  <a:pt x="484" y="88"/>
                  <a:pt x="484" y="88"/>
                </a:cubicBezTo>
                <a:cubicBezTo>
                  <a:pt x="485" y="88"/>
                  <a:pt x="486" y="88"/>
                  <a:pt x="487" y="87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509" y="64"/>
                  <a:pt x="509" y="64"/>
                  <a:pt x="509" y="64"/>
                </a:cubicBezTo>
                <a:cubicBezTo>
                  <a:pt x="511" y="63"/>
                  <a:pt x="511" y="61"/>
                  <a:pt x="509" y="60"/>
                </a:cubicBezTo>
                <a:cubicBezTo>
                  <a:pt x="508" y="58"/>
                  <a:pt x="506" y="58"/>
                  <a:pt x="505" y="60"/>
                </a:cubicBezTo>
                <a:close/>
                <a:moveTo>
                  <a:pt x="439" y="130"/>
                </a:moveTo>
                <a:cubicBezTo>
                  <a:pt x="440" y="130"/>
                  <a:pt x="441" y="131"/>
                  <a:pt x="441" y="131"/>
                </a:cubicBezTo>
                <a:cubicBezTo>
                  <a:pt x="442" y="131"/>
                  <a:pt x="443" y="130"/>
                  <a:pt x="444" y="130"/>
                </a:cubicBezTo>
                <a:cubicBezTo>
                  <a:pt x="456" y="117"/>
                  <a:pt x="456" y="117"/>
                  <a:pt x="456" y="117"/>
                </a:cubicBezTo>
                <a:cubicBezTo>
                  <a:pt x="457" y="116"/>
                  <a:pt x="457" y="114"/>
                  <a:pt x="456" y="113"/>
                </a:cubicBezTo>
                <a:cubicBezTo>
                  <a:pt x="455" y="112"/>
                  <a:pt x="453" y="112"/>
                  <a:pt x="452" y="113"/>
                </a:cubicBezTo>
                <a:cubicBezTo>
                  <a:pt x="439" y="125"/>
                  <a:pt x="439" y="125"/>
                  <a:pt x="439" y="125"/>
                </a:cubicBezTo>
                <a:cubicBezTo>
                  <a:pt x="438" y="127"/>
                  <a:pt x="438" y="129"/>
                  <a:pt x="439" y="130"/>
                </a:cubicBezTo>
                <a:close/>
                <a:moveTo>
                  <a:pt x="537" y="36"/>
                </a:moveTo>
                <a:cubicBezTo>
                  <a:pt x="542" y="30"/>
                  <a:pt x="542" y="30"/>
                  <a:pt x="542" y="30"/>
                </a:cubicBezTo>
                <a:cubicBezTo>
                  <a:pt x="542" y="30"/>
                  <a:pt x="542" y="30"/>
                  <a:pt x="542" y="30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9" y="24"/>
                  <a:pt x="549" y="22"/>
                  <a:pt x="548" y="21"/>
                </a:cubicBezTo>
                <a:cubicBezTo>
                  <a:pt x="546" y="20"/>
                  <a:pt x="544" y="20"/>
                  <a:pt x="543" y="21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33" y="32"/>
                  <a:pt x="533" y="32"/>
                  <a:pt x="533" y="32"/>
                </a:cubicBezTo>
                <a:cubicBezTo>
                  <a:pt x="531" y="33"/>
                  <a:pt x="531" y="35"/>
                  <a:pt x="533" y="36"/>
                </a:cubicBezTo>
                <a:cubicBezTo>
                  <a:pt x="533" y="37"/>
                  <a:pt x="534" y="37"/>
                  <a:pt x="535" y="37"/>
                </a:cubicBezTo>
                <a:cubicBezTo>
                  <a:pt x="536" y="37"/>
                  <a:pt x="536" y="36"/>
                  <a:pt x="537" y="36"/>
                </a:cubicBezTo>
                <a:close/>
                <a:moveTo>
                  <a:pt x="437" y="137"/>
                </a:moveTo>
                <a:cubicBezTo>
                  <a:pt x="438" y="136"/>
                  <a:pt x="438" y="134"/>
                  <a:pt x="437" y="132"/>
                </a:cubicBezTo>
                <a:cubicBezTo>
                  <a:pt x="435" y="131"/>
                  <a:pt x="433" y="131"/>
                  <a:pt x="432" y="132"/>
                </a:cubicBezTo>
                <a:cubicBezTo>
                  <a:pt x="429" y="135"/>
                  <a:pt x="429" y="135"/>
                  <a:pt x="429" y="135"/>
                </a:cubicBezTo>
                <a:cubicBezTo>
                  <a:pt x="428" y="137"/>
                  <a:pt x="428" y="139"/>
                  <a:pt x="429" y="140"/>
                </a:cubicBezTo>
                <a:cubicBezTo>
                  <a:pt x="430" y="140"/>
                  <a:pt x="431" y="141"/>
                  <a:pt x="431" y="141"/>
                </a:cubicBezTo>
                <a:cubicBezTo>
                  <a:pt x="432" y="141"/>
                  <a:pt x="433" y="140"/>
                  <a:pt x="434" y="140"/>
                </a:cubicBezTo>
                <a:lnTo>
                  <a:pt x="437" y="137"/>
                </a:lnTo>
                <a:close/>
                <a:moveTo>
                  <a:pt x="417" y="148"/>
                </a:moveTo>
                <a:cubicBezTo>
                  <a:pt x="416" y="149"/>
                  <a:pt x="416" y="149"/>
                  <a:pt x="416" y="149"/>
                </a:cubicBezTo>
                <a:cubicBezTo>
                  <a:pt x="414" y="150"/>
                  <a:pt x="414" y="152"/>
                  <a:pt x="416" y="153"/>
                </a:cubicBezTo>
                <a:cubicBezTo>
                  <a:pt x="416" y="154"/>
                  <a:pt x="417" y="154"/>
                  <a:pt x="418" y="154"/>
                </a:cubicBezTo>
                <a:cubicBezTo>
                  <a:pt x="419" y="154"/>
                  <a:pt x="419" y="154"/>
                  <a:pt x="420" y="153"/>
                </a:cubicBezTo>
                <a:cubicBezTo>
                  <a:pt x="421" y="152"/>
                  <a:pt x="421" y="152"/>
                  <a:pt x="421" y="152"/>
                </a:cubicBezTo>
                <a:cubicBezTo>
                  <a:pt x="423" y="151"/>
                  <a:pt x="423" y="149"/>
                  <a:pt x="421" y="148"/>
                </a:cubicBezTo>
                <a:cubicBezTo>
                  <a:pt x="420" y="146"/>
                  <a:pt x="418" y="146"/>
                  <a:pt x="417" y="148"/>
                </a:cubicBezTo>
                <a:close/>
                <a:moveTo>
                  <a:pt x="470" y="95"/>
                </a:moveTo>
                <a:cubicBezTo>
                  <a:pt x="464" y="100"/>
                  <a:pt x="464" y="100"/>
                  <a:pt x="464" y="100"/>
                </a:cubicBezTo>
                <a:cubicBezTo>
                  <a:pt x="463" y="102"/>
                  <a:pt x="463" y="104"/>
                  <a:pt x="464" y="105"/>
                </a:cubicBezTo>
                <a:cubicBezTo>
                  <a:pt x="465" y="105"/>
                  <a:pt x="466" y="106"/>
                  <a:pt x="466" y="106"/>
                </a:cubicBezTo>
                <a:cubicBezTo>
                  <a:pt x="467" y="106"/>
                  <a:pt x="468" y="105"/>
                  <a:pt x="469" y="105"/>
                </a:cubicBezTo>
                <a:cubicBezTo>
                  <a:pt x="474" y="99"/>
                  <a:pt x="474" y="99"/>
                  <a:pt x="474" y="99"/>
                </a:cubicBezTo>
                <a:cubicBezTo>
                  <a:pt x="475" y="98"/>
                  <a:pt x="475" y="96"/>
                  <a:pt x="474" y="95"/>
                </a:cubicBezTo>
                <a:cubicBezTo>
                  <a:pt x="473" y="94"/>
                  <a:pt x="471" y="94"/>
                  <a:pt x="470" y="95"/>
                </a:cubicBezTo>
                <a:close/>
                <a:moveTo>
                  <a:pt x="561" y="18"/>
                </a:moveTo>
                <a:cubicBezTo>
                  <a:pt x="561" y="18"/>
                  <a:pt x="561" y="18"/>
                  <a:pt x="561" y="18"/>
                </a:cubicBezTo>
                <a:cubicBezTo>
                  <a:pt x="545" y="34"/>
                  <a:pt x="545" y="34"/>
                  <a:pt x="545" y="34"/>
                </a:cubicBezTo>
                <a:cubicBezTo>
                  <a:pt x="543" y="35"/>
                  <a:pt x="543" y="37"/>
                  <a:pt x="545" y="38"/>
                </a:cubicBezTo>
                <a:cubicBezTo>
                  <a:pt x="545" y="39"/>
                  <a:pt x="546" y="39"/>
                  <a:pt x="547" y="39"/>
                </a:cubicBezTo>
                <a:cubicBezTo>
                  <a:pt x="548" y="39"/>
                  <a:pt x="548" y="39"/>
                  <a:pt x="549" y="38"/>
                </a:cubicBezTo>
                <a:cubicBezTo>
                  <a:pt x="569" y="18"/>
                  <a:pt x="569" y="18"/>
                  <a:pt x="569" y="18"/>
                </a:cubicBezTo>
                <a:cubicBezTo>
                  <a:pt x="570" y="17"/>
                  <a:pt x="570" y="17"/>
                  <a:pt x="570" y="17"/>
                </a:cubicBezTo>
                <a:cubicBezTo>
                  <a:pt x="574" y="14"/>
                  <a:pt x="574" y="14"/>
                  <a:pt x="574" y="14"/>
                </a:cubicBezTo>
                <a:cubicBezTo>
                  <a:pt x="578" y="10"/>
                  <a:pt x="578" y="10"/>
                  <a:pt x="578" y="10"/>
                </a:cubicBezTo>
                <a:cubicBezTo>
                  <a:pt x="579" y="8"/>
                  <a:pt x="579" y="6"/>
                  <a:pt x="578" y="5"/>
                </a:cubicBezTo>
                <a:cubicBezTo>
                  <a:pt x="576" y="4"/>
                  <a:pt x="575" y="4"/>
                  <a:pt x="573" y="5"/>
                </a:cubicBezTo>
                <a:cubicBezTo>
                  <a:pt x="565" y="14"/>
                  <a:pt x="565" y="14"/>
                  <a:pt x="565" y="14"/>
                </a:cubicBezTo>
                <a:lnTo>
                  <a:pt x="561" y="18"/>
                </a:lnTo>
                <a:close/>
                <a:moveTo>
                  <a:pt x="433" y="150"/>
                </a:moveTo>
                <a:cubicBezTo>
                  <a:pt x="434" y="150"/>
                  <a:pt x="435" y="151"/>
                  <a:pt x="435" y="151"/>
                </a:cubicBezTo>
                <a:cubicBezTo>
                  <a:pt x="436" y="151"/>
                  <a:pt x="437" y="150"/>
                  <a:pt x="438" y="150"/>
                </a:cubicBezTo>
                <a:cubicBezTo>
                  <a:pt x="470" y="117"/>
                  <a:pt x="470" y="117"/>
                  <a:pt x="470" y="117"/>
                </a:cubicBezTo>
                <a:cubicBezTo>
                  <a:pt x="471" y="116"/>
                  <a:pt x="471" y="114"/>
                  <a:pt x="470" y="113"/>
                </a:cubicBezTo>
                <a:cubicBezTo>
                  <a:pt x="469" y="112"/>
                  <a:pt x="467" y="112"/>
                  <a:pt x="466" y="113"/>
                </a:cubicBezTo>
                <a:cubicBezTo>
                  <a:pt x="433" y="145"/>
                  <a:pt x="433" y="145"/>
                  <a:pt x="433" y="145"/>
                </a:cubicBezTo>
                <a:cubicBezTo>
                  <a:pt x="432" y="147"/>
                  <a:pt x="432" y="148"/>
                  <a:pt x="433" y="150"/>
                </a:cubicBezTo>
                <a:close/>
                <a:moveTo>
                  <a:pt x="515" y="64"/>
                </a:moveTo>
                <a:cubicBezTo>
                  <a:pt x="475" y="104"/>
                  <a:pt x="475" y="104"/>
                  <a:pt x="475" y="104"/>
                </a:cubicBezTo>
                <a:cubicBezTo>
                  <a:pt x="474" y="105"/>
                  <a:pt x="474" y="107"/>
                  <a:pt x="475" y="108"/>
                </a:cubicBezTo>
                <a:cubicBezTo>
                  <a:pt x="476" y="109"/>
                  <a:pt x="476" y="109"/>
                  <a:pt x="477" y="109"/>
                </a:cubicBezTo>
                <a:cubicBezTo>
                  <a:pt x="478" y="109"/>
                  <a:pt x="479" y="109"/>
                  <a:pt x="479" y="108"/>
                </a:cubicBezTo>
                <a:cubicBezTo>
                  <a:pt x="519" y="68"/>
                  <a:pt x="519" y="68"/>
                  <a:pt x="519" y="68"/>
                </a:cubicBezTo>
                <a:cubicBezTo>
                  <a:pt x="520" y="67"/>
                  <a:pt x="520" y="65"/>
                  <a:pt x="519" y="64"/>
                </a:cubicBezTo>
                <a:cubicBezTo>
                  <a:pt x="518" y="63"/>
                  <a:pt x="516" y="63"/>
                  <a:pt x="515" y="64"/>
                </a:cubicBezTo>
                <a:close/>
                <a:moveTo>
                  <a:pt x="198" y="389"/>
                </a:moveTo>
                <a:cubicBezTo>
                  <a:pt x="401" y="186"/>
                  <a:pt x="401" y="186"/>
                  <a:pt x="401" y="186"/>
                </a:cubicBezTo>
                <a:cubicBezTo>
                  <a:pt x="402" y="185"/>
                  <a:pt x="402" y="183"/>
                  <a:pt x="401" y="182"/>
                </a:cubicBezTo>
                <a:cubicBezTo>
                  <a:pt x="400" y="181"/>
                  <a:pt x="398" y="181"/>
                  <a:pt x="397" y="182"/>
                </a:cubicBezTo>
                <a:cubicBezTo>
                  <a:pt x="194" y="385"/>
                  <a:pt x="194" y="385"/>
                  <a:pt x="194" y="385"/>
                </a:cubicBezTo>
                <a:cubicBezTo>
                  <a:pt x="193" y="386"/>
                  <a:pt x="193" y="388"/>
                  <a:pt x="194" y="389"/>
                </a:cubicBezTo>
                <a:cubicBezTo>
                  <a:pt x="195" y="390"/>
                  <a:pt x="195" y="390"/>
                  <a:pt x="196" y="390"/>
                </a:cubicBezTo>
                <a:cubicBezTo>
                  <a:pt x="197" y="390"/>
                  <a:pt x="198" y="390"/>
                  <a:pt x="198" y="389"/>
                </a:cubicBezTo>
                <a:close/>
                <a:moveTo>
                  <a:pt x="410" y="176"/>
                </a:moveTo>
                <a:cubicBezTo>
                  <a:pt x="411" y="176"/>
                  <a:pt x="412" y="176"/>
                  <a:pt x="412" y="175"/>
                </a:cubicBezTo>
                <a:cubicBezTo>
                  <a:pt x="428" y="159"/>
                  <a:pt x="428" y="159"/>
                  <a:pt x="428" y="159"/>
                </a:cubicBezTo>
                <a:cubicBezTo>
                  <a:pt x="430" y="158"/>
                  <a:pt x="430" y="156"/>
                  <a:pt x="428" y="155"/>
                </a:cubicBezTo>
                <a:cubicBezTo>
                  <a:pt x="427" y="153"/>
                  <a:pt x="425" y="153"/>
                  <a:pt x="424" y="155"/>
                </a:cubicBezTo>
                <a:cubicBezTo>
                  <a:pt x="408" y="171"/>
                  <a:pt x="408" y="171"/>
                  <a:pt x="408" y="171"/>
                </a:cubicBezTo>
                <a:cubicBezTo>
                  <a:pt x="407" y="172"/>
                  <a:pt x="407" y="174"/>
                  <a:pt x="408" y="175"/>
                </a:cubicBezTo>
                <a:cubicBezTo>
                  <a:pt x="408" y="176"/>
                  <a:pt x="409" y="176"/>
                  <a:pt x="410" y="176"/>
                </a:cubicBezTo>
                <a:close/>
                <a:moveTo>
                  <a:pt x="560" y="37"/>
                </a:moveTo>
                <a:cubicBezTo>
                  <a:pt x="560" y="38"/>
                  <a:pt x="561" y="38"/>
                  <a:pt x="562" y="38"/>
                </a:cubicBezTo>
                <a:cubicBezTo>
                  <a:pt x="563" y="38"/>
                  <a:pt x="564" y="38"/>
                  <a:pt x="564" y="37"/>
                </a:cubicBezTo>
                <a:cubicBezTo>
                  <a:pt x="584" y="17"/>
                  <a:pt x="584" y="17"/>
                  <a:pt x="584" y="17"/>
                </a:cubicBezTo>
                <a:cubicBezTo>
                  <a:pt x="586" y="16"/>
                  <a:pt x="586" y="14"/>
                  <a:pt x="584" y="13"/>
                </a:cubicBezTo>
                <a:cubicBezTo>
                  <a:pt x="583" y="11"/>
                  <a:pt x="581" y="11"/>
                  <a:pt x="580" y="13"/>
                </a:cubicBezTo>
                <a:cubicBezTo>
                  <a:pt x="560" y="33"/>
                  <a:pt x="560" y="33"/>
                  <a:pt x="560" y="33"/>
                </a:cubicBezTo>
                <a:cubicBezTo>
                  <a:pt x="559" y="34"/>
                  <a:pt x="559" y="36"/>
                  <a:pt x="560" y="37"/>
                </a:cubicBezTo>
                <a:close/>
                <a:moveTo>
                  <a:pt x="267" y="326"/>
                </a:moveTo>
                <a:cubicBezTo>
                  <a:pt x="267" y="326"/>
                  <a:pt x="266" y="326"/>
                  <a:pt x="266" y="326"/>
                </a:cubicBezTo>
                <a:cubicBezTo>
                  <a:pt x="265" y="327"/>
                  <a:pt x="265" y="327"/>
                  <a:pt x="265" y="327"/>
                </a:cubicBezTo>
                <a:cubicBezTo>
                  <a:pt x="264" y="329"/>
                  <a:pt x="264" y="331"/>
                  <a:pt x="265" y="332"/>
                </a:cubicBezTo>
                <a:cubicBezTo>
                  <a:pt x="266" y="332"/>
                  <a:pt x="267" y="333"/>
                  <a:pt x="267" y="333"/>
                </a:cubicBezTo>
                <a:cubicBezTo>
                  <a:pt x="268" y="333"/>
                  <a:pt x="269" y="332"/>
                  <a:pt x="270" y="332"/>
                </a:cubicBezTo>
                <a:cubicBezTo>
                  <a:pt x="271" y="331"/>
                  <a:pt x="271" y="331"/>
                  <a:pt x="271" y="331"/>
                </a:cubicBezTo>
                <a:cubicBezTo>
                  <a:pt x="271" y="330"/>
                  <a:pt x="271" y="330"/>
                  <a:pt x="271" y="330"/>
                </a:cubicBezTo>
                <a:cubicBezTo>
                  <a:pt x="271" y="330"/>
                  <a:pt x="272" y="330"/>
                  <a:pt x="272" y="330"/>
                </a:cubicBezTo>
                <a:cubicBezTo>
                  <a:pt x="478" y="123"/>
                  <a:pt x="478" y="123"/>
                  <a:pt x="478" y="123"/>
                </a:cubicBezTo>
                <a:cubicBezTo>
                  <a:pt x="479" y="122"/>
                  <a:pt x="479" y="120"/>
                  <a:pt x="478" y="119"/>
                </a:cubicBezTo>
                <a:cubicBezTo>
                  <a:pt x="477" y="118"/>
                  <a:pt x="475" y="118"/>
                  <a:pt x="474" y="119"/>
                </a:cubicBezTo>
                <a:cubicBezTo>
                  <a:pt x="267" y="325"/>
                  <a:pt x="267" y="325"/>
                  <a:pt x="267" y="325"/>
                </a:cubicBezTo>
                <a:cubicBezTo>
                  <a:pt x="267" y="325"/>
                  <a:pt x="267" y="326"/>
                  <a:pt x="267" y="326"/>
                </a:cubicBezTo>
                <a:close/>
                <a:moveTo>
                  <a:pt x="519" y="78"/>
                </a:moveTo>
                <a:cubicBezTo>
                  <a:pt x="518" y="77"/>
                  <a:pt x="516" y="77"/>
                  <a:pt x="515" y="78"/>
                </a:cubicBezTo>
                <a:cubicBezTo>
                  <a:pt x="483" y="110"/>
                  <a:pt x="483" y="110"/>
                  <a:pt x="483" y="110"/>
                </a:cubicBezTo>
                <a:cubicBezTo>
                  <a:pt x="482" y="111"/>
                  <a:pt x="482" y="113"/>
                  <a:pt x="483" y="114"/>
                </a:cubicBezTo>
                <a:cubicBezTo>
                  <a:pt x="483" y="115"/>
                  <a:pt x="484" y="115"/>
                  <a:pt x="485" y="115"/>
                </a:cubicBezTo>
                <a:cubicBezTo>
                  <a:pt x="486" y="115"/>
                  <a:pt x="487" y="115"/>
                  <a:pt x="487" y="114"/>
                </a:cubicBezTo>
                <a:cubicBezTo>
                  <a:pt x="519" y="82"/>
                  <a:pt x="519" y="82"/>
                  <a:pt x="519" y="82"/>
                </a:cubicBezTo>
                <a:cubicBezTo>
                  <a:pt x="520" y="81"/>
                  <a:pt x="520" y="79"/>
                  <a:pt x="519" y="78"/>
                </a:cubicBezTo>
                <a:close/>
                <a:moveTo>
                  <a:pt x="253" y="344"/>
                </a:moveTo>
                <a:cubicBezTo>
                  <a:pt x="252" y="343"/>
                  <a:pt x="250" y="343"/>
                  <a:pt x="248" y="344"/>
                </a:cubicBezTo>
                <a:cubicBezTo>
                  <a:pt x="196" y="396"/>
                  <a:pt x="196" y="396"/>
                  <a:pt x="196" y="396"/>
                </a:cubicBezTo>
                <a:cubicBezTo>
                  <a:pt x="195" y="398"/>
                  <a:pt x="195" y="400"/>
                  <a:pt x="196" y="401"/>
                </a:cubicBezTo>
                <a:cubicBezTo>
                  <a:pt x="197" y="401"/>
                  <a:pt x="198" y="402"/>
                  <a:pt x="198" y="402"/>
                </a:cubicBezTo>
                <a:cubicBezTo>
                  <a:pt x="199" y="402"/>
                  <a:pt x="200" y="401"/>
                  <a:pt x="200" y="401"/>
                </a:cubicBezTo>
                <a:cubicBezTo>
                  <a:pt x="253" y="348"/>
                  <a:pt x="253" y="348"/>
                  <a:pt x="253" y="348"/>
                </a:cubicBezTo>
                <a:cubicBezTo>
                  <a:pt x="254" y="347"/>
                  <a:pt x="254" y="345"/>
                  <a:pt x="253" y="344"/>
                </a:cubicBezTo>
                <a:close/>
                <a:moveTo>
                  <a:pt x="284" y="330"/>
                </a:moveTo>
                <a:cubicBezTo>
                  <a:pt x="285" y="330"/>
                  <a:pt x="286" y="329"/>
                  <a:pt x="287" y="329"/>
                </a:cubicBezTo>
                <a:cubicBezTo>
                  <a:pt x="478" y="137"/>
                  <a:pt x="478" y="137"/>
                  <a:pt x="478" y="137"/>
                </a:cubicBezTo>
                <a:cubicBezTo>
                  <a:pt x="480" y="136"/>
                  <a:pt x="480" y="134"/>
                  <a:pt x="478" y="132"/>
                </a:cubicBezTo>
                <a:cubicBezTo>
                  <a:pt x="477" y="131"/>
                  <a:pt x="475" y="131"/>
                  <a:pt x="474" y="132"/>
                </a:cubicBezTo>
                <a:cubicBezTo>
                  <a:pt x="282" y="324"/>
                  <a:pt x="282" y="324"/>
                  <a:pt x="282" y="324"/>
                </a:cubicBezTo>
                <a:cubicBezTo>
                  <a:pt x="281" y="325"/>
                  <a:pt x="281" y="327"/>
                  <a:pt x="282" y="329"/>
                </a:cubicBezTo>
                <a:cubicBezTo>
                  <a:pt x="283" y="329"/>
                  <a:pt x="284" y="330"/>
                  <a:pt x="284" y="330"/>
                </a:cubicBezTo>
                <a:close/>
                <a:moveTo>
                  <a:pt x="513" y="98"/>
                </a:moveTo>
                <a:cubicBezTo>
                  <a:pt x="512" y="97"/>
                  <a:pt x="510" y="97"/>
                  <a:pt x="509" y="98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493" y="114"/>
                  <a:pt x="493" y="114"/>
                  <a:pt x="493" y="114"/>
                </a:cubicBezTo>
                <a:cubicBezTo>
                  <a:pt x="492" y="115"/>
                  <a:pt x="492" y="117"/>
                  <a:pt x="493" y="118"/>
                </a:cubicBezTo>
                <a:cubicBezTo>
                  <a:pt x="493" y="119"/>
                  <a:pt x="494" y="119"/>
                  <a:pt x="495" y="119"/>
                </a:cubicBezTo>
                <a:cubicBezTo>
                  <a:pt x="496" y="119"/>
                  <a:pt x="497" y="119"/>
                  <a:pt x="497" y="118"/>
                </a:cubicBezTo>
                <a:cubicBezTo>
                  <a:pt x="503" y="112"/>
                  <a:pt x="503" y="112"/>
                  <a:pt x="503" y="112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4" y="101"/>
                  <a:pt x="514" y="99"/>
                  <a:pt x="513" y="98"/>
                </a:cubicBezTo>
                <a:close/>
                <a:moveTo>
                  <a:pt x="523" y="83"/>
                </a:moveTo>
                <a:cubicBezTo>
                  <a:pt x="513" y="94"/>
                  <a:pt x="513" y="94"/>
                  <a:pt x="513" y="94"/>
                </a:cubicBezTo>
                <a:cubicBezTo>
                  <a:pt x="512" y="95"/>
                  <a:pt x="512" y="97"/>
                  <a:pt x="513" y="98"/>
                </a:cubicBezTo>
                <a:cubicBezTo>
                  <a:pt x="514" y="98"/>
                  <a:pt x="514" y="99"/>
                  <a:pt x="515" y="99"/>
                </a:cubicBezTo>
                <a:cubicBezTo>
                  <a:pt x="516" y="99"/>
                  <a:pt x="517" y="98"/>
                  <a:pt x="517" y="98"/>
                </a:cubicBezTo>
                <a:cubicBezTo>
                  <a:pt x="528" y="88"/>
                  <a:pt x="528" y="88"/>
                  <a:pt x="528" y="88"/>
                </a:cubicBezTo>
                <a:cubicBezTo>
                  <a:pt x="529" y="86"/>
                  <a:pt x="529" y="84"/>
                  <a:pt x="528" y="83"/>
                </a:cubicBezTo>
                <a:cubicBezTo>
                  <a:pt x="527" y="82"/>
                  <a:pt x="525" y="82"/>
                  <a:pt x="523" y="83"/>
                </a:cubicBezTo>
                <a:close/>
                <a:moveTo>
                  <a:pt x="570" y="41"/>
                </a:moveTo>
                <a:cubicBezTo>
                  <a:pt x="571" y="41"/>
                  <a:pt x="571" y="42"/>
                  <a:pt x="572" y="42"/>
                </a:cubicBezTo>
                <a:cubicBezTo>
                  <a:pt x="573" y="42"/>
                  <a:pt x="574" y="41"/>
                  <a:pt x="574" y="41"/>
                </a:cubicBezTo>
                <a:cubicBezTo>
                  <a:pt x="604" y="11"/>
                  <a:pt x="604" y="11"/>
                  <a:pt x="604" y="11"/>
                </a:cubicBezTo>
                <a:cubicBezTo>
                  <a:pt x="605" y="10"/>
                  <a:pt x="605" y="8"/>
                  <a:pt x="604" y="7"/>
                </a:cubicBezTo>
                <a:cubicBezTo>
                  <a:pt x="603" y="6"/>
                  <a:pt x="601" y="6"/>
                  <a:pt x="599" y="7"/>
                </a:cubicBezTo>
                <a:cubicBezTo>
                  <a:pt x="570" y="36"/>
                  <a:pt x="570" y="36"/>
                  <a:pt x="570" y="36"/>
                </a:cubicBezTo>
                <a:cubicBezTo>
                  <a:pt x="569" y="38"/>
                  <a:pt x="569" y="40"/>
                  <a:pt x="570" y="41"/>
                </a:cubicBezTo>
                <a:close/>
                <a:moveTo>
                  <a:pt x="246" y="365"/>
                </a:moveTo>
                <a:cubicBezTo>
                  <a:pt x="245" y="363"/>
                  <a:pt x="243" y="363"/>
                  <a:pt x="242" y="365"/>
                </a:cubicBezTo>
                <a:cubicBezTo>
                  <a:pt x="205" y="402"/>
                  <a:pt x="205" y="402"/>
                  <a:pt x="205" y="402"/>
                </a:cubicBezTo>
                <a:cubicBezTo>
                  <a:pt x="203" y="403"/>
                  <a:pt x="203" y="405"/>
                  <a:pt x="205" y="406"/>
                </a:cubicBezTo>
                <a:cubicBezTo>
                  <a:pt x="205" y="407"/>
                  <a:pt x="206" y="407"/>
                  <a:pt x="207" y="407"/>
                </a:cubicBezTo>
                <a:cubicBezTo>
                  <a:pt x="207" y="407"/>
                  <a:pt x="208" y="407"/>
                  <a:pt x="209" y="406"/>
                </a:cubicBezTo>
                <a:cubicBezTo>
                  <a:pt x="246" y="369"/>
                  <a:pt x="246" y="369"/>
                  <a:pt x="246" y="369"/>
                </a:cubicBezTo>
                <a:cubicBezTo>
                  <a:pt x="248" y="368"/>
                  <a:pt x="248" y="366"/>
                  <a:pt x="246" y="365"/>
                </a:cubicBezTo>
                <a:close/>
                <a:moveTo>
                  <a:pt x="296" y="332"/>
                </a:moveTo>
                <a:cubicBezTo>
                  <a:pt x="296" y="332"/>
                  <a:pt x="297" y="332"/>
                  <a:pt x="298" y="332"/>
                </a:cubicBezTo>
                <a:cubicBezTo>
                  <a:pt x="305" y="324"/>
                  <a:pt x="305" y="324"/>
                  <a:pt x="305" y="324"/>
                </a:cubicBezTo>
                <a:cubicBezTo>
                  <a:pt x="491" y="138"/>
                  <a:pt x="491" y="138"/>
                  <a:pt x="491" y="138"/>
                </a:cubicBezTo>
                <a:cubicBezTo>
                  <a:pt x="493" y="137"/>
                  <a:pt x="493" y="135"/>
                  <a:pt x="491" y="133"/>
                </a:cubicBezTo>
                <a:cubicBezTo>
                  <a:pt x="490" y="132"/>
                  <a:pt x="488" y="132"/>
                  <a:pt x="487" y="133"/>
                </a:cubicBezTo>
                <a:cubicBezTo>
                  <a:pt x="302" y="318"/>
                  <a:pt x="302" y="318"/>
                  <a:pt x="302" y="318"/>
                </a:cubicBezTo>
                <a:cubicBezTo>
                  <a:pt x="293" y="327"/>
                  <a:pt x="293" y="327"/>
                  <a:pt x="293" y="327"/>
                </a:cubicBezTo>
                <a:cubicBezTo>
                  <a:pt x="292" y="328"/>
                  <a:pt x="292" y="330"/>
                  <a:pt x="293" y="332"/>
                </a:cubicBezTo>
                <a:cubicBezTo>
                  <a:pt x="294" y="332"/>
                  <a:pt x="295" y="332"/>
                  <a:pt x="296" y="332"/>
                </a:cubicBezTo>
                <a:close/>
                <a:moveTo>
                  <a:pt x="245" y="380"/>
                </a:moveTo>
                <a:cubicBezTo>
                  <a:pt x="244" y="379"/>
                  <a:pt x="242" y="379"/>
                  <a:pt x="241" y="380"/>
                </a:cubicBezTo>
                <a:cubicBezTo>
                  <a:pt x="214" y="406"/>
                  <a:pt x="214" y="406"/>
                  <a:pt x="214" y="406"/>
                </a:cubicBezTo>
                <a:cubicBezTo>
                  <a:pt x="213" y="407"/>
                  <a:pt x="213" y="409"/>
                  <a:pt x="214" y="411"/>
                </a:cubicBezTo>
                <a:cubicBezTo>
                  <a:pt x="215" y="411"/>
                  <a:pt x="216" y="412"/>
                  <a:pt x="216" y="412"/>
                </a:cubicBezTo>
                <a:cubicBezTo>
                  <a:pt x="217" y="412"/>
                  <a:pt x="218" y="411"/>
                  <a:pt x="219" y="411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6" y="383"/>
                  <a:pt x="246" y="381"/>
                  <a:pt x="245" y="380"/>
                </a:cubicBezTo>
                <a:close/>
                <a:moveTo>
                  <a:pt x="531" y="94"/>
                </a:moveTo>
                <a:cubicBezTo>
                  <a:pt x="532" y="95"/>
                  <a:pt x="532" y="95"/>
                  <a:pt x="533" y="95"/>
                </a:cubicBezTo>
                <a:cubicBezTo>
                  <a:pt x="534" y="95"/>
                  <a:pt x="535" y="95"/>
                  <a:pt x="535" y="94"/>
                </a:cubicBezTo>
                <a:cubicBezTo>
                  <a:pt x="538" y="91"/>
                  <a:pt x="538" y="91"/>
                  <a:pt x="538" y="91"/>
                </a:cubicBezTo>
                <a:cubicBezTo>
                  <a:pt x="539" y="90"/>
                  <a:pt x="539" y="88"/>
                  <a:pt x="538" y="87"/>
                </a:cubicBezTo>
                <a:cubicBezTo>
                  <a:pt x="537" y="85"/>
                  <a:pt x="535" y="85"/>
                  <a:pt x="534" y="87"/>
                </a:cubicBezTo>
                <a:cubicBezTo>
                  <a:pt x="531" y="90"/>
                  <a:pt x="531" y="90"/>
                  <a:pt x="531" y="90"/>
                </a:cubicBezTo>
                <a:cubicBezTo>
                  <a:pt x="530" y="91"/>
                  <a:pt x="530" y="93"/>
                  <a:pt x="531" y="94"/>
                </a:cubicBezTo>
                <a:close/>
                <a:moveTo>
                  <a:pt x="577" y="48"/>
                </a:moveTo>
                <a:cubicBezTo>
                  <a:pt x="577" y="49"/>
                  <a:pt x="578" y="49"/>
                  <a:pt x="579" y="49"/>
                </a:cubicBezTo>
                <a:cubicBezTo>
                  <a:pt x="580" y="49"/>
                  <a:pt x="581" y="49"/>
                  <a:pt x="581" y="48"/>
                </a:cubicBezTo>
                <a:cubicBezTo>
                  <a:pt x="618" y="12"/>
                  <a:pt x="618" y="12"/>
                  <a:pt x="618" y="12"/>
                </a:cubicBezTo>
                <a:cubicBezTo>
                  <a:pt x="619" y="10"/>
                  <a:pt x="619" y="8"/>
                  <a:pt x="618" y="7"/>
                </a:cubicBezTo>
                <a:cubicBezTo>
                  <a:pt x="616" y="6"/>
                  <a:pt x="615" y="6"/>
                  <a:pt x="613" y="7"/>
                </a:cubicBezTo>
                <a:cubicBezTo>
                  <a:pt x="577" y="44"/>
                  <a:pt x="577" y="44"/>
                  <a:pt x="577" y="44"/>
                </a:cubicBezTo>
                <a:cubicBezTo>
                  <a:pt x="576" y="45"/>
                  <a:pt x="576" y="47"/>
                  <a:pt x="577" y="48"/>
                </a:cubicBezTo>
                <a:close/>
                <a:moveTo>
                  <a:pt x="250" y="389"/>
                </a:moveTo>
                <a:cubicBezTo>
                  <a:pt x="248" y="388"/>
                  <a:pt x="247" y="388"/>
                  <a:pt x="245" y="389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3"/>
                  <a:pt x="222" y="415"/>
                  <a:pt x="223" y="416"/>
                </a:cubicBezTo>
                <a:cubicBezTo>
                  <a:pt x="223" y="417"/>
                  <a:pt x="224" y="417"/>
                  <a:pt x="225" y="417"/>
                </a:cubicBezTo>
                <a:cubicBezTo>
                  <a:pt x="226" y="417"/>
                  <a:pt x="227" y="417"/>
                  <a:pt x="227" y="416"/>
                </a:cubicBezTo>
                <a:cubicBezTo>
                  <a:pt x="250" y="394"/>
                  <a:pt x="250" y="394"/>
                  <a:pt x="250" y="394"/>
                </a:cubicBezTo>
                <a:cubicBezTo>
                  <a:pt x="251" y="392"/>
                  <a:pt x="251" y="390"/>
                  <a:pt x="250" y="389"/>
                </a:cubicBezTo>
                <a:close/>
                <a:moveTo>
                  <a:pt x="507" y="132"/>
                </a:moveTo>
                <a:cubicBezTo>
                  <a:pt x="506" y="131"/>
                  <a:pt x="504" y="131"/>
                  <a:pt x="502" y="132"/>
                </a:cubicBezTo>
                <a:cubicBezTo>
                  <a:pt x="314" y="320"/>
                  <a:pt x="314" y="320"/>
                  <a:pt x="314" y="320"/>
                </a:cubicBezTo>
                <a:cubicBezTo>
                  <a:pt x="313" y="321"/>
                  <a:pt x="313" y="323"/>
                  <a:pt x="314" y="324"/>
                </a:cubicBezTo>
                <a:cubicBezTo>
                  <a:pt x="315" y="325"/>
                  <a:pt x="316" y="325"/>
                  <a:pt x="317" y="325"/>
                </a:cubicBezTo>
                <a:cubicBezTo>
                  <a:pt x="317" y="325"/>
                  <a:pt x="318" y="325"/>
                  <a:pt x="319" y="324"/>
                </a:cubicBezTo>
                <a:cubicBezTo>
                  <a:pt x="507" y="136"/>
                  <a:pt x="507" y="136"/>
                  <a:pt x="507" y="136"/>
                </a:cubicBezTo>
                <a:cubicBezTo>
                  <a:pt x="508" y="135"/>
                  <a:pt x="508" y="133"/>
                  <a:pt x="507" y="132"/>
                </a:cubicBezTo>
                <a:close/>
                <a:moveTo>
                  <a:pt x="574" y="65"/>
                </a:moveTo>
                <a:cubicBezTo>
                  <a:pt x="574" y="66"/>
                  <a:pt x="575" y="66"/>
                  <a:pt x="576" y="66"/>
                </a:cubicBezTo>
                <a:cubicBezTo>
                  <a:pt x="577" y="66"/>
                  <a:pt x="577" y="66"/>
                  <a:pt x="578" y="65"/>
                </a:cubicBezTo>
                <a:cubicBezTo>
                  <a:pt x="633" y="10"/>
                  <a:pt x="633" y="10"/>
                  <a:pt x="633" y="10"/>
                </a:cubicBezTo>
                <a:cubicBezTo>
                  <a:pt x="634" y="9"/>
                  <a:pt x="634" y="7"/>
                  <a:pt x="633" y="6"/>
                </a:cubicBezTo>
                <a:cubicBezTo>
                  <a:pt x="632" y="5"/>
                  <a:pt x="630" y="5"/>
                  <a:pt x="628" y="6"/>
                </a:cubicBezTo>
                <a:cubicBezTo>
                  <a:pt x="574" y="61"/>
                  <a:pt x="574" y="61"/>
                  <a:pt x="574" y="61"/>
                </a:cubicBezTo>
                <a:cubicBezTo>
                  <a:pt x="572" y="62"/>
                  <a:pt x="572" y="64"/>
                  <a:pt x="574" y="65"/>
                </a:cubicBezTo>
                <a:close/>
                <a:moveTo>
                  <a:pt x="456" y="200"/>
                </a:moveTo>
                <a:cubicBezTo>
                  <a:pt x="456" y="200"/>
                  <a:pt x="457" y="200"/>
                  <a:pt x="458" y="200"/>
                </a:cubicBezTo>
                <a:cubicBezTo>
                  <a:pt x="506" y="151"/>
                  <a:pt x="506" y="151"/>
                  <a:pt x="506" y="151"/>
                </a:cubicBezTo>
                <a:cubicBezTo>
                  <a:pt x="506" y="151"/>
                  <a:pt x="507" y="150"/>
                  <a:pt x="507" y="150"/>
                </a:cubicBezTo>
                <a:cubicBezTo>
                  <a:pt x="507" y="150"/>
                  <a:pt x="507" y="150"/>
                  <a:pt x="508" y="150"/>
                </a:cubicBezTo>
                <a:cubicBezTo>
                  <a:pt x="510" y="147"/>
                  <a:pt x="510" y="147"/>
                  <a:pt x="510" y="147"/>
                </a:cubicBezTo>
                <a:cubicBezTo>
                  <a:pt x="511" y="146"/>
                  <a:pt x="511" y="144"/>
                  <a:pt x="510" y="143"/>
                </a:cubicBezTo>
                <a:cubicBezTo>
                  <a:pt x="509" y="142"/>
                  <a:pt x="507" y="142"/>
                  <a:pt x="506" y="143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3" y="145"/>
                  <a:pt x="503" y="146"/>
                  <a:pt x="503" y="146"/>
                </a:cubicBezTo>
                <a:cubicBezTo>
                  <a:pt x="502" y="146"/>
                  <a:pt x="502" y="146"/>
                  <a:pt x="502" y="147"/>
                </a:cubicBezTo>
                <a:cubicBezTo>
                  <a:pt x="453" y="195"/>
                  <a:pt x="453" y="195"/>
                  <a:pt x="453" y="195"/>
                </a:cubicBezTo>
                <a:cubicBezTo>
                  <a:pt x="452" y="196"/>
                  <a:pt x="452" y="198"/>
                  <a:pt x="453" y="200"/>
                </a:cubicBezTo>
                <a:cubicBezTo>
                  <a:pt x="454" y="200"/>
                  <a:pt x="455" y="200"/>
                  <a:pt x="456" y="200"/>
                </a:cubicBezTo>
                <a:close/>
                <a:moveTo>
                  <a:pt x="384" y="264"/>
                </a:moveTo>
                <a:cubicBezTo>
                  <a:pt x="326" y="322"/>
                  <a:pt x="326" y="322"/>
                  <a:pt x="326" y="322"/>
                </a:cubicBezTo>
                <a:cubicBezTo>
                  <a:pt x="325" y="323"/>
                  <a:pt x="325" y="325"/>
                  <a:pt x="326" y="326"/>
                </a:cubicBezTo>
                <a:cubicBezTo>
                  <a:pt x="327" y="327"/>
                  <a:pt x="328" y="327"/>
                  <a:pt x="329" y="327"/>
                </a:cubicBezTo>
                <a:cubicBezTo>
                  <a:pt x="329" y="327"/>
                  <a:pt x="330" y="327"/>
                  <a:pt x="331" y="326"/>
                </a:cubicBezTo>
                <a:cubicBezTo>
                  <a:pt x="388" y="269"/>
                  <a:pt x="388" y="269"/>
                  <a:pt x="388" y="269"/>
                </a:cubicBezTo>
                <a:cubicBezTo>
                  <a:pt x="390" y="268"/>
                  <a:pt x="390" y="266"/>
                  <a:pt x="388" y="264"/>
                </a:cubicBezTo>
                <a:cubicBezTo>
                  <a:pt x="387" y="263"/>
                  <a:pt x="385" y="263"/>
                  <a:pt x="384" y="264"/>
                </a:cubicBezTo>
                <a:close/>
                <a:moveTo>
                  <a:pt x="453" y="200"/>
                </a:moveTo>
                <a:cubicBezTo>
                  <a:pt x="452" y="199"/>
                  <a:pt x="450" y="199"/>
                  <a:pt x="448" y="200"/>
                </a:cubicBezTo>
                <a:cubicBezTo>
                  <a:pt x="389" y="260"/>
                  <a:pt x="389" y="260"/>
                  <a:pt x="389" y="260"/>
                </a:cubicBezTo>
                <a:cubicBezTo>
                  <a:pt x="387" y="261"/>
                  <a:pt x="387" y="263"/>
                  <a:pt x="389" y="264"/>
                </a:cubicBezTo>
                <a:cubicBezTo>
                  <a:pt x="389" y="265"/>
                  <a:pt x="390" y="265"/>
                  <a:pt x="391" y="265"/>
                </a:cubicBezTo>
                <a:cubicBezTo>
                  <a:pt x="392" y="265"/>
                  <a:pt x="392" y="265"/>
                  <a:pt x="393" y="264"/>
                </a:cubicBezTo>
                <a:cubicBezTo>
                  <a:pt x="453" y="204"/>
                  <a:pt x="453" y="204"/>
                  <a:pt x="453" y="204"/>
                </a:cubicBezTo>
                <a:cubicBezTo>
                  <a:pt x="454" y="203"/>
                  <a:pt x="454" y="201"/>
                  <a:pt x="453" y="200"/>
                </a:cubicBezTo>
                <a:close/>
                <a:moveTo>
                  <a:pt x="593" y="56"/>
                </a:moveTo>
                <a:cubicBezTo>
                  <a:pt x="586" y="62"/>
                  <a:pt x="586" y="62"/>
                  <a:pt x="586" y="62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1" y="67"/>
                  <a:pt x="581" y="67"/>
                  <a:pt x="581" y="67"/>
                </a:cubicBezTo>
                <a:cubicBezTo>
                  <a:pt x="581" y="67"/>
                  <a:pt x="581" y="68"/>
                  <a:pt x="581" y="68"/>
                </a:cubicBezTo>
                <a:cubicBezTo>
                  <a:pt x="581" y="68"/>
                  <a:pt x="580" y="68"/>
                  <a:pt x="580" y="68"/>
                </a:cubicBezTo>
                <a:cubicBezTo>
                  <a:pt x="577" y="72"/>
                  <a:pt x="577" y="72"/>
                  <a:pt x="577" y="72"/>
                </a:cubicBezTo>
                <a:cubicBezTo>
                  <a:pt x="576" y="73"/>
                  <a:pt x="576" y="75"/>
                  <a:pt x="577" y="76"/>
                </a:cubicBezTo>
                <a:cubicBezTo>
                  <a:pt x="578" y="77"/>
                  <a:pt x="578" y="77"/>
                  <a:pt x="579" y="77"/>
                </a:cubicBezTo>
                <a:cubicBezTo>
                  <a:pt x="580" y="77"/>
                  <a:pt x="581" y="77"/>
                  <a:pt x="581" y="76"/>
                </a:cubicBezTo>
                <a:cubicBezTo>
                  <a:pt x="584" y="73"/>
                  <a:pt x="584" y="73"/>
                  <a:pt x="584" y="73"/>
                </a:cubicBezTo>
                <a:cubicBezTo>
                  <a:pt x="585" y="73"/>
                  <a:pt x="585" y="72"/>
                  <a:pt x="585" y="72"/>
                </a:cubicBezTo>
                <a:cubicBezTo>
                  <a:pt x="585" y="72"/>
                  <a:pt x="585" y="72"/>
                  <a:pt x="586" y="72"/>
                </a:cubicBezTo>
                <a:cubicBezTo>
                  <a:pt x="597" y="60"/>
                  <a:pt x="597" y="60"/>
                  <a:pt x="597" y="60"/>
                </a:cubicBezTo>
                <a:cubicBezTo>
                  <a:pt x="647" y="10"/>
                  <a:pt x="647" y="10"/>
                  <a:pt x="647" y="10"/>
                </a:cubicBezTo>
                <a:cubicBezTo>
                  <a:pt x="648" y="9"/>
                  <a:pt x="648" y="7"/>
                  <a:pt x="647" y="6"/>
                </a:cubicBezTo>
                <a:cubicBezTo>
                  <a:pt x="646" y="5"/>
                  <a:pt x="644" y="5"/>
                  <a:pt x="643" y="6"/>
                </a:cubicBezTo>
                <a:cubicBezTo>
                  <a:pt x="594" y="54"/>
                  <a:pt x="594" y="54"/>
                  <a:pt x="594" y="54"/>
                </a:cubicBezTo>
                <a:lnTo>
                  <a:pt x="593" y="56"/>
                </a:lnTo>
                <a:close/>
                <a:moveTo>
                  <a:pt x="255" y="397"/>
                </a:moveTo>
                <a:cubicBezTo>
                  <a:pt x="254" y="396"/>
                  <a:pt x="252" y="396"/>
                  <a:pt x="251" y="397"/>
                </a:cubicBezTo>
                <a:cubicBezTo>
                  <a:pt x="232" y="416"/>
                  <a:pt x="232" y="416"/>
                  <a:pt x="232" y="416"/>
                </a:cubicBezTo>
                <a:cubicBezTo>
                  <a:pt x="231" y="418"/>
                  <a:pt x="231" y="420"/>
                  <a:pt x="232" y="421"/>
                </a:cubicBezTo>
                <a:cubicBezTo>
                  <a:pt x="233" y="421"/>
                  <a:pt x="234" y="422"/>
                  <a:pt x="234" y="422"/>
                </a:cubicBezTo>
                <a:cubicBezTo>
                  <a:pt x="235" y="422"/>
                  <a:pt x="236" y="421"/>
                  <a:pt x="237" y="421"/>
                </a:cubicBezTo>
                <a:cubicBezTo>
                  <a:pt x="255" y="402"/>
                  <a:pt x="255" y="402"/>
                  <a:pt x="255" y="402"/>
                </a:cubicBezTo>
                <a:cubicBezTo>
                  <a:pt x="257" y="401"/>
                  <a:pt x="257" y="399"/>
                  <a:pt x="255" y="397"/>
                </a:cubicBezTo>
                <a:close/>
                <a:moveTo>
                  <a:pt x="435" y="235"/>
                </a:moveTo>
                <a:cubicBezTo>
                  <a:pt x="436" y="235"/>
                  <a:pt x="436" y="235"/>
                  <a:pt x="437" y="234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6"/>
                  <a:pt x="465" y="206"/>
                </a:cubicBezTo>
                <a:cubicBezTo>
                  <a:pt x="465" y="206"/>
                  <a:pt x="465" y="206"/>
                  <a:pt x="465" y="206"/>
                </a:cubicBezTo>
                <a:cubicBezTo>
                  <a:pt x="473" y="198"/>
                  <a:pt x="473" y="198"/>
                  <a:pt x="473" y="198"/>
                </a:cubicBezTo>
                <a:cubicBezTo>
                  <a:pt x="474" y="197"/>
                  <a:pt x="474" y="195"/>
                  <a:pt x="473" y="194"/>
                </a:cubicBezTo>
                <a:cubicBezTo>
                  <a:pt x="472" y="192"/>
                  <a:pt x="470" y="192"/>
                  <a:pt x="469" y="194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33" y="230"/>
                  <a:pt x="433" y="230"/>
                  <a:pt x="433" y="230"/>
                </a:cubicBezTo>
                <a:cubicBezTo>
                  <a:pt x="431" y="231"/>
                  <a:pt x="431" y="233"/>
                  <a:pt x="433" y="234"/>
                </a:cubicBezTo>
                <a:cubicBezTo>
                  <a:pt x="433" y="235"/>
                  <a:pt x="434" y="235"/>
                  <a:pt x="435" y="235"/>
                </a:cubicBezTo>
                <a:close/>
                <a:moveTo>
                  <a:pt x="476" y="193"/>
                </a:moveTo>
                <a:cubicBezTo>
                  <a:pt x="477" y="193"/>
                  <a:pt x="478" y="193"/>
                  <a:pt x="479" y="193"/>
                </a:cubicBezTo>
                <a:cubicBezTo>
                  <a:pt x="513" y="159"/>
                  <a:pt x="513" y="159"/>
                  <a:pt x="513" y="159"/>
                </a:cubicBezTo>
                <a:cubicBezTo>
                  <a:pt x="514" y="157"/>
                  <a:pt x="514" y="155"/>
                  <a:pt x="513" y="154"/>
                </a:cubicBezTo>
                <a:cubicBezTo>
                  <a:pt x="511" y="153"/>
                  <a:pt x="509" y="153"/>
                  <a:pt x="508" y="154"/>
                </a:cubicBezTo>
                <a:cubicBezTo>
                  <a:pt x="474" y="188"/>
                  <a:pt x="474" y="188"/>
                  <a:pt x="474" y="188"/>
                </a:cubicBezTo>
                <a:cubicBezTo>
                  <a:pt x="473" y="189"/>
                  <a:pt x="473" y="191"/>
                  <a:pt x="474" y="193"/>
                </a:cubicBezTo>
                <a:cubicBezTo>
                  <a:pt x="475" y="193"/>
                  <a:pt x="476" y="193"/>
                  <a:pt x="476" y="193"/>
                </a:cubicBezTo>
                <a:close/>
                <a:moveTo>
                  <a:pt x="569" y="98"/>
                </a:moveTo>
                <a:cubicBezTo>
                  <a:pt x="569" y="99"/>
                  <a:pt x="570" y="99"/>
                  <a:pt x="571" y="99"/>
                </a:cubicBezTo>
                <a:cubicBezTo>
                  <a:pt x="572" y="99"/>
                  <a:pt x="573" y="99"/>
                  <a:pt x="573" y="98"/>
                </a:cubicBezTo>
                <a:cubicBezTo>
                  <a:pt x="663" y="8"/>
                  <a:pt x="663" y="8"/>
                  <a:pt x="663" y="8"/>
                </a:cubicBezTo>
                <a:cubicBezTo>
                  <a:pt x="664" y="7"/>
                  <a:pt x="664" y="5"/>
                  <a:pt x="663" y="4"/>
                </a:cubicBezTo>
                <a:cubicBezTo>
                  <a:pt x="662" y="2"/>
                  <a:pt x="660" y="2"/>
                  <a:pt x="659" y="4"/>
                </a:cubicBezTo>
                <a:cubicBezTo>
                  <a:pt x="569" y="94"/>
                  <a:pt x="569" y="94"/>
                  <a:pt x="569" y="94"/>
                </a:cubicBezTo>
                <a:cubicBezTo>
                  <a:pt x="568" y="95"/>
                  <a:pt x="568" y="97"/>
                  <a:pt x="569" y="98"/>
                </a:cubicBezTo>
                <a:close/>
                <a:moveTo>
                  <a:pt x="388" y="283"/>
                </a:moveTo>
                <a:cubicBezTo>
                  <a:pt x="389" y="282"/>
                  <a:pt x="389" y="280"/>
                  <a:pt x="388" y="279"/>
                </a:cubicBezTo>
                <a:cubicBezTo>
                  <a:pt x="387" y="278"/>
                  <a:pt x="385" y="278"/>
                  <a:pt x="384" y="279"/>
                </a:cubicBezTo>
                <a:cubicBezTo>
                  <a:pt x="367" y="295"/>
                  <a:pt x="367" y="295"/>
                  <a:pt x="367" y="295"/>
                </a:cubicBezTo>
                <a:cubicBezTo>
                  <a:pt x="366" y="297"/>
                  <a:pt x="366" y="299"/>
                  <a:pt x="367" y="300"/>
                </a:cubicBezTo>
                <a:cubicBezTo>
                  <a:pt x="368" y="300"/>
                  <a:pt x="368" y="301"/>
                  <a:pt x="369" y="301"/>
                </a:cubicBezTo>
                <a:cubicBezTo>
                  <a:pt x="370" y="301"/>
                  <a:pt x="371" y="300"/>
                  <a:pt x="371" y="300"/>
                </a:cubicBezTo>
                <a:lnTo>
                  <a:pt x="388" y="283"/>
                </a:lnTo>
                <a:close/>
                <a:moveTo>
                  <a:pt x="428" y="243"/>
                </a:moveTo>
                <a:cubicBezTo>
                  <a:pt x="428" y="243"/>
                  <a:pt x="428" y="243"/>
                  <a:pt x="428" y="243"/>
                </a:cubicBezTo>
                <a:cubicBezTo>
                  <a:pt x="429" y="242"/>
                  <a:pt x="429" y="242"/>
                  <a:pt x="429" y="242"/>
                </a:cubicBezTo>
                <a:cubicBezTo>
                  <a:pt x="430" y="241"/>
                  <a:pt x="430" y="239"/>
                  <a:pt x="429" y="238"/>
                </a:cubicBezTo>
                <a:cubicBezTo>
                  <a:pt x="428" y="237"/>
                  <a:pt x="426" y="237"/>
                  <a:pt x="425" y="238"/>
                </a:cubicBezTo>
                <a:cubicBezTo>
                  <a:pt x="424" y="239"/>
                  <a:pt x="424" y="239"/>
                  <a:pt x="424" y="239"/>
                </a:cubicBezTo>
                <a:cubicBezTo>
                  <a:pt x="424" y="239"/>
                  <a:pt x="424" y="239"/>
                  <a:pt x="423" y="239"/>
                </a:cubicBezTo>
                <a:cubicBezTo>
                  <a:pt x="423" y="239"/>
                  <a:pt x="423" y="239"/>
                  <a:pt x="423" y="240"/>
                </a:cubicBezTo>
                <a:cubicBezTo>
                  <a:pt x="418" y="245"/>
                  <a:pt x="418" y="245"/>
                  <a:pt x="418" y="245"/>
                </a:cubicBezTo>
                <a:cubicBezTo>
                  <a:pt x="417" y="246"/>
                  <a:pt x="417" y="248"/>
                  <a:pt x="418" y="249"/>
                </a:cubicBezTo>
                <a:cubicBezTo>
                  <a:pt x="418" y="250"/>
                  <a:pt x="419" y="250"/>
                  <a:pt x="420" y="250"/>
                </a:cubicBezTo>
                <a:cubicBezTo>
                  <a:pt x="421" y="250"/>
                  <a:pt x="422" y="250"/>
                  <a:pt x="422" y="249"/>
                </a:cubicBezTo>
                <a:cubicBezTo>
                  <a:pt x="427" y="244"/>
                  <a:pt x="427" y="244"/>
                  <a:pt x="427" y="244"/>
                </a:cubicBezTo>
                <a:cubicBezTo>
                  <a:pt x="427" y="244"/>
                  <a:pt x="427" y="244"/>
                  <a:pt x="428" y="243"/>
                </a:cubicBezTo>
                <a:close/>
                <a:moveTo>
                  <a:pt x="269" y="398"/>
                </a:moveTo>
                <a:cubicBezTo>
                  <a:pt x="268" y="397"/>
                  <a:pt x="266" y="397"/>
                  <a:pt x="265" y="398"/>
                </a:cubicBezTo>
                <a:cubicBezTo>
                  <a:pt x="244" y="418"/>
                  <a:pt x="244" y="418"/>
                  <a:pt x="244" y="418"/>
                </a:cubicBezTo>
                <a:cubicBezTo>
                  <a:pt x="243" y="419"/>
                  <a:pt x="243" y="421"/>
                  <a:pt x="244" y="423"/>
                </a:cubicBezTo>
                <a:cubicBezTo>
                  <a:pt x="245" y="423"/>
                  <a:pt x="246" y="424"/>
                  <a:pt x="246" y="424"/>
                </a:cubicBezTo>
                <a:cubicBezTo>
                  <a:pt x="247" y="424"/>
                  <a:pt x="248" y="423"/>
                  <a:pt x="249" y="423"/>
                </a:cubicBezTo>
                <a:cubicBezTo>
                  <a:pt x="269" y="402"/>
                  <a:pt x="269" y="402"/>
                  <a:pt x="269" y="402"/>
                </a:cubicBezTo>
                <a:cubicBezTo>
                  <a:pt x="270" y="401"/>
                  <a:pt x="270" y="399"/>
                  <a:pt x="269" y="398"/>
                </a:cubicBezTo>
                <a:close/>
                <a:moveTo>
                  <a:pt x="338" y="334"/>
                </a:moveTo>
                <a:cubicBezTo>
                  <a:pt x="348" y="324"/>
                  <a:pt x="348" y="324"/>
                  <a:pt x="348" y="324"/>
                </a:cubicBezTo>
                <a:cubicBezTo>
                  <a:pt x="349" y="322"/>
                  <a:pt x="349" y="320"/>
                  <a:pt x="348" y="319"/>
                </a:cubicBezTo>
                <a:cubicBezTo>
                  <a:pt x="346" y="318"/>
                  <a:pt x="345" y="318"/>
                  <a:pt x="343" y="319"/>
                </a:cubicBezTo>
                <a:cubicBezTo>
                  <a:pt x="333" y="329"/>
                  <a:pt x="333" y="329"/>
                  <a:pt x="333" y="329"/>
                </a:cubicBezTo>
                <a:cubicBezTo>
                  <a:pt x="332" y="330"/>
                  <a:pt x="332" y="332"/>
                  <a:pt x="333" y="334"/>
                </a:cubicBezTo>
                <a:cubicBezTo>
                  <a:pt x="334" y="334"/>
                  <a:pt x="335" y="335"/>
                  <a:pt x="335" y="335"/>
                </a:cubicBezTo>
                <a:cubicBezTo>
                  <a:pt x="336" y="335"/>
                  <a:pt x="337" y="334"/>
                  <a:pt x="338" y="334"/>
                </a:cubicBezTo>
                <a:close/>
                <a:moveTo>
                  <a:pt x="336" y="348"/>
                </a:moveTo>
                <a:cubicBezTo>
                  <a:pt x="336" y="348"/>
                  <a:pt x="337" y="348"/>
                  <a:pt x="338" y="347"/>
                </a:cubicBezTo>
                <a:cubicBezTo>
                  <a:pt x="350" y="336"/>
                  <a:pt x="350" y="336"/>
                  <a:pt x="350" y="336"/>
                </a:cubicBezTo>
                <a:cubicBezTo>
                  <a:pt x="351" y="334"/>
                  <a:pt x="351" y="332"/>
                  <a:pt x="350" y="331"/>
                </a:cubicBezTo>
                <a:cubicBezTo>
                  <a:pt x="348" y="330"/>
                  <a:pt x="346" y="330"/>
                  <a:pt x="345" y="331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2" y="344"/>
                  <a:pt x="332" y="346"/>
                  <a:pt x="333" y="347"/>
                </a:cubicBezTo>
                <a:cubicBezTo>
                  <a:pt x="334" y="348"/>
                  <a:pt x="335" y="348"/>
                  <a:pt x="336" y="348"/>
                </a:cubicBezTo>
                <a:close/>
                <a:moveTo>
                  <a:pt x="570" y="111"/>
                </a:moveTo>
                <a:cubicBezTo>
                  <a:pt x="571" y="111"/>
                  <a:pt x="572" y="112"/>
                  <a:pt x="572" y="112"/>
                </a:cubicBezTo>
                <a:cubicBezTo>
                  <a:pt x="573" y="112"/>
                  <a:pt x="574" y="111"/>
                  <a:pt x="575" y="111"/>
                </a:cubicBezTo>
                <a:cubicBezTo>
                  <a:pt x="678" y="7"/>
                  <a:pt x="678" y="7"/>
                  <a:pt x="678" y="7"/>
                </a:cubicBezTo>
                <a:cubicBezTo>
                  <a:pt x="679" y="6"/>
                  <a:pt x="679" y="4"/>
                  <a:pt x="678" y="3"/>
                </a:cubicBezTo>
                <a:cubicBezTo>
                  <a:pt x="677" y="1"/>
                  <a:pt x="675" y="1"/>
                  <a:pt x="674" y="3"/>
                </a:cubicBezTo>
                <a:cubicBezTo>
                  <a:pt x="570" y="106"/>
                  <a:pt x="570" y="106"/>
                  <a:pt x="570" y="106"/>
                </a:cubicBezTo>
                <a:cubicBezTo>
                  <a:pt x="569" y="108"/>
                  <a:pt x="569" y="109"/>
                  <a:pt x="570" y="111"/>
                </a:cubicBezTo>
                <a:close/>
                <a:moveTo>
                  <a:pt x="523" y="158"/>
                </a:moveTo>
                <a:cubicBezTo>
                  <a:pt x="522" y="157"/>
                  <a:pt x="520" y="157"/>
                  <a:pt x="518" y="158"/>
                </a:cubicBezTo>
                <a:cubicBezTo>
                  <a:pt x="491" y="185"/>
                  <a:pt x="491" y="185"/>
                  <a:pt x="491" y="185"/>
                </a:cubicBezTo>
                <a:cubicBezTo>
                  <a:pt x="488" y="189"/>
                  <a:pt x="488" y="189"/>
                  <a:pt x="488" y="189"/>
                </a:cubicBezTo>
                <a:cubicBezTo>
                  <a:pt x="481" y="196"/>
                  <a:pt x="481" y="196"/>
                  <a:pt x="481" y="196"/>
                </a:cubicBezTo>
                <a:cubicBezTo>
                  <a:pt x="479" y="197"/>
                  <a:pt x="479" y="199"/>
                  <a:pt x="481" y="200"/>
                </a:cubicBezTo>
                <a:cubicBezTo>
                  <a:pt x="481" y="201"/>
                  <a:pt x="482" y="201"/>
                  <a:pt x="483" y="201"/>
                </a:cubicBezTo>
                <a:cubicBezTo>
                  <a:pt x="484" y="201"/>
                  <a:pt x="484" y="201"/>
                  <a:pt x="485" y="200"/>
                </a:cubicBezTo>
                <a:cubicBezTo>
                  <a:pt x="523" y="162"/>
                  <a:pt x="523" y="162"/>
                  <a:pt x="523" y="162"/>
                </a:cubicBezTo>
                <a:cubicBezTo>
                  <a:pt x="524" y="161"/>
                  <a:pt x="524" y="159"/>
                  <a:pt x="523" y="158"/>
                </a:cubicBezTo>
                <a:close/>
                <a:moveTo>
                  <a:pt x="303" y="378"/>
                </a:moveTo>
                <a:cubicBezTo>
                  <a:pt x="302" y="377"/>
                  <a:pt x="300" y="377"/>
                  <a:pt x="298" y="378"/>
                </a:cubicBezTo>
                <a:cubicBezTo>
                  <a:pt x="258" y="419"/>
                  <a:pt x="258" y="419"/>
                  <a:pt x="258" y="419"/>
                </a:cubicBezTo>
                <a:cubicBezTo>
                  <a:pt x="256" y="420"/>
                  <a:pt x="256" y="422"/>
                  <a:pt x="258" y="423"/>
                </a:cubicBezTo>
                <a:cubicBezTo>
                  <a:pt x="258" y="424"/>
                  <a:pt x="259" y="424"/>
                  <a:pt x="260" y="424"/>
                </a:cubicBezTo>
                <a:cubicBezTo>
                  <a:pt x="261" y="424"/>
                  <a:pt x="261" y="424"/>
                  <a:pt x="262" y="423"/>
                </a:cubicBezTo>
                <a:cubicBezTo>
                  <a:pt x="303" y="382"/>
                  <a:pt x="303" y="382"/>
                  <a:pt x="303" y="382"/>
                </a:cubicBezTo>
                <a:cubicBezTo>
                  <a:pt x="304" y="381"/>
                  <a:pt x="304" y="379"/>
                  <a:pt x="303" y="378"/>
                </a:cubicBezTo>
                <a:close/>
                <a:moveTo>
                  <a:pt x="458" y="225"/>
                </a:moveTo>
                <a:cubicBezTo>
                  <a:pt x="459" y="225"/>
                  <a:pt x="460" y="225"/>
                  <a:pt x="461" y="225"/>
                </a:cubicBezTo>
                <a:cubicBezTo>
                  <a:pt x="469" y="216"/>
                  <a:pt x="469" y="216"/>
                  <a:pt x="469" y="216"/>
                </a:cubicBezTo>
                <a:cubicBezTo>
                  <a:pt x="470" y="215"/>
                  <a:pt x="470" y="213"/>
                  <a:pt x="469" y="212"/>
                </a:cubicBezTo>
                <a:cubicBezTo>
                  <a:pt x="468" y="211"/>
                  <a:pt x="466" y="211"/>
                  <a:pt x="465" y="212"/>
                </a:cubicBezTo>
                <a:cubicBezTo>
                  <a:pt x="456" y="220"/>
                  <a:pt x="456" y="220"/>
                  <a:pt x="456" y="220"/>
                </a:cubicBezTo>
                <a:cubicBezTo>
                  <a:pt x="455" y="221"/>
                  <a:pt x="455" y="223"/>
                  <a:pt x="456" y="225"/>
                </a:cubicBezTo>
                <a:cubicBezTo>
                  <a:pt x="457" y="225"/>
                  <a:pt x="458" y="225"/>
                  <a:pt x="458" y="225"/>
                </a:cubicBezTo>
                <a:close/>
                <a:moveTo>
                  <a:pt x="466" y="232"/>
                </a:moveTo>
                <a:cubicBezTo>
                  <a:pt x="467" y="232"/>
                  <a:pt x="468" y="231"/>
                  <a:pt x="468" y="23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9" y="221"/>
                  <a:pt x="479" y="221"/>
                </a:cubicBezTo>
                <a:cubicBezTo>
                  <a:pt x="483" y="216"/>
                  <a:pt x="483" y="216"/>
                  <a:pt x="483" y="216"/>
                </a:cubicBezTo>
                <a:cubicBezTo>
                  <a:pt x="484" y="215"/>
                  <a:pt x="484" y="213"/>
                  <a:pt x="483" y="212"/>
                </a:cubicBezTo>
                <a:cubicBezTo>
                  <a:pt x="482" y="211"/>
                  <a:pt x="480" y="211"/>
                  <a:pt x="478" y="212"/>
                </a:cubicBezTo>
                <a:cubicBezTo>
                  <a:pt x="474" y="216"/>
                  <a:pt x="474" y="216"/>
                  <a:pt x="474" y="216"/>
                </a:cubicBezTo>
                <a:cubicBezTo>
                  <a:pt x="474" y="216"/>
                  <a:pt x="474" y="216"/>
                  <a:pt x="474" y="217"/>
                </a:cubicBezTo>
                <a:cubicBezTo>
                  <a:pt x="474" y="217"/>
                  <a:pt x="474" y="217"/>
                  <a:pt x="474" y="217"/>
                </a:cubicBezTo>
                <a:cubicBezTo>
                  <a:pt x="464" y="227"/>
                  <a:pt x="464" y="227"/>
                  <a:pt x="464" y="227"/>
                </a:cubicBezTo>
                <a:cubicBezTo>
                  <a:pt x="463" y="228"/>
                  <a:pt x="463" y="230"/>
                  <a:pt x="464" y="231"/>
                </a:cubicBezTo>
                <a:cubicBezTo>
                  <a:pt x="465" y="231"/>
                  <a:pt x="465" y="232"/>
                  <a:pt x="466" y="232"/>
                </a:cubicBezTo>
                <a:close/>
                <a:moveTo>
                  <a:pt x="316" y="382"/>
                </a:moveTo>
                <a:cubicBezTo>
                  <a:pt x="317" y="382"/>
                  <a:pt x="318" y="382"/>
                  <a:pt x="318" y="381"/>
                </a:cubicBezTo>
                <a:cubicBezTo>
                  <a:pt x="327" y="373"/>
                  <a:pt x="327" y="373"/>
                  <a:pt x="327" y="373"/>
                </a:cubicBezTo>
                <a:cubicBezTo>
                  <a:pt x="328" y="371"/>
                  <a:pt x="328" y="369"/>
                  <a:pt x="327" y="368"/>
                </a:cubicBezTo>
                <a:cubicBezTo>
                  <a:pt x="325" y="367"/>
                  <a:pt x="323" y="367"/>
                  <a:pt x="322" y="368"/>
                </a:cubicBezTo>
                <a:cubicBezTo>
                  <a:pt x="314" y="377"/>
                  <a:pt x="314" y="377"/>
                  <a:pt x="314" y="377"/>
                </a:cubicBezTo>
                <a:cubicBezTo>
                  <a:pt x="313" y="378"/>
                  <a:pt x="313" y="380"/>
                  <a:pt x="314" y="381"/>
                </a:cubicBezTo>
                <a:cubicBezTo>
                  <a:pt x="314" y="382"/>
                  <a:pt x="315" y="382"/>
                  <a:pt x="316" y="382"/>
                </a:cubicBezTo>
                <a:close/>
                <a:moveTo>
                  <a:pt x="524" y="166"/>
                </a:moveTo>
                <a:cubicBezTo>
                  <a:pt x="510" y="180"/>
                  <a:pt x="510" y="180"/>
                  <a:pt x="510" y="180"/>
                </a:cubicBezTo>
                <a:cubicBezTo>
                  <a:pt x="509" y="182"/>
                  <a:pt x="509" y="184"/>
                  <a:pt x="510" y="185"/>
                </a:cubicBezTo>
                <a:cubicBezTo>
                  <a:pt x="511" y="185"/>
                  <a:pt x="511" y="186"/>
                  <a:pt x="512" y="186"/>
                </a:cubicBezTo>
                <a:cubicBezTo>
                  <a:pt x="513" y="186"/>
                  <a:pt x="514" y="185"/>
                  <a:pt x="514" y="185"/>
                </a:cubicBezTo>
                <a:cubicBezTo>
                  <a:pt x="528" y="171"/>
                  <a:pt x="528" y="171"/>
                  <a:pt x="528" y="171"/>
                </a:cubicBezTo>
                <a:cubicBezTo>
                  <a:pt x="530" y="170"/>
                  <a:pt x="530" y="168"/>
                  <a:pt x="528" y="166"/>
                </a:cubicBezTo>
                <a:cubicBezTo>
                  <a:pt x="527" y="165"/>
                  <a:pt x="525" y="165"/>
                  <a:pt x="524" y="166"/>
                </a:cubicBezTo>
                <a:close/>
                <a:moveTo>
                  <a:pt x="340" y="357"/>
                </a:moveTo>
                <a:cubicBezTo>
                  <a:pt x="341" y="357"/>
                  <a:pt x="342" y="357"/>
                  <a:pt x="343" y="357"/>
                </a:cubicBezTo>
                <a:cubicBezTo>
                  <a:pt x="350" y="349"/>
                  <a:pt x="350" y="349"/>
                  <a:pt x="350" y="349"/>
                </a:cubicBezTo>
                <a:cubicBezTo>
                  <a:pt x="351" y="348"/>
                  <a:pt x="351" y="346"/>
                  <a:pt x="350" y="345"/>
                </a:cubicBezTo>
                <a:cubicBezTo>
                  <a:pt x="349" y="343"/>
                  <a:pt x="347" y="343"/>
                  <a:pt x="346" y="345"/>
                </a:cubicBezTo>
                <a:cubicBezTo>
                  <a:pt x="338" y="352"/>
                  <a:pt x="338" y="352"/>
                  <a:pt x="338" y="352"/>
                </a:cubicBezTo>
                <a:cubicBezTo>
                  <a:pt x="337" y="353"/>
                  <a:pt x="337" y="355"/>
                  <a:pt x="338" y="357"/>
                </a:cubicBezTo>
                <a:cubicBezTo>
                  <a:pt x="339" y="357"/>
                  <a:pt x="340" y="357"/>
                  <a:pt x="340" y="357"/>
                </a:cubicBezTo>
                <a:close/>
                <a:moveTo>
                  <a:pt x="296" y="403"/>
                </a:moveTo>
                <a:cubicBezTo>
                  <a:pt x="296" y="403"/>
                  <a:pt x="297" y="402"/>
                  <a:pt x="297" y="402"/>
                </a:cubicBezTo>
                <a:cubicBezTo>
                  <a:pt x="299" y="400"/>
                  <a:pt x="299" y="400"/>
                  <a:pt x="299" y="400"/>
                </a:cubicBezTo>
                <a:cubicBezTo>
                  <a:pt x="300" y="399"/>
                  <a:pt x="300" y="397"/>
                  <a:pt x="299" y="396"/>
                </a:cubicBezTo>
                <a:cubicBezTo>
                  <a:pt x="298" y="395"/>
                  <a:pt x="296" y="395"/>
                  <a:pt x="294" y="396"/>
                </a:cubicBezTo>
                <a:cubicBezTo>
                  <a:pt x="293" y="398"/>
                  <a:pt x="293" y="398"/>
                  <a:pt x="293" y="398"/>
                </a:cubicBezTo>
                <a:cubicBezTo>
                  <a:pt x="292" y="398"/>
                  <a:pt x="292" y="398"/>
                  <a:pt x="292" y="399"/>
                </a:cubicBezTo>
                <a:cubicBezTo>
                  <a:pt x="292" y="399"/>
                  <a:pt x="291" y="399"/>
                  <a:pt x="291" y="399"/>
                </a:cubicBezTo>
                <a:cubicBezTo>
                  <a:pt x="264" y="426"/>
                  <a:pt x="264" y="426"/>
                  <a:pt x="264" y="426"/>
                </a:cubicBezTo>
                <a:cubicBezTo>
                  <a:pt x="263" y="428"/>
                  <a:pt x="263" y="430"/>
                  <a:pt x="264" y="431"/>
                </a:cubicBezTo>
                <a:cubicBezTo>
                  <a:pt x="265" y="431"/>
                  <a:pt x="265" y="432"/>
                  <a:pt x="266" y="432"/>
                </a:cubicBezTo>
                <a:cubicBezTo>
                  <a:pt x="267" y="432"/>
                  <a:pt x="268" y="431"/>
                  <a:pt x="268" y="431"/>
                </a:cubicBezTo>
                <a:cubicBezTo>
                  <a:pt x="295" y="404"/>
                  <a:pt x="295" y="404"/>
                  <a:pt x="295" y="404"/>
                </a:cubicBezTo>
                <a:cubicBezTo>
                  <a:pt x="296" y="403"/>
                  <a:pt x="296" y="403"/>
                  <a:pt x="296" y="403"/>
                </a:cubicBezTo>
                <a:close/>
                <a:moveTo>
                  <a:pt x="575" y="120"/>
                </a:moveTo>
                <a:cubicBezTo>
                  <a:pt x="576" y="120"/>
                  <a:pt x="577" y="121"/>
                  <a:pt x="577" y="121"/>
                </a:cubicBezTo>
                <a:cubicBezTo>
                  <a:pt x="578" y="121"/>
                  <a:pt x="579" y="120"/>
                  <a:pt x="580" y="120"/>
                </a:cubicBezTo>
                <a:cubicBezTo>
                  <a:pt x="693" y="6"/>
                  <a:pt x="693" y="6"/>
                  <a:pt x="693" y="6"/>
                </a:cubicBezTo>
                <a:cubicBezTo>
                  <a:pt x="694" y="5"/>
                  <a:pt x="694" y="3"/>
                  <a:pt x="693" y="2"/>
                </a:cubicBezTo>
                <a:cubicBezTo>
                  <a:pt x="692" y="1"/>
                  <a:pt x="690" y="1"/>
                  <a:pt x="688" y="2"/>
                </a:cubicBezTo>
                <a:cubicBezTo>
                  <a:pt x="575" y="115"/>
                  <a:pt x="575" y="115"/>
                  <a:pt x="575" y="115"/>
                </a:cubicBezTo>
                <a:cubicBezTo>
                  <a:pt x="574" y="117"/>
                  <a:pt x="574" y="118"/>
                  <a:pt x="575" y="120"/>
                </a:cubicBezTo>
                <a:close/>
                <a:moveTo>
                  <a:pt x="362" y="350"/>
                </a:moveTo>
                <a:cubicBezTo>
                  <a:pt x="362" y="350"/>
                  <a:pt x="363" y="350"/>
                  <a:pt x="364" y="349"/>
                </a:cubicBezTo>
                <a:cubicBezTo>
                  <a:pt x="366" y="348"/>
                  <a:pt x="366" y="348"/>
                  <a:pt x="366" y="348"/>
                </a:cubicBezTo>
                <a:cubicBezTo>
                  <a:pt x="367" y="346"/>
                  <a:pt x="367" y="344"/>
                  <a:pt x="366" y="343"/>
                </a:cubicBezTo>
                <a:cubicBezTo>
                  <a:pt x="364" y="342"/>
                  <a:pt x="362" y="342"/>
                  <a:pt x="361" y="343"/>
                </a:cubicBezTo>
                <a:cubicBezTo>
                  <a:pt x="360" y="345"/>
                  <a:pt x="360" y="345"/>
                  <a:pt x="360" y="345"/>
                </a:cubicBezTo>
                <a:cubicBezTo>
                  <a:pt x="358" y="346"/>
                  <a:pt x="358" y="348"/>
                  <a:pt x="360" y="349"/>
                </a:cubicBezTo>
                <a:cubicBezTo>
                  <a:pt x="360" y="350"/>
                  <a:pt x="361" y="350"/>
                  <a:pt x="362" y="350"/>
                </a:cubicBezTo>
                <a:close/>
                <a:moveTo>
                  <a:pt x="489" y="216"/>
                </a:moveTo>
                <a:cubicBezTo>
                  <a:pt x="487" y="218"/>
                  <a:pt x="487" y="218"/>
                  <a:pt x="487" y="218"/>
                </a:cubicBezTo>
                <a:cubicBezTo>
                  <a:pt x="485" y="219"/>
                  <a:pt x="485" y="221"/>
                  <a:pt x="487" y="222"/>
                </a:cubicBezTo>
                <a:cubicBezTo>
                  <a:pt x="487" y="223"/>
                  <a:pt x="488" y="223"/>
                  <a:pt x="489" y="223"/>
                </a:cubicBezTo>
                <a:cubicBezTo>
                  <a:pt x="490" y="223"/>
                  <a:pt x="490" y="223"/>
                  <a:pt x="491" y="222"/>
                </a:cubicBezTo>
                <a:cubicBezTo>
                  <a:pt x="493" y="220"/>
                  <a:pt x="493" y="220"/>
                  <a:pt x="493" y="220"/>
                </a:cubicBezTo>
                <a:cubicBezTo>
                  <a:pt x="494" y="219"/>
                  <a:pt x="494" y="217"/>
                  <a:pt x="493" y="216"/>
                </a:cubicBezTo>
                <a:cubicBezTo>
                  <a:pt x="492" y="215"/>
                  <a:pt x="490" y="215"/>
                  <a:pt x="489" y="216"/>
                </a:cubicBezTo>
                <a:close/>
                <a:moveTo>
                  <a:pt x="293" y="416"/>
                </a:moveTo>
                <a:cubicBezTo>
                  <a:pt x="292" y="415"/>
                  <a:pt x="290" y="415"/>
                  <a:pt x="288" y="416"/>
                </a:cubicBezTo>
                <a:cubicBezTo>
                  <a:pt x="274" y="431"/>
                  <a:pt x="274" y="431"/>
                  <a:pt x="274" y="431"/>
                </a:cubicBezTo>
                <a:cubicBezTo>
                  <a:pt x="272" y="432"/>
                  <a:pt x="272" y="434"/>
                  <a:pt x="274" y="435"/>
                </a:cubicBezTo>
                <a:cubicBezTo>
                  <a:pt x="274" y="436"/>
                  <a:pt x="275" y="436"/>
                  <a:pt x="276" y="436"/>
                </a:cubicBezTo>
                <a:cubicBezTo>
                  <a:pt x="277" y="436"/>
                  <a:pt x="277" y="436"/>
                  <a:pt x="278" y="435"/>
                </a:cubicBezTo>
                <a:cubicBezTo>
                  <a:pt x="293" y="420"/>
                  <a:pt x="293" y="420"/>
                  <a:pt x="293" y="420"/>
                </a:cubicBezTo>
                <a:cubicBezTo>
                  <a:pt x="294" y="419"/>
                  <a:pt x="294" y="417"/>
                  <a:pt x="293" y="416"/>
                </a:cubicBezTo>
                <a:close/>
                <a:moveTo>
                  <a:pt x="583" y="125"/>
                </a:moveTo>
                <a:cubicBezTo>
                  <a:pt x="584" y="126"/>
                  <a:pt x="585" y="126"/>
                  <a:pt x="586" y="126"/>
                </a:cubicBezTo>
                <a:cubicBezTo>
                  <a:pt x="586" y="126"/>
                  <a:pt x="587" y="126"/>
                  <a:pt x="588" y="125"/>
                </a:cubicBezTo>
                <a:cubicBezTo>
                  <a:pt x="707" y="6"/>
                  <a:pt x="707" y="6"/>
                  <a:pt x="707" y="6"/>
                </a:cubicBezTo>
                <a:cubicBezTo>
                  <a:pt x="708" y="5"/>
                  <a:pt x="708" y="3"/>
                  <a:pt x="707" y="2"/>
                </a:cubicBezTo>
                <a:cubicBezTo>
                  <a:pt x="706" y="0"/>
                  <a:pt x="704" y="0"/>
                  <a:pt x="703" y="2"/>
                </a:cubicBezTo>
                <a:cubicBezTo>
                  <a:pt x="583" y="121"/>
                  <a:pt x="583" y="121"/>
                  <a:pt x="583" y="121"/>
                </a:cubicBezTo>
                <a:cubicBezTo>
                  <a:pt x="582" y="122"/>
                  <a:pt x="582" y="124"/>
                  <a:pt x="583" y="125"/>
                </a:cubicBezTo>
                <a:close/>
                <a:moveTo>
                  <a:pt x="502" y="210"/>
                </a:moveTo>
                <a:cubicBezTo>
                  <a:pt x="503" y="210"/>
                  <a:pt x="503" y="210"/>
                  <a:pt x="504" y="209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20" y="193"/>
                  <a:pt x="520" y="191"/>
                  <a:pt x="519" y="190"/>
                </a:cubicBezTo>
                <a:cubicBezTo>
                  <a:pt x="518" y="188"/>
                  <a:pt x="516" y="188"/>
                  <a:pt x="515" y="190"/>
                </a:cubicBezTo>
                <a:cubicBezTo>
                  <a:pt x="500" y="205"/>
                  <a:pt x="500" y="205"/>
                  <a:pt x="500" y="205"/>
                </a:cubicBezTo>
                <a:cubicBezTo>
                  <a:pt x="498" y="206"/>
                  <a:pt x="498" y="208"/>
                  <a:pt x="500" y="209"/>
                </a:cubicBezTo>
                <a:cubicBezTo>
                  <a:pt x="500" y="210"/>
                  <a:pt x="501" y="210"/>
                  <a:pt x="502" y="210"/>
                </a:cubicBezTo>
                <a:close/>
                <a:moveTo>
                  <a:pt x="341" y="368"/>
                </a:moveTo>
                <a:cubicBezTo>
                  <a:pt x="340" y="367"/>
                  <a:pt x="338" y="367"/>
                  <a:pt x="336" y="368"/>
                </a:cubicBezTo>
                <a:cubicBezTo>
                  <a:pt x="331" y="374"/>
                  <a:pt x="331" y="374"/>
                  <a:pt x="331" y="374"/>
                </a:cubicBezTo>
                <a:cubicBezTo>
                  <a:pt x="330" y="375"/>
                  <a:pt x="330" y="376"/>
                  <a:pt x="330" y="377"/>
                </a:cubicBezTo>
                <a:cubicBezTo>
                  <a:pt x="329" y="377"/>
                  <a:pt x="328" y="377"/>
                  <a:pt x="327" y="378"/>
                </a:cubicBezTo>
                <a:cubicBezTo>
                  <a:pt x="325" y="380"/>
                  <a:pt x="325" y="380"/>
                  <a:pt x="325" y="380"/>
                </a:cubicBezTo>
                <a:cubicBezTo>
                  <a:pt x="324" y="381"/>
                  <a:pt x="324" y="383"/>
                  <a:pt x="325" y="384"/>
                </a:cubicBezTo>
                <a:cubicBezTo>
                  <a:pt x="325" y="385"/>
                  <a:pt x="326" y="385"/>
                  <a:pt x="327" y="385"/>
                </a:cubicBezTo>
                <a:cubicBezTo>
                  <a:pt x="328" y="385"/>
                  <a:pt x="329" y="385"/>
                  <a:pt x="329" y="384"/>
                </a:cubicBezTo>
                <a:cubicBezTo>
                  <a:pt x="331" y="382"/>
                  <a:pt x="331" y="382"/>
                  <a:pt x="331" y="382"/>
                </a:cubicBezTo>
                <a:cubicBezTo>
                  <a:pt x="332" y="381"/>
                  <a:pt x="332" y="380"/>
                  <a:pt x="332" y="379"/>
                </a:cubicBezTo>
                <a:cubicBezTo>
                  <a:pt x="332" y="379"/>
                  <a:pt x="332" y="379"/>
                  <a:pt x="333" y="379"/>
                </a:cubicBezTo>
                <a:cubicBezTo>
                  <a:pt x="334" y="379"/>
                  <a:pt x="334" y="379"/>
                  <a:pt x="335" y="378"/>
                </a:cubicBezTo>
                <a:cubicBezTo>
                  <a:pt x="341" y="372"/>
                  <a:pt x="341" y="372"/>
                  <a:pt x="341" y="372"/>
                </a:cubicBezTo>
                <a:cubicBezTo>
                  <a:pt x="342" y="371"/>
                  <a:pt x="342" y="369"/>
                  <a:pt x="341" y="368"/>
                </a:cubicBezTo>
                <a:close/>
                <a:moveTo>
                  <a:pt x="340" y="382"/>
                </a:moveTo>
                <a:cubicBezTo>
                  <a:pt x="341" y="383"/>
                  <a:pt x="342" y="383"/>
                  <a:pt x="343" y="383"/>
                </a:cubicBezTo>
                <a:cubicBezTo>
                  <a:pt x="343" y="383"/>
                  <a:pt x="344" y="383"/>
                  <a:pt x="345" y="382"/>
                </a:cubicBezTo>
                <a:cubicBezTo>
                  <a:pt x="350" y="377"/>
                  <a:pt x="350" y="377"/>
                  <a:pt x="350" y="377"/>
                </a:cubicBezTo>
                <a:cubicBezTo>
                  <a:pt x="351" y="376"/>
                  <a:pt x="351" y="374"/>
                  <a:pt x="350" y="373"/>
                </a:cubicBezTo>
                <a:cubicBezTo>
                  <a:pt x="349" y="372"/>
                  <a:pt x="347" y="372"/>
                  <a:pt x="346" y="373"/>
                </a:cubicBezTo>
                <a:cubicBezTo>
                  <a:pt x="340" y="378"/>
                  <a:pt x="340" y="378"/>
                  <a:pt x="340" y="378"/>
                </a:cubicBezTo>
                <a:cubicBezTo>
                  <a:pt x="339" y="379"/>
                  <a:pt x="339" y="381"/>
                  <a:pt x="340" y="382"/>
                </a:cubicBezTo>
                <a:close/>
                <a:moveTo>
                  <a:pt x="308" y="415"/>
                </a:moveTo>
                <a:cubicBezTo>
                  <a:pt x="307" y="414"/>
                  <a:pt x="305" y="414"/>
                  <a:pt x="303" y="415"/>
                </a:cubicBezTo>
                <a:cubicBezTo>
                  <a:pt x="283" y="435"/>
                  <a:pt x="283" y="435"/>
                  <a:pt x="283" y="435"/>
                </a:cubicBezTo>
                <a:cubicBezTo>
                  <a:pt x="282" y="436"/>
                  <a:pt x="282" y="438"/>
                  <a:pt x="283" y="439"/>
                </a:cubicBezTo>
                <a:cubicBezTo>
                  <a:pt x="284" y="440"/>
                  <a:pt x="285" y="440"/>
                  <a:pt x="286" y="440"/>
                </a:cubicBezTo>
                <a:cubicBezTo>
                  <a:pt x="286" y="440"/>
                  <a:pt x="287" y="440"/>
                  <a:pt x="288" y="439"/>
                </a:cubicBezTo>
                <a:cubicBezTo>
                  <a:pt x="308" y="419"/>
                  <a:pt x="308" y="419"/>
                  <a:pt x="308" y="419"/>
                </a:cubicBezTo>
                <a:cubicBezTo>
                  <a:pt x="309" y="418"/>
                  <a:pt x="309" y="416"/>
                  <a:pt x="308" y="415"/>
                </a:cubicBezTo>
                <a:close/>
                <a:moveTo>
                  <a:pt x="516" y="210"/>
                </a:moveTo>
                <a:cubicBezTo>
                  <a:pt x="517" y="210"/>
                  <a:pt x="517" y="210"/>
                  <a:pt x="518" y="209"/>
                </a:cubicBezTo>
                <a:cubicBezTo>
                  <a:pt x="531" y="196"/>
                  <a:pt x="531" y="196"/>
                  <a:pt x="531" y="196"/>
                </a:cubicBezTo>
                <a:cubicBezTo>
                  <a:pt x="532" y="195"/>
                  <a:pt x="532" y="193"/>
                  <a:pt x="531" y="192"/>
                </a:cubicBezTo>
                <a:cubicBezTo>
                  <a:pt x="530" y="191"/>
                  <a:pt x="528" y="191"/>
                  <a:pt x="526" y="192"/>
                </a:cubicBezTo>
                <a:cubicBezTo>
                  <a:pt x="514" y="205"/>
                  <a:pt x="514" y="205"/>
                  <a:pt x="514" y="205"/>
                </a:cubicBezTo>
                <a:cubicBezTo>
                  <a:pt x="512" y="206"/>
                  <a:pt x="512" y="208"/>
                  <a:pt x="514" y="209"/>
                </a:cubicBezTo>
                <a:cubicBezTo>
                  <a:pt x="514" y="210"/>
                  <a:pt x="515" y="210"/>
                  <a:pt x="516" y="210"/>
                </a:cubicBezTo>
                <a:close/>
                <a:moveTo>
                  <a:pt x="719" y="4"/>
                </a:moveTo>
                <a:cubicBezTo>
                  <a:pt x="718" y="2"/>
                  <a:pt x="716" y="2"/>
                  <a:pt x="715" y="4"/>
                </a:cubicBezTo>
                <a:cubicBezTo>
                  <a:pt x="675" y="44"/>
                  <a:pt x="675" y="44"/>
                  <a:pt x="675" y="44"/>
                </a:cubicBezTo>
                <a:cubicBezTo>
                  <a:pt x="675" y="44"/>
                  <a:pt x="675" y="43"/>
                  <a:pt x="675" y="43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8" y="100"/>
                  <a:pt x="618" y="100"/>
                  <a:pt x="618" y="100"/>
                </a:cubicBezTo>
                <a:cubicBezTo>
                  <a:pt x="609" y="109"/>
                  <a:pt x="609" y="109"/>
                  <a:pt x="609" y="109"/>
                </a:cubicBezTo>
                <a:cubicBezTo>
                  <a:pt x="609" y="109"/>
                  <a:pt x="609" y="110"/>
                  <a:pt x="608" y="110"/>
                </a:cubicBezTo>
                <a:cubicBezTo>
                  <a:pt x="608" y="110"/>
                  <a:pt x="608" y="110"/>
                  <a:pt x="608" y="111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1" y="127"/>
                  <a:pt x="591" y="129"/>
                  <a:pt x="592" y="130"/>
                </a:cubicBezTo>
                <a:cubicBezTo>
                  <a:pt x="593" y="131"/>
                  <a:pt x="594" y="131"/>
                  <a:pt x="595" y="131"/>
                </a:cubicBezTo>
                <a:cubicBezTo>
                  <a:pt x="595" y="131"/>
                  <a:pt x="596" y="131"/>
                  <a:pt x="597" y="130"/>
                </a:cubicBezTo>
                <a:cubicBezTo>
                  <a:pt x="612" y="115"/>
                  <a:pt x="612" y="115"/>
                  <a:pt x="612" y="115"/>
                </a:cubicBezTo>
                <a:cubicBezTo>
                  <a:pt x="612" y="115"/>
                  <a:pt x="612" y="115"/>
                  <a:pt x="613" y="114"/>
                </a:cubicBezTo>
                <a:cubicBezTo>
                  <a:pt x="613" y="114"/>
                  <a:pt x="613" y="114"/>
                  <a:pt x="613" y="114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7" y="101"/>
                  <a:pt x="627" y="101"/>
                  <a:pt x="627" y="101"/>
                </a:cubicBezTo>
                <a:cubicBezTo>
                  <a:pt x="719" y="8"/>
                  <a:pt x="719" y="8"/>
                  <a:pt x="719" y="8"/>
                </a:cubicBezTo>
                <a:cubicBezTo>
                  <a:pt x="720" y="7"/>
                  <a:pt x="720" y="5"/>
                  <a:pt x="719" y="4"/>
                </a:cubicBezTo>
                <a:close/>
                <a:moveTo>
                  <a:pt x="370" y="352"/>
                </a:moveTo>
                <a:cubicBezTo>
                  <a:pt x="369" y="351"/>
                  <a:pt x="367" y="351"/>
                  <a:pt x="366" y="352"/>
                </a:cubicBezTo>
                <a:cubicBezTo>
                  <a:pt x="364" y="354"/>
                  <a:pt x="364" y="354"/>
                  <a:pt x="364" y="354"/>
                </a:cubicBezTo>
                <a:cubicBezTo>
                  <a:pt x="363" y="355"/>
                  <a:pt x="363" y="357"/>
                  <a:pt x="364" y="358"/>
                </a:cubicBezTo>
                <a:cubicBezTo>
                  <a:pt x="365" y="359"/>
                  <a:pt x="366" y="359"/>
                  <a:pt x="366" y="359"/>
                </a:cubicBezTo>
                <a:cubicBezTo>
                  <a:pt x="367" y="359"/>
                  <a:pt x="368" y="359"/>
                  <a:pt x="369" y="358"/>
                </a:cubicBezTo>
                <a:cubicBezTo>
                  <a:pt x="370" y="357"/>
                  <a:pt x="370" y="357"/>
                  <a:pt x="370" y="357"/>
                </a:cubicBezTo>
                <a:cubicBezTo>
                  <a:pt x="372" y="356"/>
                  <a:pt x="372" y="354"/>
                  <a:pt x="370" y="352"/>
                </a:cubicBezTo>
                <a:close/>
                <a:moveTo>
                  <a:pt x="317" y="419"/>
                </a:moveTo>
                <a:cubicBezTo>
                  <a:pt x="316" y="418"/>
                  <a:pt x="314" y="418"/>
                  <a:pt x="313" y="419"/>
                </a:cubicBezTo>
                <a:cubicBezTo>
                  <a:pt x="293" y="439"/>
                  <a:pt x="293" y="439"/>
                  <a:pt x="293" y="439"/>
                </a:cubicBezTo>
                <a:cubicBezTo>
                  <a:pt x="292" y="441"/>
                  <a:pt x="292" y="443"/>
                  <a:pt x="293" y="444"/>
                </a:cubicBezTo>
                <a:cubicBezTo>
                  <a:pt x="294" y="444"/>
                  <a:pt x="294" y="445"/>
                  <a:pt x="295" y="445"/>
                </a:cubicBezTo>
                <a:cubicBezTo>
                  <a:pt x="296" y="445"/>
                  <a:pt x="297" y="444"/>
                  <a:pt x="297" y="444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9" y="423"/>
                  <a:pt x="319" y="421"/>
                  <a:pt x="317" y="419"/>
                </a:cubicBezTo>
                <a:close/>
                <a:moveTo>
                  <a:pt x="722" y="15"/>
                </a:moveTo>
                <a:cubicBezTo>
                  <a:pt x="721" y="13"/>
                  <a:pt x="719" y="13"/>
                  <a:pt x="718" y="15"/>
                </a:cubicBezTo>
                <a:cubicBezTo>
                  <a:pt x="641" y="92"/>
                  <a:pt x="641" y="92"/>
                  <a:pt x="641" y="92"/>
                </a:cubicBezTo>
                <a:cubicBezTo>
                  <a:pt x="639" y="93"/>
                  <a:pt x="639" y="95"/>
                  <a:pt x="641" y="96"/>
                </a:cubicBezTo>
                <a:cubicBezTo>
                  <a:pt x="641" y="97"/>
                  <a:pt x="642" y="97"/>
                  <a:pt x="643" y="97"/>
                </a:cubicBezTo>
                <a:cubicBezTo>
                  <a:pt x="644" y="97"/>
                  <a:pt x="644" y="97"/>
                  <a:pt x="645" y="96"/>
                </a:cubicBezTo>
                <a:cubicBezTo>
                  <a:pt x="722" y="19"/>
                  <a:pt x="722" y="19"/>
                  <a:pt x="722" y="19"/>
                </a:cubicBezTo>
                <a:cubicBezTo>
                  <a:pt x="723" y="18"/>
                  <a:pt x="723" y="16"/>
                  <a:pt x="722" y="15"/>
                </a:cubicBezTo>
                <a:close/>
                <a:moveTo>
                  <a:pt x="524" y="216"/>
                </a:moveTo>
                <a:cubicBezTo>
                  <a:pt x="524" y="216"/>
                  <a:pt x="525" y="216"/>
                  <a:pt x="526" y="215"/>
                </a:cubicBezTo>
                <a:cubicBezTo>
                  <a:pt x="534" y="208"/>
                  <a:pt x="534" y="208"/>
                  <a:pt x="534" y="208"/>
                </a:cubicBezTo>
                <a:cubicBezTo>
                  <a:pt x="535" y="206"/>
                  <a:pt x="535" y="204"/>
                  <a:pt x="534" y="203"/>
                </a:cubicBezTo>
                <a:cubicBezTo>
                  <a:pt x="532" y="202"/>
                  <a:pt x="530" y="202"/>
                  <a:pt x="529" y="203"/>
                </a:cubicBezTo>
                <a:cubicBezTo>
                  <a:pt x="522" y="211"/>
                  <a:pt x="522" y="211"/>
                  <a:pt x="522" y="211"/>
                </a:cubicBezTo>
                <a:cubicBezTo>
                  <a:pt x="520" y="212"/>
                  <a:pt x="520" y="214"/>
                  <a:pt x="522" y="215"/>
                </a:cubicBezTo>
                <a:cubicBezTo>
                  <a:pt x="522" y="216"/>
                  <a:pt x="523" y="216"/>
                  <a:pt x="524" y="216"/>
                </a:cubicBezTo>
                <a:close/>
                <a:moveTo>
                  <a:pt x="351" y="389"/>
                </a:moveTo>
                <a:cubicBezTo>
                  <a:pt x="352" y="389"/>
                  <a:pt x="353" y="388"/>
                  <a:pt x="353" y="388"/>
                </a:cubicBezTo>
                <a:cubicBezTo>
                  <a:pt x="359" y="382"/>
                  <a:pt x="359" y="382"/>
                  <a:pt x="359" y="382"/>
                </a:cubicBezTo>
                <a:cubicBezTo>
                  <a:pt x="360" y="381"/>
                  <a:pt x="360" y="379"/>
                  <a:pt x="359" y="377"/>
                </a:cubicBezTo>
                <a:cubicBezTo>
                  <a:pt x="358" y="376"/>
                  <a:pt x="356" y="376"/>
                  <a:pt x="355" y="377"/>
                </a:cubicBezTo>
                <a:cubicBezTo>
                  <a:pt x="349" y="383"/>
                  <a:pt x="349" y="383"/>
                  <a:pt x="349" y="383"/>
                </a:cubicBezTo>
                <a:cubicBezTo>
                  <a:pt x="348" y="385"/>
                  <a:pt x="348" y="387"/>
                  <a:pt x="349" y="388"/>
                </a:cubicBezTo>
                <a:cubicBezTo>
                  <a:pt x="350" y="388"/>
                  <a:pt x="350" y="389"/>
                  <a:pt x="351" y="389"/>
                </a:cubicBezTo>
                <a:close/>
                <a:moveTo>
                  <a:pt x="741" y="10"/>
                </a:moveTo>
                <a:cubicBezTo>
                  <a:pt x="740" y="9"/>
                  <a:pt x="738" y="9"/>
                  <a:pt x="736" y="10"/>
                </a:cubicBezTo>
                <a:cubicBezTo>
                  <a:pt x="667" y="79"/>
                  <a:pt x="667" y="79"/>
                  <a:pt x="667" y="79"/>
                </a:cubicBezTo>
                <a:cubicBezTo>
                  <a:pt x="666" y="81"/>
                  <a:pt x="666" y="83"/>
                  <a:pt x="667" y="84"/>
                </a:cubicBezTo>
                <a:cubicBezTo>
                  <a:pt x="668" y="84"/>
                  <a:pt x="668" y="85"/>
                  <a:pt x="669" y="85"/>
                </a:cubicBezTo>
                <a:cubicBezTo>
                  <a:pt x="670" y="85"/>
                  <a:pt x="671" y="84"/>
                  <a:pt x="671" y="84"/>
                </a:cubicBezTo>
                <a:cubicBezTo>
                  <a:pt x="741" y="14"/>
                  <a:pt x="741" y="14"/>
                  <a:pt x="741" y="14"/>
                </a:cubicBezTo>
                <a:cubicBezTo>
                  <a:pt x="742" y="13"/>
                  <a:pt x="742" y="11"/>
                  <a:pt x="741" y="10"/>
                </a:cubicBezTo>
                <a:close/>
                <a:moveTo>
                  <a:pt x="319" y="436"/>
                </a:moveTo>
                <a:cubicBezTo>
                  <a:pt x="320" y="435"/>
                  <a:pt x="320" y="433"/>
                  <a:pt x="319" y="432"/>
                </a:cubicBezTo>
                <a:cubicBezTo>
                  <a:pt x="318" y="431"/>
                  <a:pt x="316" y="431"/>
                  <a:pt x="314" y="432"/>
                </a:cubicBezTo>
                <a:cubicBezTo>
                  <a:pt x="299" y="447"/>
                  <a:pt x="299" y="447"/>
                  <a:pt x="299" y="447"/>
                </a:cubicBezTo>
                <a:cubicBezTo>
                  <a:pt x="298" y="448"/>
                  <a:pt x="298" y="450"/>
                  <a:pt x="299" y="452"/>
                </a:cubicBezTo>
                <a:cubicBezTo>
                  <a:pt x="300" y="452"/>
                  <a:pt x="301" y="452"/>
                  <a:pt x="301" y="452"/>
                </a:cubicBezTo>
                <a:cubicBezTo>
                  <a:pt x="302" y="452"/>
                  <a:pt x="303" y="452"/>
                  <a:pt x="304" y="452"/>
                </a:cubicBezTo>
                <a:lnTo>
                  <a:pt x="319" y="436"/>
                </a:lnTo>
                <a:close/>
                <a:moveTo>
                  <a:pt x="369" y="382"/>
                </a:moveTo>
                <a:cubicBezTo>
                  <a:pt x="368" y="380"/>
                  <a:pt x="366" y="380"/>
                  <a:pt x="365" y="382"/>
                </a:cubicBezTo>
                <a:cubicBezTo>
                  <a:pt x="357" y="389"/>
                  <a:pt x="357" y="389"/>
                  <a:pt x="357" y="389"/>
                </a:cubicBezTo>
                <a:cubicBezTo>
                  <a:pt x="356" y="390"/>
                  <a:pt x="356" y="392"/>
                  <a:pt x="357" y="393"/>
                </a:cubicBezTo>
                <a:cubicBezTo>
                  <a:pt x="358" y="394"/>
                  <a:pt x="359" y="394"/>
                  <a:pt x="360" y="394"/>
                </a:cubicBezTo>
                <a:cubicBezTo>
                  <a:pt x="360" y="394"/>
                  <a:pt x="361" y="394"/>
                  <a:pt x="362" y="393"/>
                </a:cubicBezTo>
                <a:cubicBezTo>
                  <a:pt x="369" y="386"/>
                  <a:pt x="369" y="386"/>
                  <a:pt x="369" y="386"/>
                </a:cubicBezTo>
                <a:cubicBezTo>
                  <a:pt x="370" y="385"/>
                  <a:pt x="370" y="383"/>
                  <a:pt x="369" y="382"/>
                </a:cubicBezTo>
                <a:close/>
                <a:moveTo>
                  <a:pt x="376" y="370"/>
                </a:moveTo>
                <a:cubicBezTo>
                  <a:pt x="375" y="371"/>
                  <a:pt x="375" y="371"/>
                  <a:pt x="375" y="371"/>
                </a:cubicBezTo>
                <a:cubicBezTo>
                  <a:pt x="374" y="373"/>
                  <a:pt x="374" y="375"/>
                  <a:pt x="375" y="376"/>
                </a:cubicBezTo>
                <a:cubicBezTo>
                  <a:pt x="375" y="376"/>
                  <a:pt x="376" y="377"/>
                  <a:pt x="377" y="377"/>
                </a:cubicBezTo>
                <a:cubicBezTo>
                  <a:pt x="378" y="377"/>
                  <a:pt x="379" y="376"/>
                  <a:pt x="379" y="376"/>
                </a:cubicBezTo>
                <a:cubicBezTo>
                  <a:pt x="380" y="375"/>
                  <a:pt x="380" y="375"/>
                  <a:pt x="380" y="375"/>
                </a:cubicBezTo>
                <a:cubicBezTo>
                  <a:pt x="381" y="374"/>
                  <a:pt x="381" y="372"/>
                  <a:pt x="380" y="370"/>
                </a:cubicBezTo>
                <a:cubicBezTo>
                  <a:pt x="379" y="369"/>
                  <a:pt x="377" y="369"/>
                  <a:pt x="376" y="370"/>
                </a:cubicBezTo>
                <a:close/>
                <a:moveTo>
                  <a:pt x="698" y="67"/>
                </a:moveTo>
                <a:cubicBezTo>
                  <a:pt x="697" y="65"/>
                  <a:pt x="695" y="65"/>
                  <a:pt x="694" y="67"/>
                </a:cubicBezTo>
                <a:cubicBezTo>
                  <a:pt x="685" y="76"/>
                  <a:pt x="685" y="76"/>
                  <a:pt x="685" y="76"/>
                </a:cubicBezTo>
                <a:cubicBezTo>
                  <a:pt x="683" y="77"/>
                  <a:pt x="683" y="79"/>
                  <a:pt x="685" y="80"/>
                </a:cubicBezTo>
                <a:cubicBezTo>
                  <a:pt x="685" y="81"/>
                  <a:pt x="686" y="81"/>
                  <a:pt x="687" y="81"/>
                </a:cubicBezTo>
                <a:cubicBezTo>
                  <a:pt x="688" y="81"/>
                  <a:pt x="688" y="81"/>
                  <a:pt x="689" y="80"/>
                </a:cubicBezTo>
                <a:cubicBezTo>
                  <a:pt x="698" y="71"/>
                  <a:pt x="698" y="71"/>
                  <a:pt x="698" y="71"/>
                </a:cubicBezTo>
                <a:cubicBezTo>
                  <a:pt x="699" y="70"/>
                  <a:pt x="699" y="68"/>
                  <a:pt x="698" y="67"/>
                </a:cubicBezTo>
                <a:close/>
                <a:moveTo>
                  <a:pt x="735" y="30"/>
                </a:moveTo>
                <a:cubicBezTo>
                  <a:pt x="734" y="28"/>
                  <a:pt x="732" y="28"/>
                  <a:pt x="731" y="3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699" y="62"/>
                  <a:pt x="699" y="62"/>
                  <a:pt x="699" y="62"/>
                </a:cubicBezTo>
                <a:cubicBezTo>
                  <a:pt x="697" y="63"/>
                  <a:pt x="697" y="65"/>
                  <a:pt x="699" y="66"/>
                </a:cubicBezTo>
                <a:cubicBezTo>
                  <a:pt x="699" y="67"/>
                  <a:pt x="700" y="67"/>
                  <a:pt x="701" y="67"/>
                </a:cubicBezTo>
                <a:cubicBezTo>
                  <a:pt x="702" y="67"/>
                  <a:pt x="702" y="67"/>
                  <a:pt x="703" y="66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4" y="55"/>
                  <a:pt x="714" y="55"/>
                  <a:pt x="714" y="55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35" y="34"/>
                  <a:pt x="735" y="34"/>
                  <a:pt x="735" y="34"/>
                </a:cubicBezTo>
                <a:cubicBezTo>
                  <a:pt x="736" y="33"/>
                  <a:pt x="736" y="31"/>
                  <a:pt x="735" y="30"/>
                </a:cubicBezTo>
                <a:close/>
                <a:moveTo>
                  <a:pt x="751" y="17"/>
                </a:moveTo>
                <a:cubicBezTo>
                  <a:pt x="751" y="17"/>
                  <a:pt x="752" y="17"/>
                  <a:pt x="753" y="16"/>
                </a:cubicBezTo>
                <a:cubicBezTo>
                  <a:pt x="755" y="14"/>
                  <a:pt x="755" y="14"/>
                  <a:pt x="755" y="14"/>
                </a:cubicBezTo>
                <a:cubicBezTo>
                  <a:pt x="757" y="12"/>
                  <a:pt x="757" y="10"/>
                  <a:pt x="755" y="9"/>
                </a:cubicBezTo>
                <a:cubicBezTo>
                  <a:pt x="754" y="8"/>
                  <a:pt x="752" y="8"/>
                  <a:pt x="751" y="9"/>
                </a:cubicBezTo>
                <a:cubicBezTo>
                  <a:pt x="748" y="12"/>
                  <a:pt x="748" y="12"/>
                  <a:pt x="748" y="12"/>
                </a:cubicBezTo>
                <a:cubicBezTo>
                  <a:pt x="747" y="13"/>
                  <a:pt x="747" y="15"/>
                  <a:pt x="748" y="16"/>
                </a:cubicBezTo>
                <a:cubicBezTo>
                  <a:pt x="749" y="17"/>
                  <a:pt x="750" y="17"/>
                  <a:pt x="751" y="17"/>
                </a:cubicBezTo>
                <a:close/>
                <a:moveTo>
                  <a:pt x="317" y="448"/>
                </a:moveTo>
                <a:cubicBezTo>
                  <a:pt x="316" y="447"/>
                  <a:pt x="314" y="447"/>
                  <a:pt x="312" y="448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6"/>
                  <a:pt x="305" y="456"/>
                </a:cubicBezTo>
                <a:cubicBezTo>
                  <a:pt x="303" y="458"/>
                  <a:pt x="303" y="458"/>
                  <a:pt x="303" y="458"/>
                </a:cubicBezTo>
                <a:cubicBezTo>
                  <a:pt x="302" y="459"/>
                  <a:pt x="302" y="461"/>
                  <a:pt x="303" y="462"/>
                </a:cubicBezTo>
                <a:cubicBezTo>
                  <a:pt x="303" y="463"/>
                  <a:pt x="304" y="463"/>
                  <a:pt x="305" y="463"/>
                </a:cubicBezTo>
                <a:cubicBezTo>
                  <a:pt x="306" y="463"/>
                  <a:pt x="306" y="463"/>
                  <a:pt x="307" y="462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10" y="459"/>
                  <a:pt x="310" y="459"/>
                </a:cubicBezTo>
                <a:cubicBezTo>
                  <a:pt x="317" y="452"/>
                  <a:pt x="317" y="452"/>
                  <a:pt x="317" y="452"/>
                </a:cubicBezTo>
                <a:cubicBezTo>
                  <a:pt x="318" y="451"/>
                  <a:pt x="318" y="449"/>
                  <a:pt x="317" y="448"/>
                </a:cubicBezTo>
                <a:close/>
                <a:moveTo>
                  <a:pt x="359" y="401"/>
                </a:moveTo>
                <a:cubicBezTo>
                  <a:pt x="357" y="403"/>
                  <a:pt x="357" y="403"/>
                  <a:pt x="357" y="403"/>
                </a:cubicBezTo>
                <a:cubicBezTo>
                  <a:pt x="356" y="404"/>
                  <a:pt x="356" y="406"/>
                  <a:pt x="357" y="407"/>
                </a:cubicBezTo>
                <a:cubicBezTo>
                  <a:pt x="358" y="408"/>
                  <a:pt x="359" y="408"/>
                  <a:pt x="360" y="408"/>
                </a:cubicBezTo>
                <a:cubicBezTo>
                  <a:pt x="360" y="408"/>
                  <a:pt x="361" y="408"/>
                  <a:pt x="362" y="407"/>
                </a:cubicBezTo>
                <a:cubicBezTo>
                  <a:pt x="364" y="405"/>
                  <a:pt x="364" y="405"/>
                  <a:pt x="364" y="405"/>
                </a:cubicBezTo>
                <a:cubicBezTo>
                  <a:pt x="365" y="404"/>
                  <a:pt x="365" y="402"/>
                  <a:pt x="364" y="401"/>
                </a:cubicBezTo>
                <a:cubicBezTo>
                  <a:pt x="362" y="400"/>
                  <a:pt x="360" y="400"/>
                  <a:pt x="359" y="401"/>
                </a:cubicBezTo>
                <a:close/>
                <a:moveTo>
                  <a:pt x="322" y="457"/>
                </a:moveTo>
                <a:cubicBezTo>
                  <a:pt x="321" y="456"/>
                  <a:pt x="319" y="456"/>
                  <a:pt x="317" y="457"/>
                </a:cubicBezTo>
                <a:cubicBezTo>
                  <a:pt x="311" y="463"/>
                  <a:pt x="311" y="463"/>
                  <a:pt x="311" y="463"/>
                </a:cubicBezTo>
                <a:cubicBezTo>
                  <a:pt x="310" y="465"/>
                  <a:pt x="310" y="467"/>
                  <a:pt x="311" y="468"/>
                </a:cubicBezTo>
                <a:cubicBezTo>
                  <a:pt x="312" y="468"/>
                  <a:pt x="312" y="469"/>
                  <a:pt x="313" y="469"/>
                </a:cubicBezTo>
                <a:cubicBezTo>
                  <a:pt x="314" y="469"/>
                  <a:pt x="315" y="468"/>
                  <a:pt x="315" y="468"/>
                </a:cubicBezTo>
                <a:cubicBezTo>
                  <a:pt x="322" y="461"/>
                  <a:pt x="322" y="461"/>
                  <a:pt x="322" y="461"/>
                </a:cubicBezTo>
                <a:cubicBezTo>
                  <a:pt x="323" y="460"/>
                  <a:pt x="323" y="458"/>
                  <a:pt x="322" y="457"/>
                </a:cubicBezTo>
                <a:close/>
                <a:moveTo>
                  <a:pt x="385" y="389"/>
                </a:moveTo>
                <a:cubicBezTo>
                  <a:pt x="381" y="394"/>
                  <a:pt x="381" y="394"/>
                  <a:pt x="381" y="394"/>
                </a:cubicBezTo>
                <a:cubicBezTo>
                  <a:pt x="379" y="395"/>
                  <a:pt x="379" y="397"/>
                  <a:pt x="380" y="398"/>
                </a:cubicBezTo>
                <a:cubicBezTo>
                  <a:pt x="379" y="397"/>
                  <a:pt x="377" y="397"/>
                  <a:pt x="376" y="398"/>
                </a:cubicBezTo>
                <a:cubicBezTo>
                  <a:pt x="373" y="401"/>
                  <a:pt x="373" y="401"/>
                  <a:pt x="373" y="401"/>
                </a:cubicBezTo>
                <a:cubicBezTo>
                  <a:pt x="372" y="402"/>
                  <a:pt x="372" y="404"/>
                  <a:pt x="373" y="405"/>
                </a:cubicBezTo>
                <a:cubicBezTo>
                  <a:pt x="374" y="406"/>
                  <a:pt x="375" y="406"/>
                  <a:pt x="376" y="406"/>
                </a:cubicBezTo>
                <a:cubicBezTo>
                  <a:pt x="376" y="406"/>
                  <a:pt x="377" y="406"/>
                  <a:pt x="378" y="405"/>
                </a:cubicBezTo>
                <a:cubicBezTo>
                  <a:pt x="381" y="402"/>
                  <a:pt x="381" y="402"/>
                  <a:pt x="381" y="402"/>
                </a:cubicBezTo>
                <a:cubicBezTo>
                  <a:pt x="382" y="401"/>
                  <a:pt x="382" y="400"/>
                  <a:pt x="381" y="398"/>
                </a:cubicBezTo>
                <a:cubicBezTo>
                  <a:pt x="381" y="399"/>
                  <a:pt x="382" y="399"/>
                  <a:pt x="383" y="399"/>
                </a:cubicBezTo>
                <a:cubicBezTo>
                  <a:pt x="384" y="399"/>
                  <a:pt x="384" y="399"/>
                  <a:pt x="385" y="398"/>
                </a:cubicBezTo>
                <a:cubicBezTo>
                  <a:pt x="390" y="394"/>
                  <a:pt x="390" y="394"/>
                  <a:pt x="390" y="394"/>
                </a:cubicBezTo>
                <a:cubicBezTo>
                  <a:pt x="391" y="392"/>
                  <a:pt x="391" y="390"/>
                  <a:pt x="390" y="389"/>
                </a:cubicBezTo>
                <a:cubicBezTo>
                  <a:pt x="388" y="388"/>
                  <a:pt x="386" y="388"/>
                  <a:pt x="385" y="389"/>
                </a:cubicBezTo>
                <a:close/>
                <a:moveTo>
                  <a:pt x="401" y="396"/>
                </a:moveTo>
                <a:cubicBezTo>
                  <a:pt x="402" y="395"/>
                  <a:pt x="402" y="393"/>
                  <a:pt x="401" y="392"/>
                </a:cubicBezTo>
                <a:cubicBezTo>
                  <a:pt x="400" y="391"/>
                  <a:pt x="398" y="391"/>
                  <a:pt x="397" y="392"/>
                </a:cubicBezTo>
                <a:cubicBezTo>
                  <a:pt x="385" y="403"/>
                  <a:pt x="385" y="403"/>
                  <a:pt x="385" y="403"/>
                </a:cubicBezTo>
                <a:cubicBezTo>
                  <a:pt x="384" y="404"/>
                  <a:pt x="384" y="406"/>
                  <a:pt x="385" y="407"/>
                </a:cubicBezTo>
                <a:cubicBezTo>
                  <a:pt x="386" y="408"/>
                  <a:pt x="387" y="408"/>
                  <a:pt x="387" y="408"/>
                </a:cubicBezTo>
                <a:cubicBezTo>
                  <a:pt x="388" y="408"/>
                  <a:pt x="389" y="408"/>
                  <a:pt x="390" y="407"/>
                </a:cubicBezTo>
                <a:lnTo>
                  <a:pt x="401" y="396"/>
                </a:lnTo>
                <a:close/>
                <a:moveTo>
                  <a:pt x="702" y="95"/>
                </a:moveTo>
                <a:cubicBezTo>
                  <a:pt x="704" y="93"/>
                  <a:pt x="704" y="91"/>
                  <a:pt x="702" y="90"/>
                </a:cubicBezTo>
                <a:cubicBezTo>
                  <a:pt x="701" y="89"/>
                  <a:pt x="699" y="89"/>
                  <a:pt x="698" y="90"/>
                </a:cubicBezTo>
                <a:cubicBezTo>
                  <a:pt x="693" y="95"/>
                  <a:pt x="693" y="95"/>
                  <a:pt x="693" y="95"/>
                </a:cubicBezTo>
                <a:cubicBezTo>
                  <a:pt x="692" y="96"/>
                  <a:pt x="692" y="98"/>
                  <a:pt x="693" y="99"/>
                </a:cubicBezTo>
                <a:cubicBezTo>
                  <a:pt x="694" y="100"/>
                  <a:pt x="695" y="100"/>
                  <a:pt x="696" y="100"/>
                </a:cubicBezTo>
                <a:cubicBezTo>
                  <a:pt x="696" y="100"/>
                  <a:pt x="697" y="100"/>
                  <a:pt x="698" y="99"/>
                </a:cubicBezTo>
                <a:lnTo>
                  <a:pt x="702" y="95"/>
                </a:lnTo>
                <a:close/>
                <a:moveTo>
                  <a:pt x="326" y="471"/>
                </a:moveTo>
                <a:cubicBezTo>
                  <a:pt x="332" y="465"/>
                  <a:pt x="332" y="465"/>
                  <a:pt x="332" y="465"/>
                </a:cubicBezTo>
                <a:cubicBezTo>
                  <a:pt x="333" y="464"/>
                  <a:pt x="333" y="462"/>
                  <a:pt x="332" y="461"/>
                </a:cubicBezTo>
                <a:cubicBezTo>
                  <a:pt x="331" y="460"/>
                  <a:pt x="329" y="460"/>
                  <a:pt x="327" y="461"/>
                </a:cubicBezTo>
                <a:cubicBezTo>
                  <a:pt x="321" y="467"/>
                  <a:pt x="321" y="467"/>
                  <a:pt x="321" y="467"/>
                </a:cubicBezTo>
                <a:cubicBezTo>
                  <a:pt x="320" y="468"/>
                  <a:pt x="320" y="470"/>
                  <a:pt x="321" y="471"/>
                </a:cubicBezTo>
                <a:cubicBezTo>
                  <a:pt x="322" y="472"/>
                  <a:pt x="323" y="472"/>
                  <a:pt x="323" y="472"/>
                </a:cubicBezTo>
                <a:cubicBezTo>
                  <a:pt x="324" y="472"/>
                  <a:pt x="325" y="472"/>
                  <a:pt x="326" y="471"/>
                </a:cubicBezTo>
                <a:close/>
                <a:moveTo>
                  <a:pt x="341" y="468"/>
                </a:moveTo>
                <a:cubicBezTo>
                  <a:pt x="342" y="468"/>
                  <a:pt x="343" y="468"/>
                  <a:pt x="344" y="467"/>
                </a:cubicBezTo>
                <a:cubicBezTo>
                  <a:pt x="348" y="464"/>
                  <a:pt x="348" y="464"/>
                  <a:pt x="348" y="464"/>
                </a:cubicBezTo>
                <a:cubicBezTo>
                  <a:pt x="349" y="462"/>
                  <a:pt x="349" y="460"/>
                  <a:pt x="348" y="459"/>
                </a:cubicBezTo>
                <a:cubicBezTo>
                  <a:pt x="346" y="458"/>
                  <a:pt x="344" y="458"/>
                  <a:pt x="343" y="459"/>
                </a:cubicBezTo>
                <a:cubicBezTo>
                  <a:pt x="339" y="463"/>
                  <a:pt x="339" y="463"/>
                  <a:pt x="339" y="463"/>
                </a:cubicBezTo>
                <a:cubicBezTo>
                  <a:pt x="338" y="464"/>
                  <a:pt x="338" y="466"/>
                  <a:pt x="339" y="467"/>
                </a:cubicBezTo>
                <a:cubicBezTo>
                  <a:pt x="340" y="468"/>
                  <a:pt x="341" y="468"/>
                  <a:pt x="341" y="468"/>
                </a:cubicBezTo>
                <a:close/>
                <a:moveTo>
                  <a:pt x="698" y="108"/>
                </a:moveTo>
                <a:cubicBezTo>
                  <a:pt x="699" y="109"/>
                  <a:pt x="700" y="109"/>
                  <a:pt x="701" y="109"/>
                </a:cubicBezTo>
                <a:cubicBezTo>
                  <a:pt x="701" y="109"/>
                  <a:pt x="702" y="109"/>
                  <a:pt x="703" y="108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4"/>
                  <a:pt x="717" y="92"/>
                  <a:pt x="716" y="91"/>
                </a:cubicBezTo>
                <a:cubicBezTo>
                  <a:pt x="714" y="90"/>
                  <a:pt x="712" y="90"/>
                  <a:pt x="711" y="91"/>
                </a:cubicBezTo>
                <a:cubicBezTo>
                  <a:pt x="698" y="104"/>
                  <a:pt x="698" y="104"/>
                  <a:pt x="698" y="104"/>
                </a:cubicBezTo>
                <a:cubicBezTo>
                  <a:pt x="697" y="105"/>
                  <a:pt x="697" y="107"/>
                  <a:pt x="698" y="108"/>
                </a:cubicBezTo>
                <a:close/>
                <a:moveTo>
                  <a:pt x="410" y="401"/>
                </a:moveTo>
                <a:cubicBezTo>
                  <a:pt x="411" y="400"/>
                  <a:pt x="411" y="398"/>
                  <a:pt x="410" y="397"/>
                </a:cubicBezTo>
                <a:cubicBezTo>
                  <a:pt x="409" y="396"/>
                  <a:pt x="407" y="396"/>
                  <a:pt x="406" y="397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0" y="402"/>
                  <a:pt x="400" y="404"/>
                  <a:pt x="402" y="405"/>
                </a:cubicBezTo>
                <a:cubicBezTo>
                  <a:pt x="402" y="406"/>
                  <a:pt x="403" y="406"/>
                  <a:pt x="404" y="406"/>
                </a:cubicBezTo>
                <a:cubicBezTo>
                  <a:pt x="405" y="406"/>
                  <a:pt x="405" y="406"/>
                  <a:pt x="406" y="405"/>
                </a:cubicBezTo>
                <a:lnTo>
                  <a:pt x="410" y="401"/>
                </a:lnTo>
                <a:close/>
                <a:moveTo>
                  <a:pt x="332" y="471"/>
                </a:moveTo>
                <a:cubicBezTo>
                  <a:pt x="329" y="474"/>
                  <a:pt x="329" y="474"/>
                  <a:pt x="329" y="474"/>
                </a:cubicBezTo>
                <a:cubicBezTo>
                  <a:pt x="327" y="475"/>
                  <a:pt x="327" y="477"/>
                  <a:pt x="329" y="478"/>
                </a:cubicBezTo>
                <a:cubicBezTo>
                  <a:pt x="329" y="479"/>
                  <a:pt x="330" y="479"/>
                  <a:pt x="331" y="479"/>
                </a:cubicBezTo>
                <a:cubicBezTo>
                  <a:pt x="332" y="479"/>
                  <a:pt x="332" y="479"/>
                  <a:pt x="333" y="478"/>
                </a:cubicBezTo>
                <a:cubicBezTo>
                  <a:pt x="336" y="475"/>
                  <a:pt x="336" y="475"/>
                  <a:pt x="336" y="475"/>
                </a:cubicBezTo>
                <a:cubicBezTo>
                  <a:pt x="337" y="474"/>
                  <a:pt x="337" y="472"/>
                  <a:pt x="336" y="471"/>
                </a:cubicBezTo>
                <a:cubicBezTo>
                  <a:pt x="335" y="469"/>
                  <a:pt x="333" y="469"/>
                  <a:pt x="332" y="471"/>
                </a:cubicBezTo>
                <a:close/>
                <a:moveTo>
                  <a:pt x="346" y="478"/>
                </a:moveTo>
                <a:cubicBezTo>
                  <a:pt x="347" y="478"/>
                  <a:pt x="348" y="477"/>
                  <a:pt x="348" y="477"/>
                </a:cubicBezTo>
                <a:cubicBezTo>
                  <a:pt x="359" y="466"/>
                  <a:pt x="359" y="466"/>
                  <a:pt x="359" y="466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7" y="458"/>
                  <a:pt x="367" y="458"/>
                  <a:pt x="367" y="458"/>
                </a:cubicBezTo>
                <a:cubicBezTo>
                  <a:pt x="374" y="451"/>
                  <a:pt x="374" y="451"/>
                  <a:pt x="374" y="451"/>
                </a:cubicBezTo>
                <a:cubicBezTo>
                  <a:pt x="375" y="451"/>
                  <a:pt x="375" y="450"/>
                  <a:pt x="375" y="449"/>
                </a:cubicBezTo>
                <a:cubicBezTo>
                  <a:pt x="375" y="448"/>
                  <a:pt x="375" y="447"/>
                  <a:pt x="374" y="447"/>
                </a:cubicBezTo>
                <a:cubicBezTo>
                  <a:pt x="373" y="445"/>
                  <a:pt x="371" y="445"/>
                  <a:pt x="370" y="447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44" y="472"/>
                  <a:pt x="344" y="472"/>
                  <a:pt x="344" y="472"/>
                </a:cubicBezTo>
                <a:cubicBezTo>
                  <a:pt x="343" y="474"/>
                  <a:pt x="343" y="475"/>
                  <a:pt x="344" y="477"/>
                </a:cubicBezTo>
                <a:cubicBezTo>
                  <a:pt x="345" y="477"/>
                  <a:pt x="345" y="478"/>
                  <a:pt x="346" y="478"/>
                </a:cubicBezTo>
                <a:close/>
                <a:moveTo>
                  <a:pt x="731" y="94"/>
                </a:moveTo>
                <a:cubicBezTo>
                  <a:pt x="731" y="94"/>
                  <a:pt x="731" y="94"/>
                  <a:pt x="732" y="93"/>
                </a:cubicBezTo>
                <a:cubicBezTo>
                  <a:pt x="733" y="92"/>
                  <a:pt x="733" y="92"/>
                  <a:pt x="733" y="92"/>
                </a:cubicBezTo>
                <a:cubicBezTo>
                  <a:pt x="734" y="91"/>
                  <a:pt x="734" y="89"/>
                  <a:pt x="733" y="88"/>
                </a:cubicBezTo>
                <a:cubicBezTo>
                  <a:pt x="732" y="87"/>
                  <a:pt x="730" y="87"/>
                  <a:pt x="728" y="88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7" y="89"/>
                  <a:pt x="727" y="90"/>
                </a:cubicBezTo>
                <a:cubicBezTo>
                  <a:pt x="727" y="90"/>
                  <a:pt x="727" y="90"/>
                  <a:pt x="726" y="90"/>
                </a:cubicBezTo>
                <a:cubicBezTo>
                  <a:pt x="711" y="106"/>
                  <a:pt x="711" y="106"/>
                  <a:pt x="711" y="106"/>
                </a:cubicBezTo>
                <a:cubicBezTo>
                  <a:pt x="710" y="107"/>
                  <a:pt x="710" y="109"/>
                  <a:pt x="711" y="110"/>
                </a:cubicBezTo>
                <a:cubicBezTo>
                  <a:pt x="711" y="110"/>
                  <a:pt x="712" y="111"/>
                  <a:pt x="713" y="111"/>
                </a:cubicBezTo>
                <a:cubicBezTo>
                  <a:pt x="714" y="111"/>
                  <a:pt x="715" y="110"/>
                  <a:pt x="715" y="110"/>
                </a:cubicBezTo>
                <a:cubicBezTo>
                  <a:pt x="731" y="94"/>
                  <a:pt x="731" y="94"/>
                  <a:pt x="731" y="94"/>
                </a:cubicBezTo>
                <a:cubicBezTo>
                  <a:pt x="731" y="94"/>
                  <a:pt x="731" y="94"/>
                  <a:pt x="731" y="94"/>
                </a:cubicBezTo>
                <a:close/>
                <a:moveTo>
                  <a:pt x="418" y="407"/>
                </a:moveTo>
                <a:cubicBezTo>
                  <a:pt x="422" y="403"/>
                  <a:pt x="422" y="403"/>
                  <a:pt x="422" y="403"/>
                </a:cubicBezTo>
                <a:cubicBezTo>
                  <a:pt x="423" y="402"/>
                  <a:pt x="423" y="400"/>
                  <a:pt x="422" y="399"/>
                </a:cubicBezTo>
                <a:cubicBezTo>
                  <a:pt x="421" y="397"/>
                  <a:pt x="419" y="397"/>
                  <a:pt x="418" y="399"/>
                </a:cubicBezTo>
                <a:cubicBezTo>
                  <a:pt x="414" y="402"/>
                  <a:pt x="414" y="402"/>
                  <a:pt x="414" y="402"/>
                </a:cubicBezTo>
                <a:cubicBezTo>
                  <a:pt x="413" y="403"/>
                  <a:pt x="413" y="405"/>
                  <a:pt x="414" y="407"/>
                </a:cubicBezTo>
                <a:cubicBezTo>
                  <a:pt x="415" y="407"/>
                  <a:pt x="415" y="407"/>
                  <a:pt x="416" y="407"/>
                </a:cubicBezTo>
                <a:cubicBezTo>
                  <a:pt x="417" y="407"/>
                  <a:pt x="418" y="407"/>
                  <a:pt x="418" y="407"/>
                </a:cubicBezTo>
                <a:close/>
                <a:moveTo>
                  <a:pt x="383" y="448"/>
                </a:moveTo>
                <a:cubicBezTo>
                  <a:pt x="347" y="483"/>
                  <a:pt x="347" y="483"/>
                  <a:pt x="347" y="483"/>
                </a:cubicBezTo>
                <a:cubicBezTo>
                  <a:pt x="346" y="484"/>
                  <a:pt x="346" y="486"/>
                  <a:pt x="347" y="488"/>
                </a:cubicBezTo>
                <a:cubicBezTo>
                  <a:pt x="348" y="488"/>
                  <a:pt x="348" y="488"/>
                  <a:pt x="349" y="488"/>
                </a:cubicBezTo>
                <a:cubicBezTo>
                  <a:pt x="350" y="488"/>
                  <a:pt x="351" y="488"/>
                  <a:pt x="351" y="488"/>
                </a:cubicBezTo>
                <a:cubicBezTo>
                  <a:pt x="387" y="452"/>
                  <a:pt x="387" y="452"/>
                  <a:pt x="387" y="452"/>
                </a:cubicBezTo>
                <a:cubicBezTo>
                  <a:pt x="388" y="451"/>
                  <a:pt x="388" y="449"/>
                  <a:pt x="387" y="448"/>
                </a:cubicBezTo>
                <a:cubicBezTo>
                  <a:pt x="386" y="447"/>
                  <a:pt x="384" y="447"/>
                  <a:pt x="383" y="448"/>
                </a:cubicBezTo>
                <a:close/>
                <a:moveTo>
                  <a:pt x="737" y="93"/>
                </a:moveTo>
                <a:cubicBezTo>
                  <a:pt x="726" y="104"/>
                  <a:pt x="726" y="104"/>
                  <a:pt x="726" y="104"/>
                </a:cubicBezTo>
                <a:cubicBezTo>
                  <a:pt x="725" y="105"/>
                  <a:pt x="725" y="107"/>
                  <a:pt x="726" y="109"/>
                </a:cubicBezTo>
                <a:cubicBezTo>
                  <a:pt x="727" y="109"/>
                  <a:pt x="727" y="110"/>
                  <a:pt x="728" y="110"/>
                </a:cubicBezTo>
                <a:cubicBezTo>
                  <a:pt x="729" y="110"/>
                  <a:pt x="730" y="109"/>
                  <a:pt x="730" y="109"/>
                </a:cubicBezTo>
                <a:cubicBezTo>
                  <a:pt x="741" y="98"/>
                  <a:pt x="741" y="98"/>
                  <a:pt x="741" y="98"/>
                </a:cubicBezTo>
                <a:cubicBezTo>
                  <a:pt x="743" y="96"/>
                  <a:pt x="743" y="94"/>
                  <a:pt x="741" y="93"/>
                </a:cubicBezTo>
                <a:cubicBezTo>
                  <a:pt x="740" y="92"/>
                  <a:pt x="738" y="92"/>
                  <a:pt x="737" y="93"/>
                </a:cubicBezTo>
                <a:close/>
                <a:moveTo>
                  <a:pt x="347" y="505"/>
                </a:moveTo>
                <a:cubicBezTo>
                  <a:pt x="347" y="505"/>
                  <a:pt x="348" y="505"/>
                  <a:pt x="349" y="504"/>
                </a:cubicBezTo>
                <a:cubicBezTo>
                  <a:pt x="403" y="450"/>
                  <a:pt x="403" y="450"/>
                  <a:pt x="403" y="450"/>
                </a:cubicBezTo>
                <a:cubicBezTo>
                  <a:pt x="404" y="449"/>
                  <a:pt x="404" y="447"/>
                  <a:pt x="403" y="446"/>
                </a:cubicBezTo>
                <a:cubicBezTo>
                  <a:pt x="402" y="445"/>
                  <a:pt x="400" y="445"/>
                  <a:pt x="399" y="446"/>
                </a:cubicBezTo>
                <a:cubicBezTo>
                  <a:pt x="344" y="500"/>
                  <a:pt x="344" y="500"/>
                  <a:pt x="344" y="500"/>
                </a:cubicBezTo>
                <a:cubicBezTo>
                  <a:pt x="343" y="501"/>
                  <a:pt x="343" y="503"/>
                  <a:pt x="344" y="504"/>
                </a:cubicBezTo>
                <a:cubicBezTo>
                  <a:pt x="345" y="505"/>
                  <a:pt x="346" y="505"/>
                  <a:pt x="347" y="505"/>
                </a:cubicBezTo>
                <a:close/>
                <a:moveTo>
                  <a:pt x="326" y="540"/>
                </a:moveTo>
                <a:cubicBezTo>
                  <a:pt x="327" y="540"/>
                  <a:pt x="327" y="540"/>
                  <a:pt x="328" y="539"/>
                </a:cubicBezTo>
                <a:cubicBezTo>
                  <a:pt x="411" y="456"/>
                  <a:pt x="411" y="456"/>
                  <a:pt x="411" y="456"/>
                </a:cubicBezTo>
                <a:cubicBezTo>
                  <a:pt x="413" y="454"/>
                  <a:pt x="413" y="452"/>
                  <a:pt x="411" y="451"/>
                </a:cubicBezTo>
                <a:cubicBezTo>
                  <a:pt x="410" y="450"/>
                  <a:pt x="408" y="450"/>
                  <a:pt x="407" y="451"/>
                </a:cubicBezTo>
                <a:cubicBezTo>
                  <a:pt x="324" y="535"/>
                  <a:pt x="324" y="535"/>
                  <a:pt x="324" y="535"/>
                </a:cubicBezTo>
                <a:cubicBezTo>
                  <a:pt x="322" y="536"/>
                  <a:pt x="322" y="538"/>
                  <a:pt x="324" y="539"/>
                </a:cubicBezTo>
                <a:cubicBezTo>
                  <a:pt x="324" y="540"/>
                  <a:pt x="325" y="540"/>
                  <a:pt x="326" y="540"/>
                </a:cubicBezTo>
                <a:close/>
                <a:moveTo>
                  <a:pt x="851" y="29"/>
                </a:moveTo>
                <a:cubicBezTo>
                  <a:pt x="852" y="29"/>
                  <a:pt x="852" y="29"/>
                  <a:pt x="853" y="28"/>
                </a:cubicBezTo>
                <a:cubicBezTo>
                  <a:pt x="855" y="26"/>
                  <a:pt x="855" y="26"/>
                  <a:pt x="855" y="26"/>
                </a:cubicBezTo>
                <a:cubicBezTo>
                  <a:pt x="855" y="26"/>
                  <a:pt x="855" y="25"/>
                  <a:pt x="856" y="25"/>
                </a:cubicBezTo>
                <a:cubicBezTo>
                  <a:pt x="856" y="25"/>
                  <a:pt x="856" y="25"/>
                  <a:pt x="856" y="25"/>
                </a:cubicBezTo>
                <a:cubicBezTo>
                  <a:pt x="859" y="22"/>
                  <a:pt x="859" y="22"/>
                  <a:pt x="859" y="22"/>
                </a:cubicBezTo>
                <a:cubicBezTo>
                  <a:pt x="860" y="21"/>
                  <a:pt x="860" y="19"/>
                  <a:pt x="859" y="18"/>
                </a:cubicBezTo>
                <a:cubicBezTo>
                  <a:pt x="857" y="17"/>
                  <a:pt x="855" y="17"/>
                  <a:pt x="854" y="18"/>
                </a:cubicBezTo>
                <a:cubicBezTo>
                  <a:pt x="852" y="20"/>
                  <a:pt x="852" y="20"/>
                  <a:pt x="852" y="20"/>
                </a:cubicBezTo>
                <a:cubicBezTo>
                  <a:pt x="852" y="20"/>
                  <a:pt x="852" y="21"/>
                  <a:pt x="851" y="21"/>
                </a:cubicBezTo>
                <a:cubicBezTo>
                  <a:pt x="851" y="21"/>
                  <a:pt x="851" y="21"/>
                  <a:pt x="851" y="22"/>
                </a:cubicBezTo>
                <a:cubicBezTo>
                  <a:pt x="849" y="24"/>
                  <a:pt x="849" y="24"/>
                  <a:pt x="849" y="24"/>
                </a:cubicBezTo>
                <a:cubicBezTo>
                  <a:pt x="847" y="25"/>
                  <a:pt x="847" y="27"/>
                  <a:pt x="849" y="28"/>
                </a:cubicBezTo>
                <a:cubicBezTo>
                  <a:pt x="849" y="29"/>
                  <a:pt x="850" y="29"/>
                  <a:pt x="851" y="29"/>
                </a:cubicBezTo>
                <a:close/>
                <a:moveTo>
                  <a:pt x="324" y="552"/>
                </a:moveTo>
                <a:cubicBezTo>
                  <a:pt x="325" y="553"/>
                  <a:pt x="326" y="553"/>
                  <a:pt x="327" y="553"/>
                </a:cubicBezTo>
                <a:cubicBezTo>
                  <a:pt x="327" y="553"/>
                  <a:pt x="328" y="553"/>
                  <a:pt x="329" y="552"/>
                </a:cubicBezTo>
                <a:cubicBezTo>
                  <a:pt x="423" y="458"/>
                  <a:pt x="423" y="458"/>
                  <a:pt x="423" y="458"/>
                </a:cubicBezTo>
                <a:cubicBezTo>
                  <a:pt x="425" y="456"/>
                  <a:pt x="425" y="454"/>
                  <a:pt x="423" y="453"/>
                </a:cubicBezTo>
                <a:cubicBezTo>
                  <a:pt x="422" y="452"/>
                  <a:pt x="420" y="452"/>
                  <a:pt x="419" y="453"/>
                </a:cubicBezTo>
                <a:cubicBezTo>
                  <a:pt x="324" y="548"/>
                  <a:pt x="324" y="548"/>
                  <a:pt x="324" y="548"/>
                </a:cubicBezTo>
                <a:cubicBezTo>
                  <a:pt x="323" y="549"/>
                  <a:pt x="323" y="551"/>
                  <a:pt x="324" y="552"/>
                </a:cubicBezTo>
                <a:close/>
                <a:moveTo>
                  <a:pt x="855" y="35"/>
                </a:moveTo>
                <a:cubicBezTo>
                  <a:pt x="856" y="36"/>
                  <a:pt x="857" y="36"/>
                  <a:pt x="858" y="36"/>
                </a:cubicBezTo>
                <a:cubicBezTo>
                  <a:pt x="858" y="36"/>
                  <a:pt x="859" y="36"/>
                  <a:pt x="860" y="35"/>
                </a:cubicBezTo>
                <a:cubicBezTo>
                  <a:pt x="870" y="25"/>
                  <a:pt x="870" y="25"/>
                  <a:pt x="870" y="25"/>
                </a:cubicBezTo>
                <a:cubicBezTo>
                  <a:pt x="871" y="24"/>
                  <a:pt x="871" y="24"/>
                  <a:pt x="871" y="23"/>
                </a:cubicBezTo>
                <a:cubicBezTo>
                  <a:pt x="871" y="23"/>
                  <a:pt x="872" y="23"/>
                  <a:pt x="872" y="23"/>
                </a:cubicBezTo>
                <a:cubicBezTo>
                  <a:pt x="875" y="20"/>
                  <a:pt x="875" y="20"/>
                  <a:pt x="875" y="20"/>
                </a:cubicBezTo>
                <a:cubicBezTo>
                  <a:pt x="876" y="19"/>
                  <a:pt x="876" y="17"/>
                  <a:pt x="875" y="16"/>
                </a:cubicBezTo>
                <a:cubicBezTo>
                  <a:pt x="874" y="15"/>
                  <a:pt x="872" y="15"/>
                  <a:pt x="870" y="16"/>
                </a:cubicBezTo>
                <a:cubicBezTo>
                  <a:pt x="868" y="18"/>
                  <a:pt x="868" y="18"/>
                  <a:pt x="868" y="18"/>
                </a:cubicBezTo>
                <a:cubicBezTo>
                  <a:pt x="867" y="19"/>
                  <a:pt x="867" y="19"/>
                  <a:pt x="867" y="20"/>
                </a:cubicBezTo>
                <a:cubicBezTo>
                  <a:pt x="867" y="20"/>
                  <a:pt x="866" y="20"/>
                  <a:pt x="866" y="20"/>
                </a:cubicBezTo>
                <a:cubicBezTo>
                  <a:pt x="855" y="31"/>
                  <a:pt x="855" y="31"/>
                  <a:pt x="855" y="31"/>
                </a:cubicBezTo>
                <a:cubicBezTo>
                  <a:pt x="854" y="32"/>
                  <a:pt x="854" y="34"/>
                  <a:pt x="855" y="35"/>
                </a:cubicBezTo>
                <a:close/>
                <a:moveTo>
                  <a:pt x="442" y="449"/>
                </a:moveTo>
                <a:cubicBezTo>
                  <a:pt x="441" y="448"/>
                  <a:pt x="439" y="448"/>
                  <a:pt x="437" y="449"/>
                </a:cubicBezTo>
                <a:cubicBezTo>
                  <a:pt x="324" y="562"/>
                  <a:pt x="324" y="562"/>
                  <a:pt x="324" y="562"/>
                </a:cubicBezTo>
                <a:cubicBezTo>
                  <a:pt x="323" y="564"/>
                  <a:pt x="323" y="565"/>
                  <a:pt x="324" y="567"/>
                </a:cubicBezTo>
                <a:cubicBezTo>
                  <a:pt x="324" y="567"/>
                  <a:pt x="325" y="568"/>
                  <a:pt x="326" y="568"/>
                </a:cubicBezTo>
                <a:cubicBezTo>
                  <a:pt x="327" y="568"/>
                  <a:pt x="328" y="567"/>
                  <a:pt x="328" y="567"/>
                </a:cubicBezTo>
                <a:cubicBezTo>
                  <a:pt x="442" y="453"/>
                  <a:pt x="442" y="453"/>
                  <a:pt x="442" y="453"/>
                </a:cubicBezTo>
                <a:cubicBezTo>
                  <a:pt x="443" y="452"/>
                  <a:pt x="443" y="450"/>
                  <a:pt x="442" y="449"/>
                </a:cubicBezTo>
                <a:close/>
                <a:moveTo>
                  <a:pt x="448" y="461"/>
                </a:moveTo>
                <a:cubicBezTo>
                  <a:pt x="450" y="459"/>
                  <a:pt x="450" y="457"/>
                  <a:pt x="448" y="456"/>
                </a:cubicBezTo>
                <a:cubicBezTo>
                  <a:pt x="447" y="455"/>
                  <a:pt x="445" y="455"/>
                  <a:pt x="444" y="456"/>
                </a:cubicBezTo>
                <a:cubicBezTo>
                  <a:pt x="333" y="567"/>
                  <a:pt x="333" y="567"/>
                  <a:pt x="333" y="567"/>
                </a:cubicBezTo>
                <a:cubicBezTo>
                  <a:pt x="332" y="569"/>
                  <a:pt x="332" y="570"/>
                  <a:pt x="333" y="572"/>
                </a:cubicBezTo>
                <a:cubicBezTo>
                  <a:pt x="333" y="572"/>
                  <a:pt x="334" y="573"/>
                  <a:pt x="335" y="573"/>
                </a:cubicBezTo>
                <a:cubicBezTo>
                  <a:pt x="336" y="573"/>
                  <a:pt x="337" y="572"/>
                  <a:pt x="337" y="572"/>
                </a:cubicBezTo>
                <a:lnTo>
                  <a:pt x="448" y="461"/>
                </a:lnTo>
                <a:close/>
                <a:moveTo>
                  <a:pt x="875" y="29"/>
                </a:moveTo>
                <a:cubicBezTo>
                  <a:pt x="876" y="30"/>
                  <a:pt x="877" y="30"/>
                  <a:pt x="877" y="30"/>
                </a:cubicBezTo>
                <a:cubicBezTo>
                  <a:pt x="878" y="30"/>
                  <a:pt x="879" y="30"/>
                  <a:pt x="880" y="29"/>
                </a:cubicBezTo>
                <a:cubicBezTo>
                  <a:pt x="883" y="26"/>
                  <a:pt x="883" y="26"/>
                  <a:pt x="883" y="26"/>
                </a:cubicBezTo>
                <a:cubicBezTo>
                  <a:pt x="883" y="26"/>
                  <a:pt x="883" y="26"/>
                  <a:pt x="883" y="25"/>
                </a:cubicBezTo>
                <a:cubicBezTo>
                  <a:pt x="884" y="25"/>
                  <a:pt x="884" y="25"/>
                  <a:pt x="884" y="25"/>
                </a:cubicBezTo>
                <a:cubicBezTo>
                  <a:pt x="889" y="20"/>
                  <a:pt x="889" y="20"/>
                  <a:pt x="889" y="20"/>
                </a:cubicBezTo>
                <a:cubicBezTo>
                  <a:pt x="890" y="19"/>
                  <a:pt x="890" y="17"/>
                  <a:pt x="889" y="16"/>
                </a:cubicBezTo>
                <a:cubicBezTo>
                  <a:pt x="887" y="15"/>
                  <a:pt x="886" y="15"/>
                  <a:pt x="884" y="16"/>
                </a:cubicBezTo>
                <a:cubicBezTo>
                  <a:pt x="880" y="20"/>
                  <a:pt x="880" y="20"/>
                  <a:pt x="880" y="20"/>
                </a:cubicBezTo>
                <a:cubicBezTo>
                  <a:pt x="880" y="21"/>
                  <a:pt x="879" y="21"/>
                  <a:pt x="879" y="21"/>
                </a:cubicBezTo>
                <a:cubicBezTo>
                  <a:pt x="879" y="21"/>
                  <a:pt x="879" y="22"/>
                  <a:pt x="878" y="22"/>
                </a:cubicBezTo>
                <a:cubicBezTo>
                  <a:pt x="875" y="25"/>
                  <a:pt x="875" y="25"/>
                  <a:pt x="875" y="25"/>
                </a:cubicBezTo>
                <a:cubicBezTo>
                  <a:pt x="874" y="26"/>
                  <a:pt x="874" y="28"/>
                  <a:pt x="875" y="29"/>
                </a:cubicBezTo>
                <a:close/>
                <a:moveTo>
                  <a:pt x="772" y="149"/>
                </a:moveTo>
                <a:cubicBezTo>
                  <a:pt x="773" y="149"/>
                  <a:pt x="774" y="149"/>
                  <a:pt x="775" y="148"/>
                </a:cubicBezTo>
                <a:cubicBezTo>
                  <a:pt x="784" y="139"/>
                  <a:pt x="784" y="139"/>
                  <a:pt x="784" y="139"/>
                </a:cubicBezTo>
                <a:cubicBezTo>
                  <a:pt x="785" y="138"/>
                  <a:pt x="785" y="136"/>
                  <a:pt x="784" y="135"/>
                </a:cubicBezTo>
                <a:cubicBezTo>
                  <a:pt x="782" y="134"/>
                  <a:pt x="780" y="134"/>
                  <a:pt x="779" y="135"/>
                </a:cubicBezTo>
                <a:cubicBezTo>
                  <a:pt x="770" y="144"/>
                  <a:pt x="770" y="144"/>
                  <a:pt x="770" y="144"/>
                </a:cubicBezTo>
                <a:cubicBezTo>
                  <a:pt x="769" y="145"/>
                  <a:pt x="769" y="147"/>
                  <a:pt x="770" y="148"/>
                </a:cubicBezTo>
                <a:cubicBezTo>
                  <a:pt x="771" y="149"/>
                  <a:pt x="772" y="149"/>
                  <a:pt x="772" y="149"/>
                </a:cubicBezTo>
                <a:close/>
                <a:moveTo>
                  <a:pt x="751" y="163"/>
                </a:moveTo>
                <a:cubicBezTo>
                  <a:pt x="750" y="165"/>
                  <a:pt x="750" y="167"/>
                  <a:pt x="751" y="168"/>
                </a:cubicBezTo>
                <a:cubicBezTo>
                  <a:pt x="751" y="168"/>
                  <a:pt x="752" y="169"/>
                  <a:pt x="753" y="169"/>
                </a:cubicBezTo>
                <a:cubicBezTo>
                  <a:pt x="754" y="169"/>
                  <a:pt x="755" y="168"/>
                  <a:pt x="755" y="168"/>
                </a:cubicBezTo>
                <a:cubicBezTo>
                  <a:pt x="760" y="162"/>
                  <a:pt x="760" y="162"/>
                  <a:pt x="760" y="162"/>
                </a:cubicBezTo>
                <a:cubicBezTo>
                  <a:pt x="762" y="161"/>
                  <a:pt x="762" y="161"/>
                  <a:pt x="762" y="161"/>
                </a:cubicBezTo>
                <a:cubicBezTo>
                  <a:pt x="763" y="160"/>
                  <a:pt x="763" y="158"/>
                  <a:pt x="762" y="157"/>
                </a:cubicBezTo>
                <a:cubicBezTo>
                  <a:pt x="761" y="156"/>
                  <a:pt x="759" y="156"/>
                  <a:pt x="757" y="157"/>
                </a:cubicBezTo>
                <a:cubicBezTo>
                  <a:pt x="756" y="158"/>
                  <a:pt x="756" y="158"/>
                  <a:pt x="756" y="158"/>
                </a:cubicBezTo>
                <a:lnTo>
                  <a:pt x="751" y="163"/>
                </a:lnTo>
                <a:close/>
                <a:moveTo>
                  <a:pt x="454" y="464"/>
                </a:moveTo>
                <a:cubicBezTo>
                  <a:pt x="453" y="463"/>
                  <a:pt x="451" y="463"/>
                  <a:pt x="450" y="464"/>
                </a:cubicBezTo>
                <a:cubicBezTo>
                  <a:pt x="337" y="577"/>
                  <a:pt x="337" y="577"/>
                  <a:pt x="337" y="577"/>
                </a:cubicBezTo>
                <a:cubicBezTo>
                  <a:pt x="336" y="578"/>
                  <a:pt x="336" y="580"/>
                  <a:pt x="337" y="581"/>
                </a:cubicBezTo>
                <a:cubicBezTo>
                  <a:pt x="338" y="582"/>
                  <a:pt x="339" y="582"/>
                  <a:pt x="340" y="582"/>
                </a:cubicBezTo>
                <a:cubicBezTo>
                  <a:pt x="340" y="582"/>
                  <a:pt x="341" y="582"/>
                  <a:pt x="342" y="581"/>
                </a:cubicBezTo>
                <a:cubicBezTo>
                  <a:pt x="454" y="468"/>
                  <a:pt x="454" y="468"/>
                  <a:pt x="454" y="468"/>
                </a:cubicBezTo>
                <a:cubicBezTo>
                  <a:pt x="456" y="467"/>
                  <a:pt x="456" y="465"/>
                  <a:pt x="454" y="464"/>
                </a:cubicBezTo>
                <a:close/>
                <a:moveTo>
                  <a:pt x="896" y="26"/>
                </a:moveTo>
                <a:cubicBezTo>
                  <a:pt x="897" y="26"/>
                  <a:pt x="898" y="25"/>
                  <a:pt x="898" y="25"/>
                </a:cubicBezTo>
                <a:cubicBezTo>
                  <a:pt x="903" y="20"/>
                  <a:pt x="903" y="20"/>
                  <a:pt x="903" y="20"/>
                </a:cubicBezTo>
                <a:cubicBezTo>
                  <a:pt x="904" y="19"/>
                  <a:pt x="904" y="17"/>
                  <a:pt x="903" y="16"/>
                </a:cubicBezTo>
                <a:cubicBezTo>
                  <a:pt x="902" y="14"/>
                  <a:pt x="900" y="14"/>
                  <a:pt x="899" y="16"/>
                </a:cubicBezTo>
                <a:cubicBezTo>
                  <a:pt x="894" y="20"/>
                  <a:pt x="894" y="20"/>
                  <a:pt x="894" y="20"/>
                </a:cubicBezTo>
                <a:cubicBezTo>
                  <a:pt x="893" y="21"/>
                  <a:pt x="893" y="23"/>
                  <a:pt x="894" y="25"/>
                </a:cubicBezTo>
                <a:cubicBezTo>
                  <a:pt x="895" y="25"/>
                  <a:pt x="895" y="26"/>
                  <a:pt x="896" y="26"/>
                </a:cubicBezTo>
                <a:close/>
                <a:moveTo>
                  <a:pt x="775" y="157"/>
                </a:moveTo>
                <a:cubicBezTo>
                  <a:pt x="774" y="156"/>
                  <a:pt x="772" y="156"/>
                  <a:pt x="771" y="157"/>
                </a:cubicBezTo>
                <a:cubicBezTo>
                  <a:pt x="749" y="179"/>
                  <a:pt x="749" y="179"/>
                  <a:pt x="749" y="179"/>
                </a:cubicBezTo>
                <a:cubicBezTo>
                  <a:pt x="748" y="180"/>
                  <a:pt x="748" y="182"/>
                  <a:pt x="749" y="184"/>
                </a:cubicBezTo>
                <a:cubicBezTo>
                  <a:pt x="750" y="184"/>
                  <a:pt x="750" y="184"/>
                  <a:pt x="751" y="184"/>
                </a:cubicBezTo>
                <a:cubicBezTo>
                  <a:pt x="752" y="184"/>
                  <a:pt x="753" y="184"/>
                  <a:pt x="753" y="184"/>
                </a:cubicBezTo>
                <a:cubicBezTo>
                  <a:pt x="775" y="162"/>
                  <a:pt x="775" y="162"/>
                  <a:pt x="775" y="162"/>
                </a:cubicBezTo>
                <a:cubicBezTo>
                  <a:pt x="777" y="160"/>
                  <a:pt x="777" y="158"/>
                  <a:pt x="775" y="157"/>
                </a:cubicBezTo>
                <a:close/>
                <a:moveTo>
                  <a:pt x="776" y="156"/>
                </a:moveTo>
                <a:cubicBezTo>
                  <a:pt x="777" y="157"/>
                  <a:pt x="778" y="157"/>
                  <a:pt x="778" y="157"/>
                </a:cubicBezTo>
                <a:cubicBezTo>
                  <a:pt x="779" y="157"/>
                  <a:pt x="780" y="157"/>
                  <a:pt x="780" y="156"/>
                </a:cubicBezTo>
                <a:cubicBezTo>
                  <a:pt x="794" y="143"/>
                  <a:pt x="794" y="143"/>
                  <a:pt x="794" y="143"/>
                </a:cubicBezTo>
                <a:cubicBezTo>
                  <a:pt x="795" y="142"/>
                  <a:pt x="795" y="140"/>
                  <a:pt x="794" y="139"/>
                </a:cubicBezTo>
                <a:cubicBezTo>
                  <a:pt x="793" y="137"/>
                  <a:pt x="791" y="137"/>
                  <a:pt x="790" y="139"/>
                </a:cubicBezTo>
                <a:cubicBezTo>
                  <a:pt x="776" y="152"/>
                  <a:pt x="776" y="152"/>
                  <a:pt x="776" y="152"/>
                </a:cubicBezTo>
                <a:cubicBezTo>
                  <a:pt x="775" y="153"/>
                  <a:pt x="775" y="155"/>
                  <a:pt x="776" y="156"/>
                </a:cubicBezTo>
                <a:close/>
                <a:moveTo>
                  <a:pt x="462" y="475"/>
                </a:moveTo>
                <a:cubicBezTo>
                  <a:pt x="463" y="474"/>
                  <a:pt x="463" y="472"/>
                  <a:pt x="462" y="471"/>
                </a:cubicBezTo>
                <a:cubicBezTo>
                  <a:pt x="461" y="470"/>
                  <a:pt x="459" y="470"/>
                  <a:pt x="457" y="471"/>
                </a:cubicBezTo>
                <a:cubicBezTo>
                  <a:pt x="343" y="585"/>
                  <a:pt x="343" y="585"/>
                  <a:pt x="343" y="585"/>
                </a:cubicBezTo>
                <a:cubicBezTo>
                  <a:pt x="342" y="586"/>
                  <a:pt x="342" y="588"/>
                  <a:pt x="343" y="589"/>
                </a:cubicBezTo>
                <a:cubicBezTo>
                  <a:pt x="344" y="590"/>
                  <a:pt x="345" y="590"/>
                  <a:pt x="345" y="590"/>
                </a:cubicBezTo>
                <a:cubicBezTo>
                  <a:pt x="346" y="590"/>
                  <a:pt x="347" y="590"/>
                  <a:pt x="347" y="589"/>
                </a:cubicBezTo>
                <a:lnTo>
                  <a:pt x="462" y="475"/>
                </a:lnTo>
                <a:close/>
                <a:moveTo>
                  <a:pt x="791" y="152"/>
                </a:moveTo>
                <a:cubicBezTo>
                  <a:pt x="782" y="160"/>
                  <a:pt x="782" y="160"/>
                  <a:pt x="782" y="160"/>
                </a:cubicBezTo>
                <a:cubicBezTo>
                  <a:pt x="781" y="161"/>
                  <a:pt x="781" y="163"/>
                  <a:pt x="782" y="164"/>
                </a:cubicBezTo>
                <a:cubicBezTo>
                  <a:pt x="783" y="165"/>
                  <a:pt x="784" y="165"/>
                  <a:pt x="784" y="165"/>
                </a:cubicBezTo>
                <a:cubicBezTo>
                  <a:pt x="785" y="165"/>
                  <a:pt x="786" y="165"/>
                  <a:pt x="787" y="164"/>
                </a:cubicBezTo>
                <a:cubicBezTo>
                  <a:pt x="795" y="156"/>
                  <a:pt x="795" y="156"/>
                  <a:pt x="795" y="156"/>
                </a:cubicBezTo>
                <a:cubicBezTo>
                  <a:pt x="796" y="155"/>
                  <a:pt x="796" y="153"/>
                  <a:pt x="795" y="152"/>
                </a:cubicBezTo>
                <a:cubicBezTo>
                  <a:pt x="794" y="150"/>
                  <a:pt x="792" y="150"/>
                  <a:pt x="791" y="152"/>
                </a:cubicBezTo>
                <a:close/>
                <a:moveTo>
                  <a:pt x="867" y="84"/>
                </a:moveTo>
                <a:cubicBezTo>
                  <a:pt x="872" y="80"/>
                  <a:pt x="872" y="80"/>
                  <a:pt x="872" y="80"/>
                </a:cubicBezTo>
                <a:cubicBezTo>
                  <a:pt x="872" y="80"/>
                  <a:pt x="872" y="80"/>
                  <a:pt x="872" y="80"/>
                </a:cubicBezTo>
                <a:cubicBezTo>
                  <a:pt x="874" y="78"/>
                  <a:pt x="874" y="78"/>
                  <a:pt x="874" y="78"/>
                </a:cubicBezTo>
                <a:cubicBezTo>
                  <a:pt x="875" y="77"/>
                  <a:pt x="875" y="74"/>
                  <a:pt x="874" y="73"/>
                </a:cubicBezTo>
                <a:cubicBezTo>
                  <a:pt x="872" y="72"/>
                  <a:pt x="871" y="72"/>
                  <a:pt x="870" y="73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3" y="79"/>
                  <a:pt x="863" y="79"/>
                  <a:pt x="863" y="79"/>
                </a:cubicBezTo>
                <a:cubicBezTo>
                  <a:pt x="862" y="81"/>
                  <a:pt x="862" y="82"/>
                  <a:pt x="863" y="84"/>
                </a:cubicBezTo>
                <a:cubicBezTo>
                  <a:pt x="864" y="84"/>
                  <a:pt x="864" y="85"/>
                  <a:pt x="865" y="85"/>
                </a:cubicBezTo>
                <a:cubicBezTo>
                  <a:pt x="866" y="85"/>
                  <a:pt x="867" y="85"/>
                  <a:pt x="867" y="84"/>
                </a:cubicBezTo>
                <a:close/>
                <a:moveTo>
                  <a:pt x="824" y="125"/>
                </a:moveTo>
                <a:cubicBezTo>
                  <a:pt x="825" y="125"/>
                  <a:pt x="826" y="125"/>
                  <a:pt x="827" y="124"/>
                </a:cubicBezTo>
                <a:cubicBezTo>
                  <a:pt x="838" y="113"/>
                  <a:pt x="838" y="113"/>
                  <a:pt x="838" y="113"/>
                </a:cubicBezTo>
                <a:cubicBezTo>
                  <a:pt x="840" y="111"/>
                  <a:pt x="840" y="109"/>
                  <a:pt x="838" y="108"/>
                </a:cubicBezTo>
                <a:cubicBezTo>
                  <a:pt x="837" y="107"/>
                  <a:pt x="835" y="107"/>
                  <a:pt x="834" y="108"/>
                </a:cubicBezTo>
                <a:cubicBezTo>
                  <a:pt x="822" y="120"/>
                  <a:pt x="822" y="120"/>
                  <a:pt x="822" y="120"/>
                </a:cubicBezTo>
                <a:cubicBezTo>
                  <a:pt x="821" y="121"/>
                  <a:pt x="821" y="123"/>
                  <a:pt x="822" y="124"/>
                </a:cubicBezTo>
                <a:cubicBezTo>
                  <a:pt x="823" y="125"/>
                  <a:pt x="824" y="125"/>
                  <a:pt x="824" y="125"/>
                </a:cubicBezTo>
                <a:close/>
                <a:moveTo>
                  <a:pt x="468" y="483"/>
                </a:moveTo>
                <a:cubicBezTo>
                  <a:pt x="470" y="481"/>
                  <a:pt x="470" y="479"/>
                  <a:pt x="468" y="478"/>
                </a:cubicBezTo>
                <a:cubicBezTo>
                  <a:pt x="467" y="477"/>
                  <a:pt x="465" y="477"/>
                  <a:pt x="464" y="478"/>
                </a:cubicBezTo>
                <a:cubicBezTo>
                  <a:pt x="347" y="595"/>
                  <a:pt x="347" y="595"/>
                  <a:pt x="347" y="595"/>
                </a:cubicBezTo>
                <a:cubicBezTo>
                  <a:pt x="346" y="596"/>
                  <a:pt x="346" y="598"/>
                  <a:pt x="347" y="599"/>
                </a:cubicBezTo>
                <a:cubicBezTo>
                  <a:pt x="348" y="600"/>
                  <a:pt x="348" y="600"/>
                  <a:pt x="349" y="600"/>
                </a:cubicBezTo>
                <a:cubicBezTo>
                  <a:pt x="350" y="600"/>
                  <a:pt x="351" y="600"/>
                  <a:pt x="351" y="599"/>
                </a:cubicBezTo>
                <a:lnTo>
                  <a:pt x="468" y="483"/>
                </a:lnTo>
                <a:close/>
                <a:moveTo>
                  <a:pt x="773" y="173"/>
                </a:moveTo>
                <a:cubicBezTo>
                  <a:pt x="772" y="172"/>
                  <a:pt x="770" y="172"/>
                  <a:pt x="769" y="173"/>
                </a:cubicBezTo>
                <a:cubicBezTo>
                  <a:pt x="767" y="175"/>
                  <a:pt x="767" y="175"/>
                  <a:pt x="767" y="175"/>
                </a:cubicBezTo>
                <a:cubicBezTo>
                  <a:pt x="765" y="177"/>
                  <a:pt x="765" y="179"/>
                  <a:pt x="767" y="180"/>
                </a:cubicBezTo>
                <a:cubicBezTo>
                  <a:pt x="767" y="180"/>
                  <a:pt x="768" y="181"/>
                  <a:pt x="769" y="181"/>
                </a:cubicBezTo>
                <a:cubicBezTo>
                  <a:pt x="770" y="181"/>
                  <a:pt x="770" y="180"/>
                  <a:pt x="771" y="180"/>
                </a:cubicBezTo>
                <a:cubicBezTo>
                  <a:pt x="773" y="178"/>
                  <a:pt x="773" y="178"/>
                  <a:pt x="773" y="178"/>
                </a:cubicBezTo>
                <a:cubicBezTo>
                  <a:pt x="774" y="177"/>
                  <a:pt x="774" y="175"/>
                  <a:pt x="773" y="173"/>
                </a:cubicBezTo>
                <a:close/>
                <a:moveTo>
                  <a:pt x="888" y="68"/>
                </a:moveTo>
                <a:cubicBezTo>
                  <a:pt x="887" y="69"/>
                  <a:pt x="887" y="69"/>
                  <a:pt x="887" y="69"/>
                </a:cubicBezTo>
                <a:cubicBezTo>
                  <a:pt x="887" y="69"/>
                  <a:pt x="887" y="69"/>
                  <a:pt x="887" y="70"/>
                </a:cubicBezTo>
                <a:cubicBezTo>
                  <a:pt x="825" y="131"/>
                  <a:pt x="825" y="131"/>
                  <a:pt x="825" y="131"/>
                </a:cubicBezTo>
                <a:cubicBezTo>
                  <a:pt x="824" y="132"/>
                  <a:pt x="824" y="134"/>
                  <a:pt x="825" y="135"/>
                </a:cubicBezTo>
                <a:cubicBezTo>
                  <a:pt x="826" y="136"/>
                  <a:pt x="827" y="136"/>
                  <a:pt x="828" y="136"/>
                </a:cubicBezTo>
                <a:cubicBezTo>
                  <a:pt x="828" y="136"/>
                  <a:pt x="829" y="136"/>
                  <a:pt x="830" y="135"/>
                </a:cubicBezTo>
                <a:cubicBezTo>
                  <a:pt x="891" y="74"/>
                  <a:pt x="891" y="74"/>
                  <a:pt x="891" y="74"/>
                </a:cubicBezTo>
                <a:cubicBezTo>
                  <a:pt x="891" y="74"/>
                  <a:pt x="891" y="73"/>
                  <a:pt x="891" y="73"/>
                </a:cubicBezTo>
                <a:cubicBezTo>
                  <a:pt x="892" y="73"/>
                  <a:pt x="892" y="73"/>
                  <a:pt x="892" y="73"/>
                </a:cubicBezTo>
                <a:cubicBezTo>
                  <a:pt x="893" y="72"/>
                  <a:pt x="893" y="72"/>
                  <a:pt x="893" y="72"/>
                </a:cubicBezTo>
                <a:cubicBezTo>
                  <a:pt x="894" y="71"/>
                  <a:pt x="894" y="69"/>
                  <a:pt x="893" y="68"/>
                </a:cubicBezTo>
                <a:cubicBezTo>
                  <a:pt x="891" y="67"/>
                  <a:pt x="889" y="67"/>
                  <a:pt x="888" y="68"/>
                </a:cubicBezTo>
                <a:close/>
                <a:moveTo>
                  <a:pt x="478" y="486"/>
                </a:moveTo>
                <a:cubicBezTo>
                  <a:pt x="480" y="485"/>
                  <a:pt x="480" y="483"/>
                  <a:pt x="478" y="482"/>
                </a:cubicBezTo>
                <a:cubicBezTo>
                  <a:pt x="477" y="481"/>
                  <a:pt x="475" y="481"/>
                  <a:pt x="474" y="482"/>
                </a:cubicBezTo>
                <a:cubicBezTo>
                  <a:pt x="352" y="604"/>
                  <a:pt x="352" y="604"/>
                  <a:pt x="352" y="604"/>
                </a:cubicBezTo>
                <a:cubicBezTo>
                  <a:pt x="351" y="605"/>
                  <a:pt x="351" y="607"/>
                  <a:pt x="352" y="608"/>
                </a:cubicBezTo>
                <a:cubicBezTo>
                  <a:pt x="353" y="609"/>
                  <a:pt x="354" y="609"/>
                  <a:pt x="354" y="609"/>
                </a:cubicBezTo>
                <a:cubicBezTo>
                  <a:pt x="355" y="609"/>
                  <a:pt x="356" y="609"/>
                  <a:pt x="357" y="608"/>
                </a:cubicBezTo>
                <a:lnTo>
                  <a:pt x="478" y="486"/>
                </a:lnTo>
                <a:close/>
                <a:moveTo>
                  <a:pt x="777" y="183"/>
                </a:moveTo>
                <a:cubicBezTo>
                  <a:pt x="778" y="184"/>
                  <a:pt x="779" y="184"/>
                  <a:pt x="779" y="184"/>
                </a:cubicBezTo>
                <a:cubicBezTo>
                  <a:pt x="780" y="184"/>
                  <a:pt x="781" y="184"/>
                  <a:pt x="782" y="183"/>
                </a:cubicBezTo>
                <a:cubicBezTo>
                  <a:pt x="801" y="164"/>
                  <a:pt x="801" y="164"/>
                  <a:pt x="801" y="164"/>
                </a:cubicBezTo>
                <a:cubicBezTo>
                  <a:pt x="802" y="163"/>
                  <a:pt x="802" y="161"/>
                  <a:pt x="801" y="160"/>
                </a:cubicBezTo>
                <a:cubicBezTo>
                  <a:pt x="800" y="158"/>
                  <a:pt x="798" y="158"/>
                  <a:pt x="797" y="160"/>
                </a:cubicBezTo>
                <a:cubicBezTo>
                  <a:pt x="777" y="179"/>
                  <a:pt x="777" y="179"/>
                  <a:pt x="777" y="179"/>
                </a:cubicBezTo>
                <a:cubicBezTo>
                  <a:pt x="776" y="180"/>
                  <a:pt x="776" y="182"/>
                  <a:pt x="777" y="183"/>
                </a:cubicBezTo>
                <a:close/>
                <a:moveTo>
                  <a:pt x="490" y="488"/>
                </a:moveTo>
                <a:cubicBezTo>
                  <a:pt x="492" y="487"/>
                  <a:pt x="492" y="485"/>
                  <a:pt x="490" y="484"/>
                </a:cubicBezTo>
                <a:cubicBezTo>
                  <a:pt x="489" y="483"/>
                  <a:pt x="487" y="483"/>
                  <a:pt x="486" y="484"/>
                </a:cubicBezTo>
                <a:cubicBezTo>
                  <a:pt x="357" y="613"/>
                  <a:pt x="357" y="613"/>
                  <a:pt x="357" y="613"/>
                </a:cubicBezTo>
                <a:cubicBezTo>
                  <a:pt x="356" y="615"/>
                  <a:pt x="356" y="617"/>
                  <a:pt x="357" y="618"/>
                </a:cubicBezTo>
                <a:cubicBezTo>
                  <a:pt x="357" y="618"/>
                  <a:pt x="358" y="619"/>
                  <a:pt x="359" y="619"/>
                </a:cubicBezTo>
                <a:cubicBezTo>
                  <a:pt x="360" y="619"/>
                  <a:pt x="360" y="618"/>
                  <a:pt x="361" y="618"/>
                </a:cubicBezTo>
                <a:lnTo>
                  <a:pt x="490" y="488"/>
                </a:lnTo>
                <a:close/>
                <a:moveTo>
                  <a:pt x="785" y="189"/>
                </a:moveTo>
                <a:cubicBezTo>
                  <a:pt x="786" y="190"/>
                  <a:pt x="787" y="190"/>
                  <a:pt x="788" y="190"/>
                </a:cubicBezTo>
                <a:cubicBezTo>
                  <a:pt x="788" y="190"/>
                  <a:pt x="789" y="190"/>
                  <a:pt x="790" y="189"/>
                </a:cubicBezTo>
                <a:cubicBezTo>
                  <a:pt x="807" y="171"/>
                  <a:pt x="807" y="171"/>
                  <a:pt x="807" y="171"/>
                </a:cubicBezTo>
                <a:cubicBezTo>
                  <a:pt x="809" y="170"/>
                  <a:pt x="809" y="168"/>
                  <a:pt x="807" y="167"/>
                </a:cubicBezTo>
                <a:cubicBezTo>
                  <a:pt x="806" y="166"/>
                  <a:pt x="804" y="166"/>
                  <a:pt x="803" y="167"/>
                </a:cubicBezTo>
                <a:cubicBezTo>
                  <a:pt x="785" y="185"/>
                  <a:pt x="785" y="185"/>
                  <a:pt x="785" y="185"/>
                </a:cubicBezTo>
                <a:cubicBezTo>
                  <a:pt x="784" y="186"/>
                  <a:pt x="784" y="188"/>
                  <a:pt x="785" y="189"/>
                </a:cubicBezTo>
                <a:close/>
                <a:moveTo>
                  <a:pt x="832" y="143"/>
                </a:moveTo>
                <a:cubicBezTo>
                  <a:pt x="832" y="143"/>
                  <a:pt x="833" y="144"/>
                  <a:pt x="834" y="144"/>
                </a:cubicBezTo>
                <a:cubicBezTo>
                  <a:pt x="835" y="144"/>
                  <a:pt x="836" y="143"/>
                  <a:pt x="836" y="143"/>
                </a:cubicBezTo>
                <a:cubicBezTo>
                  <a:pt x="911" y="68"/>
                  <a:pt x="911" y="68"/>
                  <a:pt x="911" y="68"/>
                </a:cubicBezTo>
                <a:cubicBezTo>
                  <a:pt x="912" y="66"/>
                  <a:pt x="912" y="65"/>
                  <a:pt x="911" y="63"/>
                </a:cubicBezTo>
                <a:cubicBezTo>
                  <a:pt x="910" y="62"/>
                  <a:pt x="908" y="62"/>
                  <a:pt x="907" y="63"/>
                </a:cubicBezTo>
                <a:cubicBezTo>
                  <a:pt x="832" y="138"/>
                  <a:pt x="832" y="138"/>
                  <a:pt x="832" y="138"/>
                </a:cubicBezTo>
                <a:cubicBezTo>
                  <a:pt x="831" y="139"/>
                  <a:pt x="831" y="141"/>
                  <a:pt x="832" y="143"/>
                </a:cubicBezTo>
                <a:close/>
                <a:moveTo>
                  <a:pt x="786" y="198"/>
                </a:moveTo>
                <a:cubicBezTo>
                  <a:pt x="780" y="204"/>
                  <a:pt x="780" y="204"/>
                  <a:pt x="780" y="204"/>
                </a:cubicBezTo>
                <a:cubicBezTo>
                  <a:pt x="779" y="205"/>
                  <a:pt x="779" y="207"/>
                  <a:pt x="780" y="208"/>
                </a:cubicBezTo>
                <a:cubicBezTo>
                  <a:pt x="781" y="209"/>
                  <a:pt x="782" y="209"/>
                  <a:pt x="782" y="209"/>
                </a:cubicBezTo>
                <a:cubicBezTo>
                  <a:pt x="783" y="209"/>
                  <a:pt x="784" y="209"/>
                  <a:pt x="785" y="208"/>
                </a:cubicBezTo>
                <a:cubicBezTo>
                  <a:pt x="791" y="202"/>
                  <a:pt x="791" y="202"/>
                  <a:pt x="791" y="202"/>
                </a:cubicBezTo>
                <a:cubicBezTo>
                  <a:pt x="792" y="201"/>
                  <a:pt x="792" y="200"/>
                  <a:pt x="791" y="199"/>
                </a:cubicBezTo>
                <a:cubicBezTo>
                  <a:pt x="792" y="199"/>
                  <a:pt x="792" y="199"/>
                  <a:pt x="793" y="199"/>
                </a:cubicBezTo>
                <a:cubicBezTo>
                  <a:pt x="793" y="199"/>
                  <a:pt x="794" y="199"/>
                  <a:pt x="795" y="198"/>
                </a:cubicBezTo>
                <a:cubicBezTo>
                  <a:pt x="797" y="195"/>
                  <a:pt x="797" y="195"/>
                  <a:pt x="797" y="195"/>
                </a:cubicBezTo>
                <a:cubicBezTo>
                  <a:pt x="799" y="194"/>
                  <a:pt x="799" y="192"/>
                  <a:pt x="797" y="191"/>
                </a:cubicBezTo>
                <a:cubicBezTo>
                  <a:pt x="796" y="190"/>
                  <a:pt x="794" y="190"/>
                  <a:pt x="793" y="191"/>
                </a:cubicBezTo>
                <a:cubicBezTo>
                  <a:pt x="790" y="194"/>
                  <a:pt x="790" y="194"/>
                  <a:pt x="790" y="194"/>
                </a:cubicBezTo>
                <a:cubicBezTo>
                  <a:pt x="789" y="195"/>
                  <a:pt x="789" y="196"/>
                  <a:pt x="790" y="197"/>
                </a:cubicBezTo>
                <a:cubicBezTo>
                  <a:pt x="789" y="197"/>
                  <a:pt x="787" y="197"/>
                  <a:pt x="786" y="198"/>
                </a:cubicBezTo>
                <a:close/>
                <a:moveTo>
                  <a:pt x="500" y="488"/>
                </a:moveTo>
                <a:cubicBezTo>
                  <a:pt x="499" y="487"/>
                  <a:pt x="497" y="487"/>
                  <a:pt x="496" y="488"/>
                </a:cubicBezTo>
                <a:cubicBezTo>
                  <a:pt x="362" y="622"/>
                  <a:pt x="362" y="622"/>
                  <a:pt x="362" y="622"/>
                </a:cubicBezTo>
                <a:cubicBezTo>
                  <a:pt x="361" y="624"/>
                  <a:pt x="361" y="626"/>
                  <a:pt x="362" y="627"/>
                </a:cubicBezTo>
                <a:cubicBezTo>
                  <a:pt x="362" y="627"/>
                  <a:pt x="363" y="628"/>
                  <a:pt x="364" y="628"/>
                </a:cubicBezTo>
                <a:cubicBezTo>
                  <a:pt x="365" y="628"/>
                  <a:pt x="365" y="627"/>
                  <a:pt x="366" y="627"/>
                </a:cubicBezTo>
                <a:cubicBezTo>
                  <a:pt x="500" y="493"/>
                  <a:pt x="500" y="493"/>
                  <a:pt x="500" y="493"/>
                </a:cubicBezTo>
                <a:cubicBezTo>
                  <a:pt x="501" y="492"/>
                  <a:pt x="501" y="490"/>
                  <a:pt x="500" y="488"/>
                </a:cubicBezTo>
                <a:close/>
                <a:moveTo>
                  <a:pt x="804" y="180"/>
                </a:moveTo>
                <a:cubicBezTo>
                  <a:pt x="801" y="183"/>
                  <a:pt x="801" y="183"/>
                  <a:pt x="801" y="183"/>
                </a:cubicBezTo>
                <a:cubicBezTo>
                  <a:pt x="800" y="185"/>
                  <a:pt x="800" y="186"/>
                  <a:pt x="801" y="188"/>
                </a:cubicBezTo>
                <a:cubicBezTo>
                  <a:pt x="801" y="188"/>
                  <a:pt x="802" y="189"/>
                  <a:pt x="803" y="189"/>
                </a:cubicBezTo>
                <a:cubicBezTo>
                  <a:pt x="804" y="189"/>
                  <a:pt x="805" y="188"/>
                  <a:pt x="805" y="188"/>
                </a:cubicBezTo>
                <a:cubicBezTo>
                  <a:pt x="809" y="184"/>
                  <a:pt x="809" y="184"/>
                  <a:pt x="809" y="184"/>
                </a:cubicBezTo>
                <a:cubicBezTo>
                  <a:pt x="810" y="183"/>
                  <a:pt x="810" y="181"/>
                  <a:pt x="809" y="180"/>
                </a:cubicBezTo>
                <a:cubicBezTo>
                  <a:pt x="807" y="179"/>
                  <a:pt x="806" y="179"/>
                  <a:pt x="804" y="180"/>
                </a:cubicBezTo>
                <a:close/>
                <a:moveTo>
                  <a:pt x="852" y="136"/>
                </a:moveTo>
                <a:cubicBezTo>
                  <a:pt x="853" y="137"/>
                  <a:pt x="854" y="137"/>
                  <a:pt x="855" y="137"/>
                </a:cubicBezTo>
                <a:cubicBezTo>
                  <a:pt x="855" y="137"/>
                  <a:pt x="856" y="137"/>
                  <a:pt x="857" y="136"/>
                </a:cubicBezTo>
                <a:cubicBezTo>
                  <a:pt x="923" y="69"/>
                  <a:pt x="923" y="69"/>
                  <a:pt x="923" y="69"/>
                </a:cubicBezTo>
                <a:cubicBezTo>
                  <a:pt x="925" y="68"/>
                  <a:pt x="925" y="66"/>
                  <a:pt x="923" y="65"/>
                </a:cubicBezTo>
                <a:cubicBezTo>
                  <a:pt x="922" y="64"/>
                  <a:pt x="920" y="64"/>
                  <a:pt x="919" y="65"/>
                </a:cubicBezTo>
                <a:cubicBezTo>
                  <a:pt x="852" y="132"/>
                  <a:pt x="852" y="132"/>
                  <a:pt x="852" y="132"/>
                </a:cubicBezTo>
                <a:cubicBezTo>
                  <a:pt x="851" y="133"/>
                  <a:pt x="851" y="135"/>
                  <a:pt x="852" y="136"/>
                </a:cubicBezTo>
                <a:close/>
                <a:moveTo>
                  <a:pt x="970" y="22"/>
                </a:moveTo>
                <a:cubicBezTo>
                  <a:pt x="971" y="22"/>
                  <a:pt x="971" y="21"/>
                  <a:pt x="972" y="21"/>
                </a:cubicBezTo>
                <a:cubicBezTo>
                  <a:pt x="975" y="18"/>
                  <a:pt x="975" y="18"/>
                  <a:pt x="975" y="18"/>
                </a:cubicBezTo>
                <a:cubicBezTo>
                  <a:pt x="976" y="17"/>
                  <a:pt x="976" y="15"/>
                  <a:pt x="975" y="14"/>
                </a:cubicBezTo>
                <a:cubicBezTo>
                  <a:pt x="974" y="12"/>
                  <a:pt x="972" y="12"/>
                  <a:pt x="970" y="14"/>
                </a:cubicBezTo>
                <a:cubicBezTo>
                  <a:pt x="968" y="16"/>
                  <a:pt x="968" y="16"/>
                  <a:pt x="968" y="16"/>
                </a:cubicBezTo>
                <a:cubicBezTo>
                  <a:pt x="966" y="18"/>
                  <a:pt x="966" y="20"/>
                  <a:pt x="968" y="21"/>
                </a:cubicBezTo>
                <a:cubicBezTo>
                  <a:pt x="968" y="21"/>
                  <a:pt x="969" y="22"/>
                  <a:pt x="970" y="22"/>
                </a:cubicBezTo>
                <a:close/>
                <a:moveTo>
                  <a:pt x="767" y="231"/>
                </a:moveTo>
                <a:cubicBezTo>
                  <a:pt x="752" y="246"/>
                  <a:pt x="752" y="246"/>
                  <a:pt x="752" y="246"/>
                </a:cubicBezTo>
                <a:cubicBezTo>
                  <a:pt x="751" y="247"/>
                  <a:pt x="751" y="249"/>
                  <a:pt x="752" y="250"/>
                </a:cubicBezTo>
                <a:cubicBezTo>
                  <a:pt x="753" y="251"/>
                  <a:pt x="753" y="251"/>
                  <a:pt x="754" y="251"/>
                </a:cubicBezTo>
                <a:cubicBezTo>
                  <a:pt x="755" y="251"/>
                  <a:pt x="756" y="251"/>
                  <a:pt x="756" y="250"/>
                </a:cubicBezTo>
                <a:cubicBezTo>
                  <a:pt x="771" y="236"/>
                  <a:pt x="771" y="236"/>
                  <a:pt x="771" y="236"/>
                </a:cubicBezTo>
                <a:cubicBezTo>
                  <a:pt x="772" y="234"/>
                  <a:pt x="772" y="232"/>
                  <a:pt x="771" y="231"/>
                </a:cubicBezTo>
                <a:cubicBezTo>
                  <a:pt x="770" y="230"/>
                  <a:pt x="768" y="230"/>
                  <a:pt x="767" y="231"/>
                </a:cubicBezTo>
                <a:close/>
                <a:moveTo>
                  <a:pt x="505" y="497"/>
                </a:moveTo>
                <a:cubicBezTo>
                  <a:pt x="504" y="496"/>
                  <a:pt x="502" y="496"/>
                  <a:pt x="501" y="497"/>
                </a:cubicBezTo>
                <a:cubicBezTo>
                  <a:pt x="369" y="629"/>
                  <a:pt x="369" y="629"/>
                  <a:pt x="369" y="629"/>
                </a:cubicBezTo>
                <a:cubicBezTo>
                  <a:pt x="368" y="630"/>
                  <a:pt x="368" y="632"/>
                  <a:pt x="369" y="633"/>
                </a:cubicBezTo>
                <a:cubicBezTo>
                  <a:pt x="370" y="634"/>
                  <a:pt x="371" y="634"/>
                  <a:pt x="371" y="634"/>
                </a:cubicBezTo>
                <a:cubicBezTo>
                  <a:pt x="372" y="634"/>
                  <a:pt x="373" y="634"/>
                  <a:pt x="374" y="633"/>
                </a:cubicBezTo>
                <a:cubicBezTo>
                  <a:pt x="505" y="501"/>
                  <a:pt x="505" y="501"/>
                  <a:pt x="505" y="501"/>
                </a:cubicBezTo>
                <a:cubicBezTo>
                  <a:pt x="507" y="500"/>
                  <a:pt x="507" y="498"/>
                  <a:pt x="505" y="497"/>
                </a:cubicBezTo>
                <a:close/>
                <a:moveTo>
                  <a:pt x="851" y="147"/>
                </a:moveTo>
                <a:cubicBezTo>
                  <a:pt x="841" y="157"/>
                  <a:pt x="841" y="157"/>
                  <a:pt x="841" y="157"/>
                </a:cubicBezTo>
                <a:cubicBezTo>
                  <a:pt x="840" y="158"/>
                  <a:pt x="840" y="160"/>
                  <a:pt x="841" y="161"/>
                </a:cubicBezTo>
                <a:cubicBezTo>
                  <a:pt x="842" y="162"/>
                  <a:pt x="843" y="162"/>
                  <a:pt x="843" y="162"/>
                </a:cubicBezTo>
                <a:cubicBezTo>
                  <a:pt x="844" y="162"/>
                  <a:pt x="845" y="162"/>
                  <a:pt x="846" y="161"/>
                </a:cubicBezTo>
                <a:cubicBezTo>
                  <a:pt x="855" y="152"/>
                  <a:pt x="855" y="152"/>
                  <a:pt x="855" y="152"/>
                </a:cubicBezTo>
                <a:cubicBezTo>
                  <a:pt x="856" y="151"/>
                  <a:pt x="856" y="149"/>
                  <a:pt x="855" y="147"/>
                </a:cubicBezTo>
                <a:cubicBezTo>
                  <a:pt x="854" y="146"/>
                  <a:pt x="852" y="146"/>
                  <a:pt x="851" y="147"/>
                </a:cubicBezTo>
                <a:close/>
                <a:moveTo>
                  <a:pt x="985" y="21"/>
                </a:moveTo>
                <a:cubicBezTo>
                  <a:pt x="986" y="21"/>
                  <a:pt x="987" y="20"/>
                  <a:pt x="987" y="20"/>
                </a:cubicBezTo>
                <a:cubicBezTo>
                  <a:pt x="988" y="18"/>
                  <a:pt x="988" y="18"/>
                  <a:pt x="988" y="18"/>
                </a:cubicBezTo>
                <a:cubicBezTo>
                  <a:pt x="990" y="17"/>
                  <a:pt x="990" y="15"/>
                  <a:pt x="988" y="14"/>
                </a:cubicBezTo>
                <a:cubicBezTo>
                  <a:pt x="987" y="13"/>
                  <a:pt x="985" y="13"/>
                  <a:pt x="984" y="14"/>
                </a:cubicBezTo>
                <a:cubicBezTo>
                  <a:pt x="983" y="15"/>
                  <a:pt x="983" y="15"/>
                  <a:pt x="983" y="15"/>
                </a:cubicBezTo>
                <a:cubicBezTo>
                  <a:pt x="982" y="16"/>
                  <a:pt x="982" y="18"/>
                  <a:pt x="983" y="20"/>
                </a:cubicBezTo>
                <a:cubicBezTo>
                  <a:pt x="983" y="20"/>
                  <a:pt x="984" y="21"/>
                  <a:pt x="985" y="21"/>
                </a:cubicBezTo>
                <a:close/>
                <a:moveTo>
                  <a:pt x="791" y="215"/>
                </a:moveTo>
                <a:cubicBezTo>
                  <a:pt x="791" y="215"/>
                  <a:pt x="792" y="215"/>
                  <a:pt x="793" y="214"/>
                </a:cubicBezTo>
                <a:cubicBezTo>
                  <a:pt x="824" y="183"/>
                  <a:pt x="824" y="183"/>
                  <a:pt x="824" y="183"/>
                </a:cubicBezTo>
                <a:cubicBezTo>
                  <a:pt x="830" y="177"/>
                  <a:pt x="830" y="177"/>
                  <a:pt x="830" y="177"/>
                </a:cubicBezTo>
                <a:cubicBezTo>
                  <a:pt x="836" y="170"/>
                  <a:pt x="836" y="170"/>
                  <a:pt x="836" y="170"/>
                </a:cubicBezTo>
                <a:cubicBezTo>
                  <a:pt x="838" y="169"/>
                  <a:pt x="838" y="167"/>
                  <a:pt x="836" y="166"/>
                </a:cubicBezTo>
                <a:cubicBezTo>
                  <a:pt x="835" y="165"/>
                  <a:pt x="833" y="165"/>
                  <a:pt x="832" y="166"/>
                </a:cubicBezTo>
                <a:cubicBezTo>
                  <a:pt x="826" y="172"/>
                  <a:pt x="826" y="172"/>
                  <a:pt x="826" y="172"/>
                </a:cubicBezTo>
                <a:cubicBezTo>
                  <a:pt x="788" y="210"/>
                  <a:pt x="788" y="210"/>
                  <a:pt x="788" y="210"/>
                </a:cubicBezTo>
                <a:cubicBezTo>
                  <a:pt x="787" y="211"/>
                  <a:pt x="787" y="213"/>
                  <a:pt x="788" y="214"/>
                </a:cubicBezTo>
                <a:cubicBezTo>
                  <a:pt x="789" y="215"/>
                  <a:pt x="790" y="215"/>
                  <a:pt x="791" y="215"/>
                </a:cubicBezTo>
                <a:close/>
                <a:moveTo>
                  <a:pt x="862" y="145"/>
                </a:moveTo>
                <a:cubicBezTo>
                  <a:pt x="885" y="122"/>
                  <a:pt x="885" y="122"/>
                  <a:pt x="885" y="122"/>
                </a:cubicBezTo>
                <a:cubicBezTo>
                  <a:pt x="886" y="121"/>
                  <a:pt x="886" y="119"/>
                  <a:pt x="885" y="118"/>
                </a:cubicBezTo>
                <a:cubicBezTo>
                  <a:pt x="884" y="116"/>
                  <a:pt x="882" y="116"/>
                  <a:pt x="881" y="118"/>
                </a:cubicBezTo>
                <a:cubicBezTo>
                  <a:pt x="858" y="140"/>
                  <a:pt x="858" y="140"/>
                  <a:pt x="858" y="140"/>
                </a:cubicBezTo>
                <a:cubicBezTo>
                  <a:pt x="857" y="141"/>
                  <a:pt x="857" y="143"/>
                  <a:pt x="858" y="145"/>
                </a:cubicBezTo>
                <a:cubicBezTo>
                  <a:pt x="858" y="145"/>
                  <a:pt x="859" y="146"/>
                  <a:pt x="860" y="146"/>
                </a:cubicBezTo>
                <a:cubicBezTo>
                  <a:pt x="861" y="146"/>
                  <a:pt x="862" y="145"/>
                  <a:pt x="862" y="145"/>
                </a:cubicBezTo>
                <a:close/>
                <a:moveTo>
                  <a:pt x="906" y="97"/>
                </a:moveTo>
                <a:cubicBezTo>
                  <a:pt x="906" y="97"/>
                  <a:pt x="907" y="98"/>
                  <a:pt x="908" y="98"/>
                </a:cubicBezTo>
                <a:cubicBezTo>
                  <a:pt x="909" y="98"/>
                  <a:pt x="910" y="97"/>
                  <a:pt x="910" y="97"/>
                </a:cubicBezTo>
                <a:cubicBezTo>
                  <a:pt x="933" y="74"/>
                  <a:pt x="933" y="74"/>
                  <a:pt x="933" y="74"/>
                </a:cubicBezTo>
                <a:cubicBezTo>
                  <a:pt x="934" y="73"/>
                  <a:pt x="934" y="71"/>
                  <a:pt x="933" y="70"/>
                </a:cubicBezTo>
                <a:cubicBezTo>
                  <a:pt x="932" y="68"/>
                  <a:pt x="930" y="68"/>
                  <a:pt x="928" y="70"/>
                </a:cubicBezTo>
                <a:cubicBezTo>
                  <a:pt x="906" y="92"/>
                  <a:pt x="906" y="92"/>
                  <a:pt x="906" y="92"/>
                </a:cubicBezTo>
                <a:cubicBezTo>
                  <a:pt x="905" y="93"/>
                  <a:pt x="905" y="95"/>
                  <a:pt x="906" y="97"/>
                </a:cubicBezTo>
                <a:close/>
                <a:moveTo>
                  <a:pt x="901" y="106"/>
                </a:moveTo>
                <a:cubicBezTo>
                  <a:pt x="901" y="105"/>
                  <a:pt x="901" y="105"/>
                  <a:pt x="901" y="105"/>
                </a:cubicBezTo>
                <a:cubicBezTo>
                  <a:pt x="903" y="104"/>
                  <a:pt x="903" y="102"/>
                  <a:pt x="901" y="101"/>
                </a:cubicBezTo>
                <a:cubicBezTo>
                  <a:pt x="900" y="100"/>
                  <a:pt x="898" y="100"/>
                  <a:pt x="897" y="101"/>
                </a:cubicBezTo>
                <a:cubicBezTo>
                  <a:pt x="896" y="102"/>
                  <a:pt x="896" y="102"/>
                  <a:pt x="896" y="102"/>
                </a:cubicBezTo>
                <a:cubicBezTo>
                  <a:pt x="895" y="103"/>
                  <a:pt x="895" y="105"/>
                  <a:pt x="896" y="106"/>
                </a:cubicBezTo>
                <a:cubicBezTo>
                  <a:pt x="897" y="107"/>
                  <a:pt x="898" y="107"/>
                  <a:pt x="898" y="107"/>
                </a:cubicBezTo>
                <a:cubicBezTo>
                  <a:pt x="899" y="107"/>
                  <a:pt x="900" y="107"/>
                  <a:pt x="901" y="106"/>
                </a:cubicBezTo>
                <a:close/>
                <a:moveTo>
                  <a:pt x="831" y="181"/>
                </a:moveTo>
                <a:cubicBezTo>
                  <a:pt x="831" y="181"/>
                  <a:pt x="831" y="181"/>
                  <a:pt x="831" y="181"/>
                </a:cubicBezTo>
                <a:cubicBezTo>
                  <a:pt x="794" y="218"/>
                  <a:pt x="794" y="218"/>
                  <a:pt x="794" y="218"/>
                </a:cubicBezTo>
                <a:cubicBezTo>
                  <a:pt x="792" y="220"/>
                  <a:pt x="792" y="222"/>
                  <a:pt x="794" y="223"/>
                </a:cubicBezTo>
                <a:cubicBezTo>
                  <a:pt x="794" y="223"/>
                  <a:pt x="795" y="224"/>
                  <a:pt x="796" y="224"/>
                </a:cubicBezTo>
                <a:cubicBezTo>
                  <a:pt x="797" y="224"/>
                  <a:pt x="797" y="223"/>
                  <a:pt x="798" y="223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56" y="165"/>
                  <a:pt x="856" y="165"/>
                  <a:pt x="856" y="165"/>
                </a:cubicBezTo>
                <a:cubicBezTo>
                  <a:pt x="857" y="164"/>
                  <a:pt x="857" y="162"/>
                  <a:pt x="856" y="161"/>
                </a:cubicBezTo>
                <a:cubicBezTo>
                  <a:pt x="854" y="160"/>
                  <a:pt x="853" y="160"/>
                  <a:pt x="851" y="161"/>
                </a:cubicBezTo>
                <a:cubicBezTo>
                  <a:pt x="831" y="181"/>
                  <a:pt x="831" y="181"/>
                  <a:pt x="831" y="181"/>
                </a:cubicBezTo>
                <a:close/>
                <a:moveTo>
                  <a:pt x="898" y="118"/>
                </a:moveTo>
                <a:cubicBezTo>
                  <a:pt x="899" y="119"/>
                  <a:pt x="900" y="119"/>
                  <a:pt x="900" y="119"/>
                </a:cubicBezTo>
                <a:cubicBezTo>
                  <a:pt x="901" y="119"/>
                  <a:pt x="902" y="119"/>
                  <a:pt x="903" y="118"/>
                </a:cubicBezTo>
                <a:cubicBezTo>
                  <a:pt x="945" y="75"/>
                  <a:pt x="945" y="75"/>
                  <a:pt x="945" y="75"/>
                </a:cubicBezTo>
                <a:cubicBezTo>
                  <a:pt x="946" y="74"/>
                  <a:pt x="946" y="72"/>
                  <a:pt x="945" y="71"/>
                </a:cubicBezTo>
                <a:cubicBezTo>
                  <a:pt x="944" y="70"/>
                  <a:pt x="942" y="70"/>
                  <a:pt x="941" y="71"/>
                </a:cubicBezTo>
                <a:cubicBezTo>
                  <a:pt x="898" y="114"/>
                  <a:pt x="898" y="114"/>
                  <a:pt x="898" y="114"/>
                </a:cubicBezTo>
                <a:cubicBezTo>
                  <a:pt x="897" y="115"/>
                  <a:pt x="897" y="117"/>
                  <a:pt x="898" y="118"/>
                </a:cubicBezTo>
                <a:close/>
                <a:moveTo>
                  <a:pt x="856" y="160"/>
                </a:moveTo>
                <a:cubicBezTo>
                  <a:pt x="857" y="161"/>
                  <a:pt x="858" y="161"/>
                  <a:pt x="859" y="161"/>
                </a:cubicBezTo>
                <a:cubicBezTo>
                  <a:pt x="859" y="161"/>
                  <a:pt x="860" y="161"/>
                  <a:pt x="861" y="160"/>
                </a:cubicBezTo>
                <a:cubicBezTo>
                  <a:pt x="865" y="155"/>
                  <a:pt x="865" y="155"/>
                  <a:pt x="865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91" y="130"/>
                  <a:pt x="891" y="130"/>
                  <a:pt x="891" y="130"/>
                </a:cubicBezTo>
                <a:cubicBezTo>
                  <a:pt x="892" y="129"/>
                  <a:pt x="892" y="127"/>
                  <a:pt x="891" y="125"/>
                </a:cubicBezTo>
                <a:cubicBezTo>
                  <a:pt x="890" y="124"/>
                  <a:pt x="888" y="124"/>
                  <a:pt x="887" y="125"/>
                </a:cubicBezTo>
                <a:cubicBezTo>
                  <a:pt x="862" y="150"/>
                  <a:pt x="862" y="150"/>
                  <a:pt x="862" y="150"/>
                </a:cubicBezTo>
                <a:cubicBezTo>
                  <a:pt x="862" y="150"/>
                  <a:pt x="862" y="151"/>
                  <a:pt x="862" y="151"/>
                </a:cubicBezTo>
                <a:cubicBezTo>
                  <a:pt x="861" y="151"/>
                  <a:pt x="861" y="151"/>
                  <a:pt x="861" y="151"/>
                </a:cubicBezTo>
                <a:cubicBezTo>
                  <a:pt x="856" y="156"/>
                  <a:pt x="856" y="156"/>
                  <a:pt x="856" y="156"/>
                </a:cubicBezTo>
                <a:cubicBezTo>
                  <a:pt x="855" y="157"/>
                  <a:pt x="855" y="159"/>
                  <a:pt x="856" y="160"/>
                </a:cubicBezTo>
                <a:close/>
                <a:moveTo>
                  <a:pt x="508" y="508"/>
                </a:moveTo>
                <a:cubicBezTo>
                  <a:pt x="507" y="507"/>
                  <a:pt x="505" y="507"/>
                  <a:pt x="504" y="508"/>
                </a:cubicBezTo>
                <a:cubicBezTo>
                  <a:pt x="378" y="634"/>
                  <a:pt x="378" y="634"/>
                  <a:pt x="378" y="634"/>
                </a:cubicBezTo>
                <a:cubicBezTo>
                  <a:pt x="377" y="635"/>
                  <a:pt x="377" y="637"/>
                  <a:pt x="378" y="638"/>
                </a:cubicBezTo>
                <a:cubicBezTo>
                  <a:pt x="379" y="639"/>
                  <a:pt x="380" y="639"/>
                  <a:pt x="380" y="639"/>
                </a:cubicBezTo>
                <a:cubicBezTo>
                  <a:pt x="381" y="639"/>
                  <a:pt x="382" y="639"/>
                  <a:pt x="383" y="638"/>
                </a:cubicBezTo>
                <a:cubicBezTo>
                  <a:pt x="508" y="513"/>
                  <a:pt x="508" y="513"/>
                  <a:pt x="508" y="513"/>
                </a:cubicBezTo>
                <a:cubicBezTo>
                  <a:pt x="509" y="512"/>
                  <a:pt x="509" y="510"/>
                  <a:pt x="508" y="508"/>
                </a:cubicBezTo>
                <a:close/>
                <a:moveTo>
                  <a:pt x="750" y="269"/>
                </a:moveTo>
                <a:cubicBezTo>
                  <a:pt x="751" y="269"/>
                  <a:pt x="752" y="269"/>
                  <a:pt x="752" y="269"/>
                </a:cubicBezTo>
                <a:cubicBezTo>
                  <a:pt x="784" y="237"/>
                  <a:pt x="784" y="237"/>
                  <a:pt x="784" y="237"/>
                </a:cubicBezTo>
                <a:cubicBezTo>
                  <a:pt x="785" y="236"/>
                  <a:pt x="785" y="234"/>
                  <a:pt x="784" y="233"/>
                </a:cubicBezTo>
                <a:cubicBezTo>
                  <a:pt x="783" y="231"/>
                  <a:pt x="781" y="231"/>
                  <a:pt x="779" y="233"/>
                </a:cubicBezTo>
                <a:cubicBezTo>
                  <a:pt x="748" y="264"/>
                  <a:pt x="748" y="264"/>
                  <a:pt x="748" y="264"/>
                </a:cubicBezTo>
                <a:cubicBezTo>
                  <a:pt x="747" y="265"/>
                  <a:pt x="747" y="267"/>
                  <a:pt x="748" y="269"/>
                </a:cubicBezTo>
                <a:cubicBezTo>
                  <a:pt x="748" y="269"/>
                  <a:pt x="749" y="269"/>
                  <a:pt x="750" y="269"/>
                </a:cubicBezTo>
                <a:close/>
                <a:moveTo>
                  <a:pt x="1001" y="18"/>
                </a:moveTo>
                <a:cubicBezTo>
                  <a:pt x="1002" y="18"/>
                  <a:pt x="1003" y="18"/>
                  <a:pt x="1003" y="17"/>
                </a:cubicBezTo>
                <a:cubicBezTo>
                  <a:pt x="1005" y="15"/>
                  <a:pt x="1005" y="15"/>
                  <a:pt x="1005" y="15"/>
                </a:cubicBezTo>
                <a:cubicBezTo>
                  <a:pt x="1007" y="14"/>
                  <a:pt x="1007" y="12"/>
                  <a:pt x="1005" y="11"/>
                </a:cubicBezTo>
                <a:cubicBezTo>
                  <a:pt x="1004" y="10"/>
                  <a:pt x="1002" y="10"/>
                  <a:pt x="1001" y="11"/>
                </a:cubicBezTo>
                <a:cubicBezTo>
                  <a:pt x="999" y="13"/>
                  <a:pt x="999" y="13"/>
                  <a:pt x="999" y="13"/>
                </a:cubicBezTo>
                <a:cubicBezTo>
                  <a:pt x="998" y="14"/>
                  <a:pt x="998" y="16"/>
                  <a:pt x="999" y="17"/>
                </a:cubicBezTo>
                <a:cubicBezTo>
                  <a:pt x="1000" y="18"/>
                  <a:pt x="1001" y="18"/>
                  <a:pt x="1001" y="18"/>
                </a:cubicBezTo>
                <a:close/>
                <a:moveTo>
                  <a:pt x="903" y="128"/>
                </a:moveTo>
                <a:cubicBezTo>
                  <a:pt x="903" y="128"/>
                  <a:pt x="904" y="129"/>
                  <a:pt x="905" y="129"/>
                </a:cubicBezTo>
                <a:cubicBezTo>
                  <a:pt x="906" y="129"/>
                  <a:pt x="906" y="128"/>
                  <a:pt x="907" y="128"/>
                </a:cubicBezTo>
                <a:cubicBezTo>
                  <a:pt x="957" y="78"/>
                  <a:pt x="957" y="78"/>
                  <a:pt x="957" y="78"/>
                </a:cubicBezTo>
                <a:cubicBezTo>
                  <a:pt x="958" y="76"/>
                  <a:pt x="958" y="74"/>
                  <a:pt x="957" y="73"/>
                </a:cubicBezTo>
                <a:cubicBezTo>
                  <a:pt x="956" y="72"/>
                  <a:pt x="954" y="72"/>
                  <a:pt x="953" y="73"/>
                </a:cubicBezTo>
                <a:cubicBezTo>
                  <a:pt x="903" y="123"/>
                  <a:pt x="903" y="123"/>
                  <a:pt x="903" y="123"/>
                </a:cubicBezTo>
                <a:cubicBezTo>
                  <a:pt x="901" y="125"/>
                  <a:pt x="901" y="127"/>
                  <a:pt x="903" y="128"/>
                </a:cubicBezTo>
                <a:close/>
                <a:moveTo>
                  <a:pt x="1011" y="22"/>
                </a:moveTo>
                <a:cubicBezTo>
                  <a:pt x="1012" y="22"/>
                  <a:pt x="1013" y="22"/>
                  <a:pt x="1014" y="21"/>
                </a:cubicBezTo>
                <a:cubicBezTo>
                  <a:pt x="1015" y="20"/>
                  <a:pt x="1015" y="20"/>
                  <a:pt x="1015" y="20"/>
                </a:cubicBezTo>
                <a:cubicBezTo>
                  <a:pt x="1016" y="19"/>
                  <a:pt x="1016" y="17"/>
                  <a:pt x="1015" y="16"/>
                </a:cubicBezTo>
                <a:cubicBezTo>
                  <a:pt x="1014" y="14"/>
                  <a:pt x="1012" y="14"/>
                  <a:pt x="1010" y="16"/>
                </a:cubicBezTo>
                <a:cubicBezTo>
                  <a:pt x="1009" y="17"/>
                  <a:pt x="1009" y="17"/>
                  <a:pt x="1009" y="17"/>
                </a:cubicBezTo>
                <a:cubicBezTo>
                  <a:pt x="1008" y="18"/>
                  <a:pt x="1008" y="20"/>
                  <a:pt x="1009" y="21"/>
                </a:cubicBezTo>
                <a:cubicBezTo>
                  <a:pt x="1010" y="22"/>
                  <a:pt x="1011" y="22"/>
                  <a:pt x="1011" y="22"/>
                </a:cubicBezTo>
                <a:close/>
                <a:moveTo>
                  <a:pt x="505" y="526"/>
                </a:moveTo>
                <a:cubicBezTo>
                  <a:pt x="504" y="524"/>
                  <a:pt x="502" y="524"/>
                  <a:pt x="500" y="526"/>
                </a:cubicBezTo>
                <a:cubicBezTo>
                  <a:pt x="388" y="639"/>
                  <a:pt x="388" y="639"/>
                  <a:pt x="388" y="639"/>
                </a:cubicBezTo>
                <a:cubicBezTo>
                  <a:pt x="386" y="640"/>
                  <a:pt x="386" y="642"/>
                  <a:pt x="388" y="643"/>
                </a:cubicBezTo>
                <a:cubicBezTo>
                  <a:pt x="388" y="644"/>
                  <a:pt x="389" y="644"/>
                  <a:pt x="390" y="644"/>
                </a:cubicBezTo>
                <a:cubicBezTo>
                  <a:pt x="390" y="644"/>
                  <a:pt x="391" y="644"/>
                  <a:pt x="392" y="643"/>
                </a:cubicBezTo>
                <a:cubicBezTo>
                  <a:pt x="505" y="530"/>
                  <a:pt x="505" y="530"/>
                  <a:pt x="505" y="530"/>
                </a:cubicBezTo>
                <a:cubicBezTo>
                  <a:pt x="506" y="529"/>
                  <a:pt x="506" y="527"/>
                  <a:pt x="505" y="526"/>
                </a:cubicBezTo>
                <a:close/>
                <a:moveTo>
                  <a:pt x="883" y="144"/>
                </a:moveTo>
                <a:cubicBezTo>
                  <a:pt x="883" y="144"/>
                  <a:pt x="882" y="144"/>
                  <a:pt x="881" y="145"/>
                </a:cubicBezTo>
                <a:cubicBezTo>
                  <a:pt x="876" y="150"/>
                  <a:pt x="876" y="150"/>
                  <a:pt x="876" y="150"/>
                </a:cubicBezTo>
                <a:cubicBezTo>
                  <a:pt x="875" y="151"/>
                  <a:pt x="875" y="153"/>
                  <a:pt x="876" y="155"/>
                </a:cubicBezTo>
                <a:cubicBezTo>
                  <a:pt x="876" y="155"/>
                  <a:pt x="877" y="156"/>
                  <a:pt x="878" y="156"/>
                </a:cubicBezTo>
                <a:cubicBezTo>
                  <a:pt x="879" y="156"/>
                  <a:pt x="880" y="155"/>
                  <a:pt x="880" y="155"/>
                </a:cubicBezTo>
                <a:cubicBezTo>
                  <a:pt x="886" y="149"/>
                  <a:pt x="886" y="149"/>
                  <a:pt x="886" y="149"/>
                </a:cubicBezTo>
                <a:cubicBezTo>
                  <a:pt x="886" y="149"/>
                  <a:pt x="887" y="148"/>
                  <a:pt x="887" y="147"/>
                </a:cubicBezTo>
                <a:cubicBezTo>
                  <a:pt x="887" y="146"/>
                  <a:pt x="886" y="145"/>
                  <a:pt x="886" y="145"/>
                </a:cubicBezTo>
                <a:cubicBezTo>
                  <a:pt x="885" y="144"/>
                  <a:pt x="884" y="144"/>
                  <a:pt x="883" y="144"/>
                </a:cubicBezTo>
                <a:close/>
                <a:moveTo>
                  <a:pt x="752" y="278"/>
                </a:moveTo>
                <a:cubicBezTo>
                  <a:pt x="753" y="279"/>
                  <a:pt x="753" y="279"/>
                  <a:pt x="754" y="279"/>
                </a:cubicBezTo>
                <a:cubicBezTo>
                  <a:pt x="755" y="279"/>
                  <a:pt x="756" y="279"/>
                  <a:pt x="756" y="278"/>
                </a:cubicBezTo>
                <a:cubicBezTo>
                  <a:pt x="869" y="166"/>
                  <a:pt x="869" y="166"/>
                  <a:pt x="869" y="166"/>
                </a:cubicBezTo>
                <a:cubicBezTo>
                  <a:pt x="870" y="164"/>
                  <a:pt x="870" y="163"/>
                  <a:pt x="869" y="161"/>
                </a:cubicBezTo>
                <a:cubicBezTo>
                  <a:pt x="868" y="160"/>
                  <a:pt x="866" y="160"/>
                  <a:pt x="865" y="161"/>
                </a:cubicBezTo>
                <a:cubicBezTo>
                  <a:pt x="752" y="274"/>
                  <a:pt x="752" y="274"/>
                  <a:pt x="752" y="274"/>
                </a:cubicBezTo>
                <a:cubicBezTo>
                  <a:pt x="751" y="275"/>
                  <a:pt x="751" y="277"/>
                  <a:pt x="752" y="278"/>
                </a:cubicBezTo>
                <a:close/>
                <a:moveTo>
                  <a:pt x="765" y="282"/>
                </a:moveTo>
                <a:cubicBezTo>
                  <a:pt x="766" y="282"/>
                  <a:pt x="767" y="282"/>
                  <a:pt x="767" y="281"/>
                </a:cubicBezTo>
                <a:cubicBezTo>
                  <a:pt x="882" y="166"/>
                  <a:pt x="882" y="166"/>
                  <a:pt x="882" y="166"/>
                </a:cubicBezTo>
                <a:cubicBezTo>
                  <a:pt x="884" y="165"/>
                  <a:pt x="884" y="163"/>
                  <a:pt x="882" y="162"/>
                </a:cubicBezTo>
                <a:cubicBezTo>
                  <a:pt x="881" y="161"/>
                  <a:pt x="879" y="161"/>
                  <a:pt x="878" y="162"/>
                </a:cubicBezTo>
                <a:cubicBezTo>
                  <a:pt x="763" y="277"/>
                  <a:pt x="763" y="277"/>
                  <a:pt x="763" y="277"/>
                </a:cubicBezTo>
                <a:cubicBezTo>
                  <a:pt x="762" y="278"/>
                  <a:pt x="762" y="280"/>
                  <a:pt x="763" y="281"/>
                </a:cubicBezTo>
                <a:cubicBezTo>
                  <a:pt x="764" y="282"/>
                  <a:pt x="764" y="282"/>
                  <a:pt x="765" y="282"/>
                </a:cubicBezTo>
                <a:close/>
                <a:moveTo>
                  <a:pt x="913" y="131"/>
                </a:moveTo>
                <a:cubicBezTo>
                  <a:pt x="914" y="132"/>
                  <a:pt x="915" y="132"/>
                  <a:pt x="915" y="132"/>
                </a:cubicBezTo>
                <a:cubicBezTo>
                  <a:pt x="916" y="132"/>
                  <a:pt x="917" y="132"/>
                  <a:pt x="918" y="131"/>
                </a:cubicBezTo>
                <a:cubicBezTo>
                  <a:pt x="968" y="81"/>
                  <a:pt x="968" y="81"/>
                  <a:pt x="968" y="81"/>
                </a:cubicBezTo>
                <a:cubicBezTo>
                  <a:pt x="969" y="80"/>
                  <a:pt x="969" y="78"/>
                  <a:pt x="968" y="77"/>
                </a:cubicBezTo>
                <a:cubicBezTo>
                  <a:pt x="967" y="75"/>
                  <a:pt x="965" y="75"/>
                  <a:pt x="963" y="77"/>
                </a:cubicBezTo>
                <a:cubicBezTo>
                  <a:pt x="913" y="127"/>
                  <a:pt x="913" y="127"/>
                  <a:pt x="913" y="127"/>
                </a:cubicBezTo>
                <a:cubicBezTo>
                  <a:pt x="912" y="128"/>
                  <a:pt x="912" y="130"/>
                  <a:pt x="913" y="131"/>
                </a:cubicBezTo>
                <a:close/>
                <a:moveTo>
                  <a:pt x="399" y="650"/>
                </a:moveTo>
                <a:cubicBezTo>
                  <a:pt x="521" y="527"/>
                  <a:pt x="521" y="527"/>
                  <a:pt x="521" y="527"/>
                </a:cubicBezTo>
                <a:cubicBezTo>
                  <a:pt x="523" y="526"/>
                  <a:pt x="523" y="524"/>
                  <a:pt x="521" y="523"/>
                </a:cubicBezTo>
                <a:cubicBezTo>
                  <a:pt x="520" y="522"/>
                  <a:pt x="518" y="522"/>
                  <a:pt x="517" y="523"/>
                </a:cubicBezTo>
                <a:cubicBezTo>
                  <a:pt x="395" y="646"/>
                  <a:pt x="395" y="646"/>
                  <a:pt x="395" y="646"/>
                </a:cubicBezTo>
                <a:cubicBezTo>
                  <a:pt x="393" y="647"/>
                  <a:pt x="393" y="649"/>
                  <a:pt x="395" y="650"/>
                </a:cubicBezTo>
                <a:cubicBezTo>
                  <a:pt x="395" y="650"/>
                  <a:pt x="396" y="651"/>
                  <a:pt x="397" y="651"/>
                </a:cubicBezTo>
                <a:cubicBezTo>
                  <a:pt x="397" y="651"/>
                  <a:pt x="398" y="650"/>
                  <a:pt x="399" y="650"/>
                </a:cubicBezTo>
                <a:close/>
                <a:moveTo>
                  <a:pt x="906" y="142"/>
                </a:moveTo>
                <a:cubicBezTo>
                  <a:pt x="906" y="142"/>
                  <a:pt x="907" y="141"/>
                  <a:pt x="908" y="141"/>
                </a:cubicBezTo>
                <a:cubicBezTo>
                  <a:pt x="909" y="139"/>
                  <a:pt x="909" y="139"/>
                  <a:pt x="909" y="139"/>
                </a:cubicBezTo>
                <a:cubicBezTo>
                  <a:pt x="909" y="139"/>
                  <a:pt x="910" y="139"/>
                  <a:pt x="910" y="139"/>
                </a:cubicBezTo>
                <a:cubicBezTo>
                  <a:pt x="910" y="139"/>
                  <a:pt x="910" y="138"/>
                  <a:pt x="911" y="138"/>
                </a:cubicBezTo>
                <a:cubicBezTo>
                  <a:pt x="913" y="136"/>
                  <a:pt x="913" y="136"/>
                  <a:pt x="913" y="136"/>
                </a:cubicBezTo>
                <a:cubicBezTo>
                  <a:pt x="914" y="135"/>
                  <a:pt x="914" y="133"/>
                  <a:pt x="913" y="131"/>
                </a:cubicBezTo>
                <a:cubicBezTo>
                  <a:pt x="912" y="130"/>
                  <a:pt x="910" y="130"/>
                  <a:pt x="909" y="131"/>
                </a:cubicBezTo>
                <a:cubicBezTo>
                  <a:pt x="906" y="134"/>
                  <a:pt x="906" y="134"/>
                  <a:pt x="906" y="134"/>
                </a:cubicBezTo>
                <a:cubicBezTo>
                  <a:pt x="906" y="134"/>
                  <a:pt x="906" y="134"/>
                  <a:pt x="906" y="135"/>
                </a:cubicBezTo>
                <a:cubicBezTo>
                  <a:pt x="905" y="135"/>
                  <a:pt x="905" y="135"/>
                  <a:pt x="905" y="135"/>
                </a:cubicBezTo>
                <a:cubicBezTo>
                  <a:pt x="903" y="137"/>
                  <a:pt x="903" y="137"/>
                  <a:pt x="903" y="137"/>
                </a:cubicBezTo>
                <a:cubicBezTo>
                  <a:pt x="902" y="138"/>
                  <a:pt x="902" y="140"/>
                  <a:pt x="903" y="141"/>
                </a:cubicBezTo>
                <a:cubicBezTo>
                  <a:pt x="904" y="141"/>
                  <a:pt x="905" y="142"/>
                  <a:pt x="906" y="142"/>
                </a:cubicBezTo>
                <a:close/>
                <a:moveTo>
                  <a:pt x="1028" y="19"/>
                </a:moveTo>
                <a:cubicBezTo>
                  <a:pt x="1029" y="19"/>
                  <a:pt x="1030" y="19"/>
                  <a:pt x="1030" y="18"/>
                </a:cubicBezTo>
                <a:cubicBezTo>
                  <a:pt x="1031" y="17"/>
                  <a:pt x="1031" y="17"/>
                  <a:pt x="1031" y="17"/>
                </a:cubicBezTo>
                <a:cubicBezTo>
                  <a:pt x="1033" y="16"/>
                  <a:pt x="1033" y="14"/>
                  <a:pt x="1031" y="13"/>
                </a:cubicBezTo>
                <a:cubicBezTo>
                  <a:pt x="1030" y="12"/>
                  <a:pt x="1028" y="12"/>
                  <a:pt x="1027" y="13"/>
                </a:cubicBezTo>
                <a:cubicBezTo>
                  <a:pt x="1026" y="14"/>
                  <a:pt x="1026" y="14"/>
                  <a:pt x="1026" y="14"/>
                </a:cubicBezTo>
                <a:cubicBezTo>
                  <a:pt x="1025" y="15"/>
                  <a:pt x="1025" y="17"/>
                  <a:pt x="1026" y="18"/>
                </a:cubicBezTo>
                <a:cubicBezTo>
                  <a:pt x="1027" y="19"/>
                  <a:pt x="1028" y="19"/>
                  <a:pt x="1028" y="19"/>
                </a:cubicBezTo>
                <a:close/>
                <a:moveTo>
                  <a:pt x="397" y="661"/>
                </a:moveTo>
                <a:cubicBezTo>
                  <a:pt x="398" y="662"/>
                  <a:pt x="399" y="662"/>
                  <a:pt x="399" y="662"/>
                </a:cubicBezTo>
                <a:cubicBezTo>
                  <a:pt x="400" y="662"/>
                  <a:pt x="401" y="662"/>
                  <a:pt x="402" y="661"/>
                </a:cubicBezTo>
                <a:cubicBezTo>
                  <a:pt x="531" y="531"/>
                  <a:pt x="531" y="531"/>
                  <a:pt x="531" y="531"/>
                </a:cubicBezTo>
                <a:cubicBezTo>
                  <a:pt x="533" y="530"/>
                  <a:pt x="533" y="528"/>
                  <a:pt x="531" y="527"/>
                </a:cubicBezTo>
                <a:cubicBezTo>
                  <a:pt x="530" y="526"/>
                  <a:pt x="528" y="526"/>
                  <a:pt x="527" y="527"/>
                </a:cubicBezTo>
                <a:cubicBezTo>
                  <a:pt x="397" y="657"/>
                  <a:pt x="397" y="657"/>
                  <a:pt x="397" y="657"/>
                </a:cubicBezTo>
                <a:cubicBezTo>
                  <a:pt x="396" y="658"/>
                  <a:pt x="396" y="660"/>
                  <a:pt x="397" y="661"/>
                </a:cubicBezTo>
                <a:close/>
                <a:moveTo>
                  <a:pt x="930" y="124"/>
                </a:moveTo>
                <a:cubicBezTo>
                  <a:pt x="929" y="125"/>
                  <a:pt x="929" y="127"/>
                  <a:pt x="930" y="128"/>
                </a:cubicBezTo>
                <a:cubicBezTo>
                  <a:pt x="931" y="129"/>
                  <a:pt x="932" y="129"/>
                  <a:pt x="933" y="129"/>
                </a:cubicBezTo>
                <a:cubicBezTo>
                  <a:pt x="933" y="129"/>
                  <a:pt x="934" y="129"/>
                  <a:pt x="935" y="128"/>
                </a:cubicBezTo>
                <a:cubicBezTo>
                  <a:pt x="978" y="84"/>
                  <a:pt x="978" y="84"/>
                  <a:pt x="978" y="84"/>
                </a:cubicBezTo>
                <a:cubicBezTo>
                  <a:pt x="979" y="83"/>
                  <a:pt x="979" y="81"/>
                  <a:pt x="978" y="80"/>
                </a:cubicBezTo>
                <a:cubicBezTo>
                  <a:pt x="977" y="79"/>
                  <a:pt x="975" y="79"/>
                  <a:pt x="974" y="80"/>
                </a:cubicBezTo>
                <a:lnTo>
                  <a:pt x="930" y="124"/>
                </a:lnTo>
                <a:close/>
                <a:moveTo>
                  <a:pt x="919" y="143"/>
                </a:moveTo>
                <a:cubicBezTo>
                  <a:pt x="920" y="143"/>
                  <a:pt x="920" y="142"/>
                  <a:pt x="921" y="142"/>
                </a:cubicBezTo>
                <a:cubicBezTo>
                  <a:pt x="930" y="133"/>
                  <a:pt x="930" y="133"/>
                  <a:pt x="930" y="133"/>
                </a:cubicBezTo>
                <a:cubicBezTo>
                  <a:pt x="931" y="132"/>
                  <a:pt x="931" y="130"/>
                  <a:pt x="930" y="129"/>
                </a:cubicBezTo>
                <a:cubicBezTo>
                  <a:pt x="929" y="127"/>
                  <a:pt x="927" y="127"/>
                  <a:pt x="925" y="129"/>
                </a:cubicBezTo>
                <a:cubicBezTo>
                  <a:pt x="917" y="137"/>
                  <a:pt x="917" y="137"/>
                  <a:pt x="917" y="137"/>
                </a:cubicBezTo>
                <a:cubicBezTo>
                  <a:pt x="915" y="139"/>
                  <a:pt x="915" y="141"/>
                  <a:pt x="917" y="142"/>
                </a:cubicBezTo>
                <a:cubicBezTo>
                  <a:pt x="917" y="142"/>
                  <a:pt x="918" y="143"/>
                  <a:pt x="919" y="143"/>
                </a:cubicBezTo>
                <a:close/>
                <a:moveTo>
                  <a:pt x="746" y="316"/>
                </a:moveTo>
                <a:cubicBezTo>
                  <a:pt x="747" y="316"/>
                  <a:pt x="747" y="315"/>
                  <a:pt x="748" y="315"/>
                </a:cubicBezTo>
                <a:cubicBezTo>
                  <a:pt x="761" y="302"/>
                  <a:pt x="761" y="302"/>
                  <a:pt x="761" y="302"/>
                </a:cubicBezTo>
                <a:cubicBezTo>
                  <a:pt x="774" y="289"/>
                  <a:pt x="774" y="289"/>
                  <a:pt x="774" y="289"/>
                </a:cubicBezTo>
                <a:cubicBezTo>
                  <a:pt x="775" y="287"/>
                  <a:pt x="775" y="285"/>
                  <a:pt x="774" y="284"/>
                </a:cubicBezTo>
                <a:cubicBezTo>
                  <a:pt x="773" y="283"/>
                  <a:pt x="771" y="283"/>
                  <a:pt x="770" y="284"/>
                </a:cubicBezTo>
                <a:cubicBezTo>
                  <a:pt x="757" y="297"/>
                  <a:pt x="757" y="297"/>
                  <a:pt x="757" y="297"/>
                </a:cubicBezTo>
                <a:cubicBezTo>
                  <a:pt x="744" y="310"/>
                  <a:pt x="744" y="310"/>
                  <a:pt x="744" y="310"/>
                </a:cubicBezTo>
                <a:cubicBezTo>
                  <a:pt x="742" y="312"/>
                  <a:pt x="742" y="314"/>
                  <a:pt x="744" y="315"/>
                </a:cubicBezTo>
                <a:cubicBezTo>
                  <a:pt x="744" y="315"/>
                  <a:pt x="745" y="316"/>
                  <a:pt x="746" y="316"/>
                </a:cubicBezTo>
                <a:close/>
                <a:moveTo>
                  <a:pt x="903" y="156"/>
                </a:moveTo>
                <a:cubicBezTo>
                  <a:pt x="903" y="156"/>
                  <a:pt x="904" y="157"/>
                  <a:pt x="905" y="157"/>
                </a:cubicBezTo>
                <a:cubicBezTo>
                  <a:pt x="906" y="157"/>
                  <a:pt x="907" y="156"/>
                  <a:pt x="907" y="156"/>
                </a:cubicBezTo>
                <a:cubicBezTo>
                  <a:pt x="916" y="147"/>
                  <a:pt x="916" y="147"/>
                  <a:pt x="916" y="147"/>
                </a:cubicBezTo>
                <a:cubicBezTo>
                  <a:pt x="917" y="146"/>
                  <a:pt x="917" y="144"/>
                  <a:pt x="916" y="143"/>
                </a:cubicBezTo>
                <a:cubicBezTo>
                  <a:pt x="914" y="142"/>
                  <a:pt x="912" y="142"/>
                  <a:pt x="911" y="143"/>
                </a:cubicBezTo>
                <a:cubicBezTo>
                  <a:pt x="903" y="151"/>
                  <a:pt x="903" y="151"/>
                  <a:pt x="903" y="151"/>
                </a:cubicBezTo>
                <a:cubicBezTo>
                  <a:pt x="902" y="152"/>
                  <a:pt x="902" y="154"/>
                  <a:pt x="903" y="156"/>
                </a:cubicBezTo>
                <a:close/>
                <a:moveTo>
                  <a:pt x="892" y="162"/>
                </a:moveTo>
                <a:cubicBezTo>
                  <a:pt x="821" y="233"/>
                  <a:pt x="821" y="233"/>
                  <a:pt x="821" y="233"/>
                </a:cubicBezTo>
                <a:cubicBezTo>
                  <a:pt x="820" y="234"/>
                  <a:pt x="820" y="236"/>
                  <a:pt x="821" y="237"/>
                </a:cubicBezTo>
                <a:cubicBezTo>
                  <a:pt x="822" y="238"/>
                  <a:pt x="823" y="238"/>
                  <a:pt x="824" y="238"/>
                </a:cubicBezTo>
                <a:cubicBezTo>
                  <a:pt x="824" y="238"/>
                  <a:pt x="825" y="238"/>
                  <a:pt x="826" y="237"/>
                </a:cubicBezTo>
                <a:cubicBezTo>
                  <a:pt x="896" y="166"/>
                  <a:pt x="896" y="166"/>
                  <a:pt x="896" y="166"/>
                </a:cubicBezTo>
                <a:cubicBezTo>
                  <a:pt x="898" y="165"/>
                  <a:pt x="898" y="163"/>
                  <a:pt x="896" y="162"/>
                </a:cubicBezTo>
                <a:cubicBezTo>
                  <a:pt x="895" y="161"/>
                  <a:pt x="893" y="161"/>
                  <a:pt x="892" y="162"/>
                </a:cubicBezTo>
                <a:close/>
                <a:moveTo>
                  <a:pt x="779" y="282"/>
                </a:moveTo>
                <a:cubicBezTo>
                  <a:pt x="780" y="282"/>
                  <a:pt x="781" y="282"/>
                  <a:pt x="781" y="281"/>
                </a:cubicBezTo>
                <a:cubicBezTo>
                  <a:pt x="821" y="242"/>
                  <a:pt x="821" y="242"/>
                  <a:pt x="821" y="242"/>
                </a:cubicBezTo>
                <a:cubicBezTo>
                  <a:pt x="822" y="241"/>
                  <a:pt x="822" y="239"/>
                  <a:pt x="821" y="238"/>
                </a:cubicBezTo>
                <a:cubicBezTo>
                  <a:pt x="820" y="236"/>
                  <a:pt x="818" y="236"/>
                  <a:pt x="816" y="238"/>
                </a:cubicBezTo>
                <a:cubicBezTo>
                  <a:pt x="802" y="252"/>
                  <a:pt x="802" y="252"/>
                  <a:pt x="802" y="252"/>
                </a:cubicBezTo>
                <a:cubicBezTo>
                  <a:pt x="777" y="277"/>
                  <a:pt x="777" y="277"/>
                  <a:pt x="777" y="277"/>
                </a:cubicBezTo>
                <a:cubicBezTo>
                  <a:pt x="776" y="278"/>
                  <a:pt x="776" y="280"/>
                  <a:pt x="777" y="281"/>
                </a:cubicBezTo>
                <a:cubicBezTo>
                  <a:pt x="778" y="282"/>
                  <a:pt x="778" y="282"/>
                  <a:pt x="779" y="282"/>
                </a:cubicBezTo>
                <a:close/>
                <a:moveTo>
                  <a:pt x="941" y="127"/>
                </a:moveTo>
                <a:cubicBezTo>
                  <a:pt x="941" y="127"/>
                  <a:pt x="941" y="127"/>
                  <a:pt x="941" y="127"/>
                </a:cubicBezTo>
                <a:cubicBezTo>
                  <a:pt x="833" y="235"/>
                  <a:pt x="833" y="235"/>
                  <a:pt x="833" y="235"/>
                </a:cubicBezTo>
                <a:cubicBezTo>
                  <a:pt x="832" y="236"/>
                  <a:pt x="832" y="238"/>
                  <a:pt x="833" y="240"/>
                </a:cubicBezTo>
                <a:cubicBezTo>
                  <a:pt x="833" y="240"/>
                  <a:pt x="834" y="241"/>
                  <a:pt x="835" y="241"/>
                </a:cubicBezTo>
                <a:cubicBezTo>
                  <a:pt x="836" y="241"/>
                  <a:pt x="836" y="240"/>
                  <a:pt x="837" y="240"/>
                </a:cubicBezTo>
                <a:cubicBezTo>
                  <a:pt x="945" y="132"/>
                  <a:pt x="945" y="132"/>
                  <a:pt x="945" y="132"/>
                </a:cubicBezTo>
                <a:cubicBezTo>
                  <a:pt x="945" y="131"/>
                  <a:pt x="945" y="131"/>
                  <a:pt x="946" y="131"/>
                </a:cubicBezTo>
                <a:cubicBezTo>
                  <a:pt x="946" y="131"/>
                  <a:pt x="946" y="131"/>
                  <a:pt x="946" y="131"/>
                </a:cubicBezTo>
                <a:cubicBezTo>
                  <a:pt x="986" y="91"/>
                  <a:pt x="986" y="91"/>
                  <a:pt x="986" y="91"/>
                </a:cubicBezTo>
                <a:cubicBezTo>
                  <a:pt x="987" y="90"/>
                  <a:pt x="987" y="88"/>
                  <a:pt x="986" y="86"/>
                </a:cubicBezTo>
                <a:cubicBezTo>
                  <a:pt x="985" y="85"/>
                  <a:pt x="983" y="85"/>
                  <a:pt x="982" y="86"/>
                </a:cubicBezTo>
                <a:cubicBezTo>
                  <a:pt x="942" y="126"/>
                  <a:pt x="942" y="126"/>
                  <a:pt x="942" y="126"/>
                </a:cubicBezTo>
                <a:cubicBezTo>
                  <a:pt x="941" y="127"/>
                  <a:pt x="941" y="127"/>
                  <a:pt x="941" y="127"/>
                </a:cubicBezTo>
                <a:close/>
                <a:moveTo>
                  <a:pt x="1015" y="57"/>
                </a:moveTo>
                <a:cubicBezTo>
                  <a:pt x="1016" y="58"/>
                  <a:pt x="1017" y="58"/>
                  <a:pt x="1017" y="58"/>
                </a:cubicBezTo>
                <a:cubicBezTo>
                  <a:pt x="1018" y="58"/>
                  <a:pt x="1019" y="58"/>
                  <a:pt x="1019" y="57"/>
                </a:cubicBezTo>
                <a:cubicBezTo>
                  <a:pt x="1022" y="55"/>
                  <a:pt x="1022" y="55"/>
                  <a:pt x="1022" y="55"/>
                </a:cubicBezTo>
                <a:cubicBezTo>
                  <a:pt x="1022" y="55"/>
                  <a:pt x="1022" y="55"/>
                  <a:pt x="1022" y="54"/>
                </a:cubicBezTo>
                <a:cubicBezTo>
                  <a:pt x="1023" y="54"/>
                  <a:pt x="1023" y="54"/>
                  <a:pt x="1023" y="54"/>
                </a:cubicBezTo>
                <a:cubicBezTo>
                  <a:pt x="1035" y="41"/>
                  <a:pt x="1035" y="41"/>
                  <a:pt x="1035" y="41"/>
                </a:cubicBezTo>
                <a:cubicBezTo>
                  <a:pt x="1037" y="40"/>
                  <a:pt x="1037" y="38"/>
                  <a:pt x="1035" y="37"/>
                </a:cubicBezTo>
                <a:cubicBezTo>
                  <a:pt x="1034" y="36"/>
                  <a:pt x="1032" y="36"/>
                  <a:pt x="1031" y="37"/>
                </a:cubicBezTo>
                <a:cubicBezTo>
                  <a:pt x="1019" y="49"/>
                  <a:pt x="1019" y="49"/>
                  <a:pt x="1019" y="49"/>
                </a:cubicBezTo>
                <a:cubicBezTo>
                  <a:pt x="1018" y="50"/>
                  <a:pt x="1018" y="50"/>
                  <a:pt x="1018" y="50"/>
                </a:cubicBezTo>
                <a:cubicBezTo>
                  <a:pt x="1018" y="50"/>
                  <a:pt x="1018" y="50"/>
                  <a:pt x="1017" y="51"/>
                </a:cubicBezTo>
                <a:cubicBezTo>
                  <a:pt x="1015" y="53"/>
                  <a:pt x="1015" y="53"/>
                  <a:pt x="1015" y="53"/>
                </a:cubicBezTo>
                <a:cubicBezTo>
                  <a:pt x="1014" y="54"/>
                  <a:pt x="1014" y="56"/>
                  <a:pt x="1015" y="57"/>
                </a:cubicBezTo>
                <a:close/>
                <a:moveTo>
                  <a:pt x="397" y="676"/>
                </a:moveTo>
                <a:cubicBezTo>
                  <a:pt x="397" y="676"/>
                  <a:pt x="398" y="677"/>
                  <a:pt x="399" y="677"/>
                </a:cubicBezTo>
                <a:cubicBezTo>
                  <a:pt x="400" y="677"/>
                  <a:pt x="400" y="676"/>
                  <a:pt x="401" y="676"/>
                </a:cubicBezTo>
                <a:cubicBezTo>
                  <a:pt x="541" y="536"/>
                  <a:pt x="541" y="536"/>
                  <a:pt x="541" y="536"/>
                </a:cubicBezTo>
                <a:cubicBezTo>
                  <a:pt x="542" y="535"/>
                  <a:pt x="542" y="533"/>
                  <a:pt x="541" y="532"/>
                </a:cubicBezTo>
                <a:cubicBezTo>
                  <a:pt x="540" y="530"/>
                  <a:pt x="538" y="530"/>
                  <a:pt x="536" y="532"/>
                </a:cubicBezTo>
                <a:cubicBezTo>
                  <a:pt x="397" y="671"/>
                  <a:pt x="397" y="671"/>
                  <a:pt x="397" y="671"/>
                </a:cubicBezTo>
                <a:cubicBezTo>
                  <a:pt x="395" y="673"/>
                  <a:pt x="395" y="675"/>
                  <a:pt x="397" y="676"/>
                </a:cubicBezTo>
                <a:close/>
                <a:moveTo>
                  <a:pt x="990" y="82"/>
                </a:moveTo>
                <a:cubicBezTo>
                  <a:pt x="991" y="83"/>
                  <a:pt x="991" y="83"/>
                  <a:pt x="992" y="83"/>
                </a:cubicBezTo>
                <a:cubicBezTo>
                  <a:pt x="993" y="83"/>
                  <a:pt x="994" y="83"/>
                  <a:pt x="994" y="82"/>
                </a:cubicBezTo>
                <a:cubicBezTo>
                  <a:pt x="997" y="80"/>
                  <a:pt x="997" y="80"/>
                  <a:pt x="997" y="80"/>
                </a:cubicBezTo>
                <a:cubicBezTo>
                  <a:pt x="998" y="79"/>
                  <a:pt x="998" y="77"/>
                  <a:pt x="997" y="76"/>
                </a:cubicBezTo>
                <a:cubicBezTo>
                  <a:pt x="996" y="74"/>
                  <a:pt x="994" y="74"/>
                  <a:pt x="992" y="76"/>
                </a:cubicBezTo>
                <a:cubicBezTo>
                  <a:pt x="990" y="78"/>
                  <a:pt x="990" y="78"/>
                  <a:pt x="990" y="78"/>
                </a:cubicBezTo>
                <a:cubicBezTo>
                  <a:pt x="989" y="79"/>
                  <a:pt x="989" y="81"/>
                  <a:pt x="990" y="82"/>
                </a:cubicBezTo>
                <a:close/>
                <a:moveTo>
                  <a:pt x="807" y="261"/>
                </a:moveTo>
                <a:cubicBezTo>
                  <a:pt x="806" y="262"/>
                  <a:pt x="806" y="262"/>
                  <a:pt x="806" y="262"/>
                </a:cubicBezTo>
                <a:cubicBezTo>
                  <a:pt x="805" y="263"/>
                  <a:pt x="805" y="265"/>
                  <a:pt x="806" y="267"/>
                </a:cubicBezTo>
                <a:cubicBezTo>
                  <a:pt x="806" y="267"/>
                  <a:pt x="807" y="267"/>
                  <a:pt x="808" y="267"/>
                </a:cubicBezTo>
                <a:cubicBezTo>
                  <a:pt x="809" y="267"/>
                  <a:pt x="810" y="267"/>
                  <a:pt x="810" y="267"/>
                </a:cubicBezTo>
                <a:cubicBezTo>
                  <a:pt x="812" y="265"/>
                  <a:pt x="812" y="265"/>
                  <a:pt x="812" y="265"/>
                </a:cubicBezTo>
                <a:cubicBezTo>
                  <a:pt x="813" y="264"/>
                  <a:pt x="813" y="262"/>
                  <a:pt x="812" y="261"/>
                </a:cubicBezTo>
                <a:cubicBezTo>
                  <a:pt x="811" y="259"/>
                  <a:pt x="809" y="259"/>
                  <a:pt x="807" y="261"/>
                </a:cubicBezTo>
                <a:close/>
                <a:moveTo>
                  <a:pt x="714" y="358"/>
                </a:moveTo>
                <a:cubicBezTo>
                  <a:pt x="715" y="359"/>
                  <a:pt x="716" y="359"/>
                  <a:pt x="716" y="359"/>
                </a:cubicBezTo>
                <a:cubicBezTo>
                  <a:pt x="717" y="359"/>
                  <a:pt x="718" y="359"/>
                  <a:pt x="719" y="358"/>
                </a:cubicBezTo>
                <a:cubicBezTo>
                  <a:pt x="787" y="290"/>
                  <a:pt x="787" y="290"/>
                  <a:pt x="787" y="290"/>
                </a:cubicBezTo>
                <a:cubicBezTo>
                  <a:pt x="788" y="289"/>
                  <a:pt x="788" y="287"/>
                  <a:pt x="787" y="286"/>
                </a:cubicBezTo>
                <a:cubicBezTo>
                  <a:pt x="785" y="284"/>
                  <a:pt x="784" y="284"/>
                  <a:pt x="782" y="286"/>
                </a:cubicBezTo>
                <a:cubicBezTo>
                  <a:pt x="714" y="354"/>
                  <a:pt x="714" y="354"/>
                  <a:pt x="714" y="354"/>
                </a:cubicBezTo>
                <a:cubicBezTo>
                  <a:pt x="713" y="355"/>
                  <a:pt x="713" y="357"/>
                  <a:pt x="714" y="358"/>
                </a:cubicBezTo>
                <a:close/>
                <a:moveTo>
                  <a:pt x="1041" y="49"/>
                </a:moveTo>
                <a:cubicBezTo>
                  <a:pt x="1041" y="49"/>
                  <a:pt x="1042" y="49"/>
                  <a:pt x="1043" y="48"/>
                </a:cubicBezTo>
                <a:cubicBezTo>
                  <a:pt x="1052" y="38"/>
                  <a:pt x="1052" y="38"/>
                  <a:pt x="1052" y="38"/>
                </a:cubicBezTo>
                <a:cubicBezTo>
                  <a:pt x="1053" y="37"/>
                  <a:pt x="1053" y="35"/>
                  <a:pt x="1052" y="34"/>
                </a:cubicBezTo>
                <a:cubicBezTo>
                  <a:pt x="1051" y="33"/>
                  <a:pt x="1049" y="33"/>
                  <a:pt x="1048" y="34"/>
                </a:cubicBezTo>
                <a:cubicBezTo>
                  <a:pt x="1038" y="44"/>
                  <a:pt x="1038" y="44"/>
                  <a:pt x="1038" y="44"/>
                </a:cubicBezTo>
                <a:cubicBezTo>
                  <a:pt x="1037" y="45"/>
                  <a:pt x="1037" y="47"/>
                  <a:pt x="1038" y="48"/>
                </a:cubicBezTo>
                <a:cubicBezTo>
                  <a:pt x="1039" y="49"/>
                  <a:pt x="1040" y="49"/>
                  <a:pt x="1041" y="49"/>
                </a:cubicBezTo>
                <a:close/>
                <a:moveTo>
                  <a:pt x="399" y="690"/>
                </a:moveTo>
                <a:cubicBezTo>
                  <a:pt x="400" y="690"/>
                  <a:pt x="401" y="690"/>
                  <a:pt x="401" y="689"/>
                </a:cubicBezTo>
                <a:cubicBezTo>
                  <a:pt x="548" y="543"/>
                  <a:pt x="548" y="543"/>
                  <a:pt x="548" y="543"/>
                </a:cubicBezTo>
                <a:cubicBezTo>
                  <a:pt x="549" y="542"/>
                  <a:pt x="549" y="540"/>
                  <a:pt x="548" y="538"/>
                </a:cubicBezTo>
                <a:cubicBezTo>
                  <a:pt x="547" y="537"/>
                  <a:pt x="545" y="537"/>
                  <a:pt x="544" y="538"/>
                </a:cubicBezTo>
                <a:cubicBezTo>
                  <a:pt x="397" y="685"/>
                  <a:pt x="397" y="685"/>
                  <a:pt x="397" y="685"/>
                </a:cubicBezTo>
                <a:cubicBezTo>
                  <a:pt x="396" y="686"/>
                  <a:pt x="396" y="688"/>
                  <a:pt x="397" y="689"/>
                </a:cubicBezTo>
                <a:cubicBezTo>
                  <a:pt x="398" y="690"/>
                  <a:pt x="398" y="690"/>
                  <a:pt x="399" y="690"/>
                </a:cubicBezTo>
                <a:close/>
                <a:moveTo>
                  <a:pt x="703" y="387"/>
                </a:moveTo>
                <a:cubicBezTo>
                  <a:pt x="704" y="387"/>
                  <a:pt x="704" y="386"/>
                  <a:pt x="705" y="386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04" y="286"/>
                  <a:pt x="804" y="286"/>
                  <a:pt x="805" y="286"/>
                </a:cubicBezTo>
                <a:cubicBezTo>
                  <a:pt x="805" y="286"/>
                  <a:pt x="805" y="286"/>
                  <a:pt x="805" y="286"/>
                </a:cubicBezTo>
                <a:cubicBezTo>
                  <a:pt x="808" y="283"/>
                  <a:pt x="808" y="283"/>
                  <a:pt x="808" y="283"/>
                </a:cubicBezTo>
                <a:cubicBezTo>
                  <a:pt x="809" y="281"/>
                  <a:pt x="809" y="279"/>
                  <a:pt x="808" y="278"/>
                </a:cubicBezTo>
                <a:cubicBezTo>
                  <a:pt x="807" y="277"/>
                  <a:pt x="805" y="277"/>
                  <a:pt x="804" y="278"/>
                </a:cubicBezTo>
                <a:cubicBezTo>
                  <a:pt x="801" y="281"/>
                  <a:pt x="801" y="281"/>
                  <a:pt x="801" y="281"/>
                </a:cubicBezTo>
                <a:cubicBezTo>
                  <a:pt x="801" y="281"/>
                  <a:pt x="800" y="282"/>
                  <a:pt x="800" y="282"/>
                </a:cubicBezTo>
                <a:cubicBezTo>
                  <a:pt x="800" y="282"/>
                  <a:pt x="800" y="282"/>
                  <a:pt x="800" y="282"/>
                </a:cubicBezTo>
                <a:cubicBezTo>
                  <a:pt x="701" y="381"/>
                  <a:pt x="701" y="381"/>
                  <a:pt x="701" y="381"/>
                </a:cubicBezTo>
                <a:cubicBezTo>
                  <a:pt x="699" y="382"/>
                  <a:pt x="699" y="384"/>
                  <a:pt x="701" y="386"/>
                </a:cubicBezTo>
                <a:cubicBezTo>
                  <a:pt x="701" y="386"/>
                  <a:pt x="702" y="387"/>
                  <a:pt x="703" y="387"/>
                </a:cubicBezTo>
                <a:close/>
                <a:moveTo>
                  <a:pt x="933" y="157"/>
                </a:moveTo>
                <a:cubicBezTo>
                  <a:pt x="933" y="157"/>
                  <a:pt x="933" y="157"/>
                  <a:pt x="933" y="157"/>
                </a:cubicBezTo>
                <a:cubicBezTo>
                  <a:pt x="999" y="91"/>
                  <a:pt x="999" y="91"/>
                  <a:pt x="999" y="91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6" y="84"/>
                  <a:pt x="1006" y="84"/>
                  <a:pt x="1006" y="84"/>
                </a:cubicBezTo>
                <a:cubicBezTo>
                  <a:pt x="1007" y="84"/>
                  <a:pt x="1007" y="83"/>
                  <a:pt x="1007" y="82"/>
                </a:cubicBezTo>
                <a:cubicBezTo>
                  <a:pt x="1007" y="81"/>
                  <a:pt x="1007" y="81"/>
                  <a:pt x="1006" y="80"/>
                </a:cubicBezTo>
                <a:cubicBezTo>
                  <a:pt x="1006" y="80"/>
                  <a:pt x="1006" y="80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4" y="79"/>
                </a:cubicBezTo>
                <a:cubicBezTo>
                  <a:pt x="1004" y="79"/>
                  <a:pt x="1003" y="79"/>
                  <a:pt x="1002" y="80"/>
                </a:cubicBezTo>
                <a:cubicBezTo>
                  <a:pt x="1002" y="80"/>
                  <a:pt x="1002" y="80"/>
                  <a:pt x="1002" y="80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852" y="229"/>
                  <a:pt x="852" y="229"/>
                  <a:pt x="852" y="229"/>
                </a:cubicBezTo>
                <a:cubicBezTo>
                  <a:pt x="851" y="231"/>
                  <a:pt x="851" y="233"/>
                  <a:pt x="852" y="234"/>
                </a:cubicBezTo>
                <a:cubicBezTo>
                  <a:pt x="853" y="234"/>
                  <a:pt x="854" y="235"/>
                  <a:pt x="855" y="235"/>
                </a:cubicBezTo>
                <a:cubicBezTo>
                  <a:pt x="855" y="235"/>
                  <a:pt x="856" y="234"/>
                  <a:pt x="857" y="234"/>
                </a:cubicBezTo>
                <a:cubicBezTo>
                  <a:pt x="933" y="158"/>
                  <a:pt x="933" y="158"/>
                  <a:pt x="933" y="158"/>
                </a:cubicBezTo>
                <a:cubicBezTo>
                  <a:pt x="933" y="158"/>
                  <a:pt x="933" y="157"/>
                  <a:pt x="933" y="157"/>
                </a:cubicBezTo>
                <a:close/>
                <a:moveTo>
                  <a:pt x="1009" y="80"/>
                </a:moveTo>
                <a:cubicBezTo>
                  <a:pt x="1010" y="80"/>
                  <a:pt x="1011" y="80"/>
                  <a:pt x="1012" y="79"/>
                </a:cubicBezTo>
                <a:cubicBezTo>
                  <a:pt x="1015" y="76"/>
                  <a:pt x="1015" y="76"/>
                  <a:pt x="1015" y="76"/>
                </a:cubicBezTo>
                <a:cubicBezTo>
                  <a:pt x="1016" y="75"/>
                  <a:pt x="1016" y="73"/>
                  <a:pt x="1015" y="71"/>
                </a:cubicBezTo>
                <a:cubicBezTo>
                  <a:pt x="1014" y="70"/>
                  <a:pt x="1012" y="70"/>
                  <a:pt x="1011" y="71"/>
                </a:cubicBezTo>
                <a:cubicBezTo>
                  <a:pt x="1007" y="75"/>
                  <a:pt x="1007" y="75"/>
                  <a:pt x="1007" y="75"/>
                </a:cubicBezTo>
                <a:cubicBezTo>
                  <a:pt x="1006" y="76"/>
                  <a:pt x="1006" y="78"/>
                  <a:pt x="1007" y="79"/>
                </a:cubicBezTo>
                <a:cubicBezTo>
                  <a:pt x="1008" y="80"/>
                  <a:pt x="1009" y="80"/>
                  <a:pt x="1009" y="80"/>
                </a:cubicBezTo>
                <a:close/>
                <a:moveTo>
                  <a:pt x="1027" y="55"/>
                </a:moveTo>
                <a:cubicBezTo>
                  <a:pt x="1020" y="62"/>
                  <a:pt x="1020" y="62"/>
                  <a:pt x="1020" y="62"/>
                </a:cubicBezTo>
                <a:cubicBezTo>
                  <a:pt x="1018" y="63"/>
                  <a:pt x="1018" y="65"/>
                  <a:pt x="1020" y="67"/>
                </a:cubicBezTo>
                <a:cubicBezTo>
                  <a:pt x="1020" y="67"/>
                  <a:pt x="1021" y="68"/>
                  <a:pt x="1022" y="68"/>
                </a:cubicBezTo>
                <a:cubicBezTo>
                  <a:pt x="1023" y="68"/>
                  <a:pt x="1023" y="67"/>
                  <a:pt x="1024" y="67"/>
                </a:cubicBezTo>
                <a:cubicBezTo>
                  <a:pt x="1031" y="59"/>
                  <a:pt x="1031" y="59"/>
                  <a:pt x="1031" y="59"/>
                </a:cubicBezTo>
                <a:cubicBezTo>
                  <a:pt x="1032" y="58"/>
                  <a:pt x="1032" y="56"/>
                  <a:pt x="1031" y="55"/>
                </a:cubicBezTo>
                <a:cubicBezTo>
                  <a:pt x="1030" y="54"/>
                  <a:pt x="1028" y="54"/>
                  <a:pt x="1027" y="55"/>
                </a:cubicBezTo>
                <a:close/>
                <a:moveTo>
                  <a:pt x="860" y="243"/>
                </a:moveTo>
                <a:cubicBezTo>
                  <a:pt x="861" y="243"/>
                  <a:pt x="862" y="243"/>
                  <a:pt x="863" y="242"/>
                </a:cubicBezTo>
                <a:cubicBezTo>
                  <a:pt x="872" y="232"/>
                  <a:pt x="872" y="232"/>
                  <a:pt x="872" y="232"/>
                </a:cubicBezTo>
                <a:cubicBezTo>
                  <a:pt x="874" y="231"/>
                  <a:pt x="874" y="229"/>
                  <a:pt x="872" y="228"/>
                </a:cubicBezTo>
                <a:cubicBezTo>
                  <a:pt x="871" y="227"/>
                  <a:pt x="869" y="227"/>
                  <a:pt x="868" y="228"/>
                </a:cubicBezTo>
                <a:cubicBezTo>
                  <a:pt x="858" y="238"/>
                  <a:pt x="858" y="238"/>
                  <a:pt x="858" y="238"/>
                </a:cubicBezTo>
                <a:cubicBezTo>
                  <a:pt x="857" y="239"/>
                  <a:pt x="857" y="241"/>
                  <a:pt x="858" y="242"/>
                </a:cubicBezTo>
                <a:cubicBezTo>
                  <a:pt x="859" y="243"/>
                  <a:pt x="860" y="243"/>
                  <a:pt x="860" y="243"/>
                </a:cubicBezTo>
                <a:close/>
                <a:moveTo>
                  <a:pt x="1034" y="62"/>
                </a:moveTo>
                <a:cubicBezTo>
                  <a:pt x="1031" y="65"/>
                  <a:pt x="1031" y="65"/>
                  <a:pt x="1031" y="65"/>
                </a:cubicBezTo>
                <a:cubicBezTo>
                  <a:pt x="1030" y="66"/>
                  <a:pt x="1030" y="68"/>
                  <a:pt x="1031" y="69"/>
                </a:cubicBezTo>
                <a:cubicBezTo>
                  <a:pt x="1032" y="70"/>
                  <a:pt x="1033" y="70"/>
                  <a:pt x="1033" y="70"/>
                </a:cubicBezTo>
                <a:cubicBezTo>
                  <a:pt x="1034" y="70"/>
                  <a:pt x="1035" y="70"/>
                  <a:pt x="1036" y="69"/>
                </a:cubicBezTo>
                <a:cubicBezTo>
                  <a:pt x="1038" y="66"/>
                  <a:pt x="1038" y="66"/>
                  <a:pt x="1038" y="66"/>
                </a:cubicBezTo>
                <a:cubicBezTo>
                  <a:pt x="1039" y="65"/>
                  <a:pt x="1039" y="63"/>
                  <a:pt x="1038" y="62"/>
                </a:cubicBezTo>
                <a:cubicBezTo>
                  <a:pt x="1037" y="61"/>
                  <a:pt x="1035" y="61"/>
                  <a:pt x="1034" y="62"/>
                </a:cubicBezTo>
                <a:close/>
                <a:moveTo>
                  <a:pt x="705" y="399"/>
                </a:moveTo>
                <a:cubicBezTo>
                  <a:pt x="706" y="399"/>
                  <a:pt x="706" y="398"/>
                  <a:pt x="707" y="398"/>
                </a:cubicBezTo>
                <a:cubicBezTo>
                  <a:pt x="825" y="280"/>
                  <a:pt x="825" y="280"/>
                  <a:pt x="825" y="280"/>
                </a:cubicBezTo>
                <a:cubicBezTo>
                  <a:pt x="826" y="278"/>
                  <a:pt x="826" y="277"/>
                  <a:pt x="825" y="275"/>
                </a:cubicBezTo>
                <a:cubicBezTo>
                  <a:pt x="824" y="274"/>
                  <a:pt x="822" y="274"/>
                  <a:pt x="821" y="275"/>
                </a:cubicBezTo>
                <a:cubicBezTo>
                  <a:pt x="703" y="393"/>
                  <a:pt x="703" y="393"/>
                  <a:pt x="703" y="393"/>
                </a:cubicBezTo>
                <a:cubicBezTo>
                  <a:pt x="701" y="395"/>
                  <a:pt x="701" y="396"/>
                  <a:pt x="703" y="398"/>
                </a:cubicBezTo>
                <a:cubicBezTo>
                  <a:pt x="703" y="398"/>
                  <a:pt x="704" y="399"/>
                  <a:pt x="705" y="399"/>
                </a:cubicBezTo>
                <a:close/>
                <a:moveTo>
                  <a:pt x="853" y="251"/>
                </a:moveTo>
                <a:cubicBezTo>
                  <a:pt x="854" y="250"/>
                  <a:pt x="854" y="248"/>
                  <a:pt x="853" y="247"/>
                </a:cubicBezTo>
                <a:cubicBezTo>
                  <a:pt x="852" y="246"/>
                  <a:pt x="850" y="246"/>
                  <a:pt x="849" y="247"/>
                </a:cubicBezTo>
                <a:cubicBezTo>
                  <a:pt x="844" y="252"/>
                  <a:pt x="844" y="252"/>
                  <a:pt x="844" y="252"/>
                </a:cubicBezTo>
                <a:cubicBezTo>
                  <a:pt x="842" y="254"/>
                  <a:pt x="842" y="256"/>
                  <a:pt x="844" y="257"/>
                </a:cubicBezTo>
                <a:cubicBezTo>
                  <a:pt x="844" y="257"/>
                  <a:pt x="845" y="258"/>
                  <a:pt x="846" y="258"/>
                </a:cubicBezTo>
                <a:cubicBezTo>
                  <a:pt x="847" y="258"/>
                  <a:pt x="847" y="257"/>
                  <a:pt x="848" y="257"/>
                </a:cubicBezTo>
                <a:lnTo>
                  <a:pt x="853" y="251"/>
                </a:lnTo>
                <a:close/>
                <a:moveTo>
                  <a:pt x="400" y="703"/>
                </a:moveTo>
                <a:cubicBezTo>
                  <a:pt x="401" y="703"/>
                  <a:pt x="402" y="703"/>
                  <a:pt x="402" y="702"/>
                </a:cubicBezTo>
                <a:cubicBezTo>
                  <a:pt x="559" y="545"/>
                  <a:pt x="559" y="545"/>
                  <a:pt x="559" y="545"/>
                </a:cubicBezTo>
                <a:cubicBezTo>
                  <a:pt x="561" y="544"/>
                  <a:pt x="561" y="542"/>
                  <a:pt x="559" y="541"/>
                </a:cubicBezTo>
                <a:cubicBezTo>
                  <a:pt x="558" y="540"/>
                  <a:pt x="556" y="540"/>
                  <a:pt x="555" y="541"/>
                </a:cubicBezTo>
                <a:cubicBezTo>
                  <a:pt x="398" y="698"/>
                  <a:pt x="398" y="698"/>
                  <a:pt x="398" y="698"/>
                </a:cubicBezTo>
                <a:cubicBezTo>
                  <a:pt x="397" y="699"/>
                  <a:pt x="397" y="701"/>
                  <a:pt x="398" y="702"/>
                </a:cubicBezTo>
                <a:cubicBezTo>
                  <a:pt x="399" y="703"/>
                  <a:pt x="399" y="703"/>
                  <a:pt x="400" y="703"/>
                </a:cubicBezTo>
                <a:close/>
                <a:moveTo>
                  <a:pt x="873" y="223"/>
                </a:moveTo>
                <a:cubicBezTo>
                  <a:pt x="872" y="224"/>
                  <a:pt x="872" y="226"/>
                  <a:pt x="873" y="228"/>
                </a:cubicBezTo>
                <a:cubicBezTo>
                  <a:pt x="873" y="228"/>
                  <a:pt x="874" y="229"/>
                  <a:pt x="875" y="229"/>
                </a:cubicBezTo>
                <a:cubicBezTo>
                  <a:pt x="876" y="229"/>
                  <a:pt x="876" y="228"/>
                  <a:pt x="877" y="228"/>
                </a:cubicBezTo>
                <a:cubicBezTo>
                  <a:pt x="1023" y="82"/>
                  <a:pt x="1023" y="82"/>
                  <a:pt x="1023" y="82"/>
                </a:cubicBezTo>
                <a:cubicBezTo>
                  <a:pt x="1024" y="81"/>
                  <a:pt x="1024" y="79"/>
                  <a:pt x="1023" y="78"/>
                </a:cubicBezTo>
                <a:cubicBezTo>
                  <a:pt x="1021" y="77"/>
                  <a:pt x="1019" y="77"/>
                  <a:pt x="1018" y="78"/>
                </a:cubicBezTo>
                <a:lnTo>
                  <a:pt x="873" y="223"/>
                </a:lnTo>
                <a:close/>
                <a:moveTo>
                  <a:pt x="1062" y="42"/>
                </a:moveTo>
                <a:cubicBezTo>
                  <a:pt x="1063" y="42"/>
                  <a:pt x="1063" y="41"/>
                  <a:pt x="1064" y="41"/>
                </a:cubicBezTo>
                <a:cubicBezTo>
                  <a:pt x="1069" y="36"/>
                  <a:pt x="1069" y="36"/>
                  <a:pt x="1069" y="36"/>
                </a:cubicBezTo>
                <a:cubicBezTo>
                  <a:pt x="1070" y="35"/>
                  <a:pt x="1070" y="33"/>
                  <a:pt x="1069" y="32"/>
                </a:cubicBezTo>
                <a:cubicBezTo>
                  <a:pt x="1067" y="30"/>
                  <a:pt x="1066" y="30"/>
                  <a:pt x="1064" y="32"/>
                </a:cubicBezTo>
                <a:cubicBezTo>
                  <a:pt x="1060" y="36"/>
                  <a:pt x="1060" y="36"/>
                  <a:pt x="1060" y="36"/>
                </a:cubicBezTo>
                <a:cubicBezTo>
                  <a:pt x="1058" y="38"/>
                  <a:pt x="1058" y="39"/>
                  <a:pt x="1060" y="41"/>
                </a:cubicBezTo>
                <a:cubicBezTo>
                  <a:pt x="1060" y="41"/>
                  <a:pt x="1061" y="42"/>
                  <a:pt x="1062" y="42"/>
                </a:cubicBezTo>
                <a:close/>
                <a:moveTo>
                  <a:pt x="867" y="250"/>
                </a:moveTo>
                <a:cubicBezTo>
                  <a:pt x="868" y="250"/>
                  <a:pt x="869" y="250"/>
                  <a:pt x="870" y="249"/>
                </a:cubicBezTo>
                <a:cubicBezTo>
                  <a:pt x="878" y="240"/>
                  <a:pt x="878" y="240"/>
                  <a:pt x="878" y="240"/>
                </a:cubicBezTo>
                <a:cubicBezTo>
                  <a:pt x="880" y="239"/>
                  <a:pt x="880" y="237"/>
                  <a:pt x="878" y="236"/>
                </a:cubicBezTo>
                <a:cubicBezTo>
                  <a:pt x="877" y="235"/>
                  <a:pt x="875" y="235"/>
                  <a:pt x="874" y="236"/>
                </a:cubicBezTo>
                <a:cubicBezTo>
                  <a:pt x="865" y="245"/>
                  <a:pt x="865" y="245"/>
                  <a:pt x="865" y="245"/>
                </a:cubicBezTo>
                <a:cubicBezTo>
                  <a:pt x="864" y="246"/>
                  <a:pt x="864" y="248"/>
                  <a:pt x="865" y="249"/>
                </a:cubicBezTo>
                <a:cubicBezTo>
                  <a:pt x="866" y="250"/>
                  <a:pt x="867" y="250"/>
                  <a:pt x="867" y="250"/>
                </a:cubicBezTo>
                <a:close/>
                <a:moveTo>
                  <a:pt x="708" y="410"/>
                </a:moveTo>
                <a:cubicBezTo>
                  <a:pt x="709" y="410"/>
                  <a:pt x="709" y="409"/>
                  <a:pt x="710" y="409"/>
                </a:cubicBezTo>
                <a:cubicBezTo>
                  <a:pt x="840" y="279"/>
                  <a:pt x="840" y="279"/>
                  <a:pt x="840" y="279"/>
                </a:cubicBezTo>
                <a:cubicBezTo>
                  <a:pt x="841" y="278"/>
                  <a:pt x="841" y="276"/>
                  <a:pt x="840" y="275"/>
                </a:cubicBezTo>
                <a:cubicBezTo>
                  <a:pt x="839" y="273"/>
                  <a:pt x="837" y="273"/>
                  <a:pt x="835" y="275"/>
                </a:cubicBezTo>
                <a:cubicBezTo>
                  <a:pt x="706" y="404"/>
                  <a:pt x="706" y="404"/>
                  <a:pt x="706" y="404"/>
                </a:cubicBezTo>
                <a:cubicBezTo>
                  <a:pt x="704" y="406"/>
                  <a:pt x="704" y="407"/>
                  <a:pt x="706" y="409"/>
                </a:cubicBezTo>
                <a:cubicBezTo>
                  <a:pt x="706" y="409"/>
                  <a:pt x="707" y="410"/>
                  <a:pt x="708" y="410"/>
                </a:cubicBezTo>
                <a:close/>
                <a:moveTo>
                  <a:pt x="1037" y="82"/>
                </a:moveTo>
                <a:cubicBezTo>
                  <a:pt x="1038" y="81"/>
                  <a:pt x="1038" y="79"/>
                  <a:pt x="1037" y="78"/>
                </a:cubicBezTo>
                <a:cubicBezTo>
                  <a:pt x="1035" y="77"/>
                  <a:pt x="1033" y="77"/>
                  <a:pt x="1032" y="78"/>
                </a:cubicBezTo>
                <a:cubicBezTo>
                  <a:pt x="880" y="230"/>
                  <a:pt x="880" y="230"/>
                  <a:pt x="880" y="230"/>
                </a:cubicBezTo>
                <a:cubicBezTo>
                  <a:pt x="879" y="231"/>
                  <a:pt x="879" y="233"/>
                  <a:pt x="880" y="234"/>
                </a:cubicBezTo>
                <a:cubicBezTo>
                  <a:pt x="881" y="235"/>
                  <a:pt x="881" y="235"/>
                  <a:pt x="882" y="235"/>
                </a:cubicBezTo>
                <a:cubicBezTo>
                  <a:pt x="883" y="235"/>
                  <a:pt x="884" y="235"/>
                  <a:pt x="884" y="234"/>
                </a:cubicBezTo>
                <a:lnTo>
                  <a:pt x="1037" y="82"/>
                </a:lnTo>
                <a:close/>
                <a:moveTo>
                  <a:pt x="849" y="268"/>
                </a:moveTo>
                <a:cubicBezTo>
                  <a:pt x="850" y="268"/>
                  <a:pt x="851" y="268"/>
                  <a:pt x="852" y="267"/>
                </a:cubicBezTo>
                <a:cubicBezTo>
                  <a:pt x="856" y="262"/>
                  <a:pt x="856" y="262"/>
                  <a:pt x="856" y="262"/>
                </a:cubicBezTo>
                <a:cubicBezTo>
                  <a:pt x="858" y="261"/>
                  <a:pt x="858" y="259"/>
                  <a:pt x="856" y="258"/>
                </a:cubicBezTo>
                <a:cubicBezTo>
                  <a:pt x="855" y="257"/>
                  <a:pt x="853" y="257"/>
                  <a:pt x="852" y="258"/>
                </a:cubicBezTo>
                <a:cubicBezTo>
                  <a:pt x="847" y="263"/>
                  <a:pt x="847" y="263"/>
                  <a:pt x="847" y="263"/>
                </a:cubicBezTo>
                <a:cubicBezTo>
                  <a:pt x="846" y="264"/>
                  <a:pt x="846" y="266"/>
                  <a:pt x="847" y="267"/>
                </a:cubicBezTo>
                <a:cubicBezTo>
                  <a:pt x="848" y="268"/>
                  <a:pt x="849" y="268"/>
                  <a:pt x="849" y="268"/>
                </a:cubicBezTo>
                <a:close/>
                <a:moveTo>
                  <a:pt x="401" y="717"/>
                </a:moveTo>
                <a:cubicBezTo>
                  <a:pt x="401" y="717"/>
                  <a:pt x="402" y="716"/>
                  <a:pt x="403" y="716"/>
                </a:cubicBezTo>
                <a:cubicBezTo>
                  <a:pt x="572" y="546"/>
                  <a:pt x="572" y="546"/>
                  <a:pt x="572" y="546"/>
                </a:cubicBezTo>
                <a:cubicBezTo>
                  <a:pt x="574" y="545"/>
                  <a:pt x="574" y="543"/>
                  <a:pt x="572" y="542"/>
                </a:cubicBezTo>
                <a:cubicBezTo>
                  <a:pt x="571" y="541"/>
                  <a:pt x="569" y="541"/>
                  <a:pt x="568" y="542"/>
                </a:cubicBezTo>
                <a:cubicBezTo>
                  <a:pt x="399" y="711"/>
                  <a:pt x="399" y="711"/>
                  <a:pt x="399" y="711"/>
                </a:cubicBezTo>
                <a:cubicBezTo>
                  <a:pt x="397" y="713"/>
                  <a:pt x="397" y="715"/>
                  <a:pt x="399" y="716"/>
                </a:cubicBezTo>
                <a:cubicBezTo>
                  <a:pt x="399" y="716"/>
                  <a:pt x="400" y="717"/>
                  <a:pt x="401" y="717"/>
                </a:cubicBezTo>
                <a:close/>
                <a:moveTo>
                  <a:pt x="1053" y="75"/>
                </a:moveTo>
                <a:cubicBezTo>
                  <a:pt x="1054" y="76"/>
                  <a:pt x="1055" y="76"/>
                  <a:pt x="1056" y="76"/>
                </a:cubicBezTo>
                <a:cubicBezTo>
                  <a:pt x="1056" y="76"/>
                  <a:pt x="1057" y="76"/>
                  <a:pt x="1058" y="75"/>
                </a:cubicBezTo>
                <a:cubicBezTo>
                  <a:pt x="1059" y="74"/>
                  <a:pt x="1059" y="74"/>
                  <a:pt x="1059" y="74"/>
                </a:cubicBezTo>
                <a:cubicBezTo>
                  <a:pt x="1060" y="72"/>
                  <a:pt x="1060" y="71"/>
                  <a:pt x="1059" y="69"/>
                </a:cubicBezTo>
                <a:cubicBezTo>
                  <a:pt x="1058" y="68"/>
                  <a:pt x="1056" y="68"/>
                  <a:pt x="1055" y="69"/>
                </a:cubicBezTo>
                <a:cubicBezTo>
                  <a:pt x="1053" y="71"/>
                  <a:pt x="1053" y="71"/>
                  <a:pt x="1053" y="71"/>
                </a:cubicBezTo>
                <a:cubicBezTo>
                  <a:pt x="1052" y="72"/>
                  <a:pt x="1052" y="74"/>
                  <a:pt x="1053" y="75"/>
                </a:cubicBezTo>
                <a:close/>
                <a:moveTo>
                  <a:pt x="1052" y="76"/>
                </a:moveTo>
                <a:cubicBezTo>
                  <a:pt x="1051" y="75"/>
                  <a:pt x="1049" y="75"/>
                  <a:pt x="1048" y="76"/>
                </a:cubicBezTo>
                <a:cubicBezTo>
                  <a:pt x="890" y="234"/>
                  <a:pt x="890" y="234"/>
                  <a:pt x="890" y="234"/>
                </a:cubicBezTo>
                <a:cubicBezTo>
                  <a:pt x="889" y="235"/>
                  <a:pt x="889" y="237"/>
                  <a:pt x="890" y="238"/>
                </a:cubicBezTo>
                <a:cubicBezTo>
                  <a:pt x="891" y="239"/>
                  <a:pt x="891" y="239"/>
                  <a:pt x="892" y="239"/>
                </a:cubicBezTo>
                <a:cubicBezTo>
                  <a:pt x="893" y="239"/>
                  <a:pt x="894" y="239"/>
                  <a:pt x="894" y="238"/>
                </a:cubicBezTo>
                <a:cubicBezTo>
                  <a:pt x="1052" y="81"/>
                  <a:pt x="1052" y="81"/>
                  <a:pt x="1052" y="81"/>
                </a:cubicBezTo>
                <a:cubicBezTo>
                  <a:pt x="1053" y="79"/>
                  <a:pt x="1053" y="77"/>
                  <a:pt x="1052" y="76"/>
                </a:cubicBezTo>
                <a:close/>
                <a:moveTo>
                  <a:pt x="874" y="254"/>
                </a:moveTo>
                <a:cubicBezTo>
                  <a:pt x="875" y="254"/>
                  <a:pt x="876" y="255"/>
                  <a:pt x="877" y="255"/>
                </a:cubicBezTo>
                <a:cubicBezTo>
                  <a:pt x="877" y="255"/>
                  <a:pt x="878" y="254"/>
                  <a:pt x="879" y="254"/>
                </a:cubicBezTo>
                <a:cubicBezTo>
                  <a:pt x="887" y="246"/>
                  <a:pt x="887" y="246"/>
                  <a:pt x="887" y="246"/>
                </a:cubicBezTo>
                <a:cubicBezTo>
                  <a:pt x="888" y="245"/>
                  <a:pt x="888" y="243"/>
                  <a:pt x="887" y="242"/>
                </a:cubicBezTo>
                <a:cubicBezTo>
                  <a:pt x="886" y="240"/>
                  <a:pt x="884" y="240"/>
                  <a:pt x="882" y="242"/>
                </a:cubicBezTo>
                <a:cubicBezTo>
                  <a:pt x="874" y="249"/>
                  <a:pt x="874" y="249"/>
                  <a:pt x="874" y="249"/>
                </a:cubicBezTo>
                <a:cubicBezTo>
                  <a:pt x="873" y="251"/>
                  <a:pt x="873" y="253"/>
                  <a:pt x="874" y="254"/>
                </a:cubicBezTo>
                <a:close/>
                <a:moveTo>
                  <a:pt x="401" y="732"/>
                </a:moveTo>
                <a:cubicBezTo>
                  <a:pt x="580" y="552"/>
                  <a:pt x="580" y="552"/>
                  <a:pt x="580" y="552"/>
                </a:cubicBezTo>
                <a:cubicBezTo>
                  <a:pt x="582" y="551"/>
                  <a:pt x="582" y="549"/>
                  <a:pt x="580" y="548"/>
                </a:cubicBezTo>
                <a:cubicBezTo>
                  <a:pt x="579" y="547"/>
                  <a:pt x="577" y="547"/>
                  <a:pt x="576" y="548"/>
                </a:cubicBezTo>
                <a:cubicBezTo>
                  <a:pt x="396" y="727"/>
                  <a:pt x="396" y="727"/>
                  <a:pt x="396" y="727"/>
                </a:cubicBezTo>
                <a:cubicBezTo>
                  <a:pt x="395" y="729"/>
                  <a:pt x="395" y="731"/>
                  <a:pt x="396" y="732"/>
                </a:cubicBezTo>
                <a:cubicBezTo>
                  <a:pt x="397" y="732"/>
                  <a:pt x="398" y="733"/>
                  <a:pt x="399" y="733"/>
                </a:cubicBezTo>
                <a:cubicBezTo>
                  <a:pt x="399" y="733"/>
                  <a:pt x="400" y="732"/>
                  <a:pt x="401" y="732"/>
                </a:cubicBezTo>
                <a:close/>
                <a:moveTo>
                  <a:pt x="703" y="430"/>
                </a:moveTo>
                <a:cubicBezTo>
                  <a:pt x="856" y="276"/>
                  <a:pt x="856" y="276"/>
                  <a:pt x="856" y="276"/>
                </a:cubicBezTo>
                <a:cubicBezTo>
                  <a:pt x="858" y="275"/>
                  <a:pt x="858" y="273"/>
                  <a:pt x="856" y="272"/>
                </a:cubicBezTo>
                <a:cubicBezTo>
                  <a:pt x="855" y="271"/>
                  <a:pt x="853" y="271"/>
                  <a:pt x="852" y="272"/>
                </a:cubicBezTo>
                <a:cubicBezTo>
                  <a:pt x="698" y="426"/>
                  <a:pt x="698" y="426"/>
                  <a:pt x="698" y="426"/>
                </a:cubicBezTo>
                <a:cubicBezTo>
                  <a:pt x="697" y="427"/>
                  <a:pt x="697" y="429"/>
                  <a:pt x="698" y="430"/>
                </a:cubicBezTo>
                <a:cubicBezTo>
                  <a:pt x="699" y="431"/>
                  <a:pt x="700" y="431"/>
                  <a:pt x="700" y="431"/>
                </a:cubicBezTo>
                <a:cubicBezTo>
                  <a:pt x="701" y="431"/>
                  <a:pt x="702" y="431"/>
                  <a:pt x="703" y="430"/>
                </a:cubicBezTo>
                <a:close/>
                <a:moveTo>
                  <a:pt x="870" y="276"/>
                </a:moveTo>
                <a:cubicBezTo>
                  <a:pt x="871" y="276"/>
                  <a:pt x="871" y="275"/>
                  <a:pt x="872" y="275"/>
                </a:cubicBezTo>
                <a:cubicBezTo>
                  <a:pt x="875" y="271"/>
                  <a:pt x="875" y="271"/>
                  <a:pt x="875" y="271"/>
                </a:cubicBezTo>
                <a:cubicBezTo>
                  <a:pt x="877" y="270"/>
                  <a:pt x="877" y="268"/>
                  <a:pt x="875" y="267"/>
                </a:cubicBezTo>
                <a:cubicBezTo>
                  <a:pt x="874" y="266"/>
                  <a:pt x="872" y="266"/>
                  <a:pt x="871" y="267"/>
                </a:cubicBezTo>
                <a:cubicBezTo>
                  <a:pt x="868" y="270"/>
                  <a:pt x="868" y="270"/>
                  <a:pt x="868" y="270"/>
                </a:cubicBezTo>
                <a:cubicBezTo>
                  <a:pt x="866" y="271"/>
                  <a:pt x="866" y="273"/>
                  <a:pt x="868" y="275"/>
                </a:cubicBezTo>
                <a:cubicBezTo>
                  <a:pt x="868" y="275"/>
                  <a:pt x="869" y="276"/>
                  <a:pt x="870" y="276"/>
                </a:cubicBezTo>
                <a:close/>
                <a:moveTo>
                  <a:pt x="862" y="280"/>
                </a:moveTo>
                <a:cubicBezTo>
                  <a:pt x="861" y="279"/>
                  <a:pt x="859" y="279"/>
                  <a:pt x="858" y="280"/>
                </a:cubicBezTo>
                <a:cubicBezTo>
                  <a:pt x="700" y="438"/>
                  <a:pt x="700" y="438"/>
                  <a:pt x="700" y="438"/>
                </a:cubicBezTo>
                <a:cubicBezTo>
                  <a:pt x="699" y="439"/>
                  <a:pt x="699" y="441"/>
                  <a:pt x="700" y="442"/>
                </a:cubicBezTo>
                <a:cubicBezTo>
                  <a:pt x="701" y="443"/>
                  <a:pt x="702" y="443"/>
                  <a:pt x="702" y="443"/>
                </a:cubicBezTo>
                <a:cubicBezTo>
                  <a:pt x="703" y="443"/>
                  <a:pt x="704" y="443"/>
                  <a:pt x="704" y="442"/>
                </a:cubicBezTo>
                <a:cubicBezTo>
                  <a:pt x="862" y="285"/>
                  <a:pt x="862" y="285"/>
                  <a:pt x="862" y="285"/>
                </a:cubicBezTo>
                <a:cubicBezTo>
                  <a:pt x="863" y="283"/>
                  <a:pt x="863" y="281"/>
                  <a:pt x="862" y="280"/>
                </a:cubicBezTo>
                <a:close/>
                <a:moveTo>
                  <a:pt x="583" y="555"/>
                </a:moveTo>
                <a:cubicBezTo>
                  <a:pt x="399" y="738"/>
                  <a:pt x="399" y="738"/>
                  <a:pt x="399" y="738"/>
                </a:cubicBezTo>
                <a:cubicBezTo>
                  <a:pt x="398" y="740"/>
                  <a:pt x="398" y="742"/>
                  <a:pt x="399" y="743"/>
                </a:cubicBezTo>
                <a:cubicBezTo>
                  <a:pt x="400" y="743"/>
                  <a:pt x="401" y="744"/>
                  <a:pt x="402" y="744"/>
                </a:cubicBezTo>
                <a:cubicBezTo>
                  <a:pt x="402" y="744"/>
                  <a:pt x="403" y="743"/>
                  <a:pt x="404" y="743"/>
                </a:cubicBezTo>
                <a:cubicBezTo>
                  <a:pt x="587" y="559"/>
                  <a:pt x="587" y="559"/>
                  <a:pt x="587" y="559"/>
                </a:cubicBezTo>
                <a:cubicBezTo>
                  <a:pt x="589" y="558"/>
                  <a:pt x="589" y="556"/>
                  <a:pt x="587" y="555"/>
                </a:cubicBezTo>
                <a:cubicBezTo>
                  <a:pt x="586" y="554"/>
                  <a:pt x="584" y="554"/>
                  <a:pt x="583" y="555"/>
                </a:cubicBezTo>
                <a:close/>
                <a:moveTo>
                  <a:pt x="1084" y="61"/>
                </a:moveTo>
                <a:cubicBezTo>
                  <a:pt x="1085" y="61"/>
                  <a:pt x="1086" y="61"/>
                  <a:pt x="1087" y="60"/>
                </a:cubicBezTo>
                <a:cubicBezTo>
                  <a:pt x="1090" y="57"/>
                  <a:pt x="1090" y="57"/>
                  <a:pt x="1090" y="57"/>
                </a:cubicBezTo>
                <a:cubicBezTo>
                  <a:pt x="1091" y="56"/>
                  <a:pt x="1091" y="54"/>
                  <a:pt x="1090" y="53"/>
                </a:cubicBezTo>
                <a:cubicBezTo>
                  <a:pt x="1088" y="51"/>
                  <a:pt x="1087" y="51"/>
                  <a:pt x="1085" y="53"/>
                </a:cubicBezTo>
                <a:cubicBezTo>
                  <a:pt x="1082" y="56"/>
                  <a:pt x="1082" y="56"/>
                  <a:pt x="1082" y="56"/>
                </a:cubicBezTo>
                <a:cubicBezTo>
                  <a:pt x="1081" y="57"/>
                  <a:pt x="1081" y="59"/>
                  <a:pt x="1082" y="60"/>
                </a:cubicBezTo>
                <a:cubicBezTo>
                  <a:pt x="1083" y="61"/>
                  <a:pt x="1084" y="61"/>
                  <a:pt x="1084" y="61"/>
                </a:cubicBezTo>
                <a:close/>
                <a:moveTo>
                  <a:pt x="885" y="261"/>
                </a:moveTo>
                <a:cubicBezTo>
                  <a:pt x="885" y="261"/>
                  <a:pt x="886" y="260"/>
                  <a:pt x="887" y="260"/>
                </a:cubicBezTo>
                <a:cubicBezTo>
                  <a:pt x="895" y="252"/>
                  <a:pt x="895" y="252"/>
                  <a:pt x="895" y="252"/>
                </a:cubicBezTo>
                <a:cubicBezTo>
                  <a:pt x="896" y="251"/>
                  <a:pt x="896" y="249"/>
                  <a:pt x="895" y="248"/>
                </a:cubicBezTo>
                <a:cubicBezTo>
                  <a:pt x="893" y="247"/>
                  <a:pt x="891" y="247"/>
                  <a:pt x="890" y="248"/>
                </a:cubicBezTo>
                <a:cubicBezTo>
                  <a:pt x="883" y="255"/>
                  <a:pt x="883" y="255"/>
                  <a:pt x="883" y="255"/>
                </a:cubicBezTo>
                <a:cubicBezTo>
                  <a:pt x="881" y="257"/>
                  <a:pt x="881" y="259"/>
                  <a:pt x="883" y="260"/>
                </a:cubicBezTo>
                <a:cubicBezTo>
                  <a:pt x="883" y="260"/>
                  <a:pt x="884" y="261"/>
                  <a:pt x="885" y="261"/>
                </a:cubicBezTo>
                <a:close/>
                <a:moveTo>
                  <a:pt x="937" y="200"/>
                </a:moveTo>
                <a:cubicBezTo>
                  <a:pt x="898" y="240"/>
                  <a:pt x="898" y="240"/>
                  <a:pt x="898" y="240"/>
                </a:cubicBezTo>
                <a:cubicBezTo>
                  <a:pt x="897" y="241"/>
                  <a:pt x="897" y="243"/>
                  <a:pt x="898" y="244"/>
                </a:cubicBezTo>
                <a:cubicBezTo>
                  <a:pt x="898" y="245"/>
                  <a:pt x="899" y="245"/>
                  <a:pt x="900" y="245"/>
                </a:cubicBezTo>
                <a:cubicBezTo>
                  <a:pt x="901" y="245"/>
                  <a:pt x="902" y="245"/>
                  <a:pt x="902" y="244"/>
                </a:cubicBezTo>
                <a:cubicBezTo>
                  <a:pt x="942" y="205"/>
                  <a:pt x="942" y="205"/>
                  <a:pt x="942" y="205"/>
                </a:cubicBezTo>
                <a:cubicBezTo>
                  <a:pt x="1072" y="75"/>
                  <a:pt x="1072" y="75"/>
                  <a:pt x="1072" y="75"/>
                </a:cubicBezTo>
                <a:cubicBezTo>
                  <a:pt x="1073" y="74"/>
                  <a:pt x="1073" y="72"/>
                  <a:pt x="1072" y="70"/>
                </a:cubicBezTo>
                <a:cubicBezTo>
                  <a:pt x="1071" y="69"/>
                  <a:pt x="1069" y="69"/>
                  <a:pt x="1068" y="70"/>
                </a:cubicBezTo>
                <a:lnTo>
                  <a:pt x="937" y="200"/>
                </a:lnTo>
                <a:close/>
                <a:moveTo>
                  <a:pt x="860" y="300"/>
                </a:moveTo>
                <a:cubicBezTo>
                  <a:pt x="861" y="299"/>
                  <a:pt x="861" y="297"/>
                  <a:pt x="860" y="296"/>
                </a:cubicBezTo>
                <a:cubicBezTo>
                  <a:pt x="859" y="295"/>
                  <a:pt x="857" y="295"/>
                  <a:pt x="856" y="296"/>
                </a:cubicBezTo>
                <a:cubicBezTo>
                  <a:pt x="708" y="444"/>
                  <a:pt x="708" y="444"/>
                  <a:pt x="708" y="444"/>
                </a:cubicBezTo>
                <a:cubicBezTo>
                  <a:pt x="707" y="445"/>
                  <a:pt x="707" y="447"/>
                  <a:pt x="708" y="448"/>
                </a:cubicBezTo>
                <a:cubicBezTo>
                  <a:pt x="708" y="449"/>
                  <a:pt x="709" y="449"/>
                  <a:pt x="710" y="449"/>
                </a:cubicBezTo>
                <a:cubicBezTo>
                  <a:pt x="711" y="449"/>
                  <a:pt x="712" y="449"/>
                  <a:pt x="712" y="448"/>
                </a:cubicBezTo>
                <a:lnTo>
                  <a:pt x="860" y="300"/>
                </a:lnTo>
                <a:close/>
                <a:moveTo>
                  <a:pt x="904" y="253"/>
                </a:moveTo>
                <a:cubicBezTo>
                  <a:pt x="904" y="253"/>
                  <a:pt x="905" y="254"/>
                  <a:pt x="906" y="254"/>
                </a:cubicBezTo>
                <a:cubicBezTo>
                  <a:pt x="906" y="254"/>
                  <a:pt x="907" y="253"/>
                  <a:pt x="908" y="253"/>
                </a:cubicBezTo>
                <a:cubicBezTo>
                  <a:pt x="1083" y="77"/>
                  <a:pt x="1083" y="77"/>
                  <a:pt x="1083" y="77"/>
                </a:cubicBezTo>
                <a:cubicBezTo>
                  <a:pt x="1102" y="59"/>
                  <a:pt x="1102" y="59"/>
                  <a:pt x="1102" y="59"/>
                </a:cubicBezTo>
                <a:cubicBezTo>
                  <a:pt x="1103" y="58"/>
                  <a:pt x="1103" y="56"/>
                  <a:pt x="1102" y="54"/>
                </a:cubicBezTo>
                <a:cubicBezTo>
                  <a:pt x="1101" y="53"/>
                  <a:pt x="1099" y="53"/>
                  <a:pt x="1098" y="54"/>
                </a:cubicBezTo>
                <a:cubicBezTo>
                  <a:pt x="1079" y="73"/>
                  <a:pt x="1079" y="73"/>
                  <a:pt x="1079" y="73"/>
                </a:cubicBezTo>
                <a:cubicBezTo>
                  <a:pt x="904" y="248"/>
                  <a:pt x="904" y="248"/>
                  <a:pt x="904" y="248"/>
                </a:cubicBezTo>
                <a:cubicBezTo>
                  <a:pt x="902" y="250"/>
                  <a:pt x="902" y="252"/>
                  <a:pt x="904" y="253"/>
                </a:cubicBezTo>
                <a:close/>
                <a:moveTo>
                  <a:pt x="1137" y="22"/>
                </a:moveTo>
                <a:cubicBezTo>
                  <a:pt x="1138" y="22"/>
                  <a:pt x="1139" y="22"/>
                  <a:pt x="1139" y="21"/>
                </a:cubicBezTo>
                <a:cubicBezTo>
                  <a:pt x="1144" y="16"/>
                  <a:pt x="1144" y="16"/>
                  <a:pt x="1144" y="16"/>
                </a:cubicBezTo>
                <a:cubicBezTo>
                  <a:pt x="1146" y="15"/>
                  <a:pt x="1146" y="13"/>
                  <a:pt x="1144" y="12"/>
                </a:cubicBezTo>
                <a:cubicBezTo>
                  <a:pt x="1143" y="11"/>
                  <a:pt x="1141" y="11"/>
                  <a:pt x="1140" y="12"/>
                </a:cubicBezTo>
                <a:cubicBezTo>
                  <a:pt x="1135" y="17"/>
                  <a:pt x="1135" y="17"/>
                  <a:pt x="1135" y="17"/>
                </a:cubicBezTo>
                <a:cubicBezTo>
                  <a:pt x="1134" y="18"/>
                  <a:pt x="1134" y="20"/>
                  <a:pt x="1135" y="21"/>
                </a:cubicBezTo>
                <a:cubicBezTo>
                  <a:pt x="1136" y="22"/>
                  <a:pt x="1136" y="22"/>
                  <a:pt x="1137" y="22"/>
                </a:cubicBezTo>
                <a:close/>
                <a:moveTo>
                  <a:pt x="879" y="280"/>
                </a:moveTo>
                <a:cubicBezTo>
                  <a:pt x="880" y="280"/>
                  <a:pt x="881" y="280"/>
                  <a:pt x="881" y="279"/>
                </a:cubicBezTo>
                <a:cubicBezTo>
                  <a:pt x="888" y="272"/>
                  <a:pt x="888" y="272"/>
                  <a:pt x="888" y="272"/>
                </a:cubicBezTo>
                <a:cubicBezTo>
                  <a:pt x="888" y="272"/>
                  <a:pt x="888" y="272"/>
                  <a:pt x="889" y="272"/>
                </a:cubicBezTo>
                <a:cubicBezTo>
                  <a:pt x="889" y="272"/>
                  <a:pt x="889" y="272"/>
                  <a:pt x="889" y="272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3" y="258"/>
                  <a:pt x="903" y="258"/>
                  <a:pt x="903" y="258"/>
                </a:cubicBezTo>
                <a:cubicBezTo>
                  <a:pt x="904" y="257"/>
                  <a:pt x="904" y="255"/>
                  <a:pt x="903" y="253"/>
                </a:cubicBezTo>
                <a:cubicBezTo>
                  <a:pt x="902" y="252"/>
                  <a:pt x="900" y="252"/>
                  <a:pt x="899" y="253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85" y="267"/>
                  <a:pt x="885" y="267"/>
                  <a:pt x="885" y="267"/>
                </a:cubicBezTo>
                <a:cubicBezTo>
                  <a:pt x="885" y="267"/>
                  <a:pt x="885" y="268"/>
                  <a:pt x="885" y="268"/>
                </a:cubicBezTo>
                <a:cubicBezTo>
                  <a:pt x="884" y="268"/>
                  <a:pt x="884" y="268"/>
                  <a:pt x="884" y="268"/>
                </a:cubicBezTo>
                <a:cubicBezTo>
                  <a:pt x="877" y="275"/>
                  <a:pt x="877" y="275"/>
                  <a:pt x="877" y="275"/>
                </a:cubicBezTo>
                <a:cubicBezTo>
                  <a:pt x="876" y="276"/>
                  <a:pt x="876" y="278"/>
                  <a:pt x="877" y="279"/>
                </a:cubicBezTo>
                <a:cubicBezTo>
                  <a:pt x="877" y="280"/>
                  <a:pt x="878" y="280"/>
                  <a:pt x="879" y="280"/>
                </a:cubicBezTo>
                <a:close/>
                <a:moveTo>
                  <a:pt x="399" y="757"/>
                </a:moveTo>
                <a:cubicBezTo>
                  <a:pt x="400" y="758"/>
                  <a:pt x="400" y="758"/>
                  <a:pt x="401" y="758"/>
                </a:cubicBezTo>
                <a:cubicBezTo>
                  <a:pt x="402" y="758"/>
                  <a:pt x="403" y="758"/>
                  <a:pt x="403" y="757"/>
                </a:cubicBezTo>
                <a:cubicBezTo>
                  <a:pt x="598" y="563"/>
                  <a:pt x="598" y="563"/>
                  <a:pt x="598" y="563"/>
                </a:cubicBezTo>
                <a:cubicBezTo>
                  <a:pt x="599" y="561"/>
                  <a:pt x="599" y="559"/>
                  <a:pt x="598" y="558"/>
                </a:cubicBezTo>
                <a:cubicBezTo>
                  <a:pt x="597" y="557"/>
                  <a:pt x="595" y="557"/>
                  <a:pt x="594" y="558"/>
                </a:cubicBezTo>
                <a:cubicBezTo>
                  <a:pt x="399" y="753"/>
                  <a:pt x="399" y="753"/>
                  <a:pt x="399" y="753"/>
                </a:cubicBezTo>
                <a:cubicBezTo>
                  <a:pt x="398" y="754"/>
                  <a:pt x="398" y="756"/>
                  <a:pt x="399" y="757"/>
                </a:cubicBezTo>
                <a:close/>
                <a:moveTo>
                  <a:pt x="1146" y="24"/>
                </a:moveTo>
                <a:cubicBezTo>
                  <a:pt x="1147" y="25"/>
                  <a:pt x="1147" y="25"/>
                  <a:pt x="1148" y="25"/>
                </a:cubicBezTo>
                <a:cubicBezTo>
                  <a:pt x="1149" y="25"/>
                  <a:pt x="1150" y="25"/>
                  <a:pt x="1150" y="24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5" y="20"/>
                  <a:pt x="1155" y="20"/>
                  <a:pt x="1155" y="20"/>
                </a:cubicBezTo>
                <a:cubicBezTo>
                  <a:pt x="1157" y="18"/>
                  <a:pt x="1157" y="18"/>
                  <a:pt x="1157" y="18"/>
                </a:cubicBezTo>
                <a:cubicBezTo>
                  <a:pt x="1158" y="17"/>
                  <a:pt x="1158" y="15"/>
                  <a:pt x="1157" y="13"/>
                </a:cubicBezTo>
                <a:cubicBezTo>
                  <a:pt x="1156" y="12"/>
                  <a:pt x="1154" y="12"/>
                  <a:pt x="1152" y="13"/>
                </a:cubicBezTo>
                <a:cubicBezTo>
                  <a:pt x="1150" y="15"/>
                  <a:pt x="1150" y="15"/>
                  <a:pt x="1150" y="15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46" y="20"/>
                  <a:pt x="1146" y="20"/>
                  <a:pt x="1146" y="20"/>
                </a:cubicBezTo>
                <a:cubicBezTo>
                  <a:pt x="1145" y="21"/>
                  <a:pt x="1145" y="23"/>
                  <a:pt x="1146" y="24"/>
                </a:cubicBezTo>
                <a:close/>
                <a:moveTo>
                  <a:pt x="870" y="301"/>
                </a:moveTo>
                <a:cubicBezTo>
                  <a:pt x="868" y="299"/>
                  <a:pt x="866" y="299"/>
                  <a:pt x="865" y="301"/>
                </a:cubicBezTo>
                <a:cubicBezTo>
                  <a:pt x="713" y="453"/>
                  <a:pt x="713" y="453"/>
                  <a:pt x="713" y="453"/>
                </a:cubicBezTo>
                <a:cubicBezTo>
                  <a:pt x="712" y="454"/>
                  <a:pt x="712" y="456"/>
                  <a:pt x="713" y="457"/>
                </a:cubicBezTo>
                <a:cubicBezTo>
                  <a:pt x="714" y="458"/>
                  <a:pt x="714" y="458"/>
                  <a:pt x="715" y="458"/>
                </a:cubicBezTo>
                <a:cubicBezTo>
                  <a:pt x="716" y="458"/>
                  <a:pt x="717" y="458"/>
                  <a:pt x="717" y="457"/>
                </a:cubicBezTo>
                <a:cubicBezTo>
                  <a:pt x="870" y="305"/>
                  <a:pt x="870" y="305"/>
                  <a:pt x="870" y="305"/>
                </a:cubicBezTo>
                <a:cubicBezTo>
                  <a:pt x="871" y="304"/>
                  <a:pt x="871" y="302"/>
                  <a:pt x="870" y="301"/>
                </a:cubicBezTo>
                <a:close/>
                <a:moveTo>
                  <a:pt x="1091" y="73"/>
                </a:moveTo>
                <a:cubicBezTo>
                  <a:pt x="1091" y="73"/>
                  <a:pt x="1091" y="73"/>
                  <a:pt x="1091" y="73"/>
                </a:cubicBezTo>
                <a:cubicBezTo>
                  <a:pt x="906" y="259"/>
                  <a:pt x="906" y="259"/>
                  <a:pt x="906" y="259"/>
                </a:cubicBezTo>
                <a:cubicBezTo>
                  <a:pt x="905" y="260"/>
                  <a:pt x="905" y="262"/>
                  <a:pt x="906" y="264"/>
                </a:cubicBezTo>
                <a:cubicBezTo>
                  <a:pt x="907" y="264"/>
                  <a:pt x="908" y="265"/>
                  <a:pt x="909" y="265"/>
                </a:cubicBezTo>
                <a:cubicBezTo>
                  <a:pt x="909" y="265"/>
                  <a:pt x="910" y="264"/>
                  <a:pt x="911" y="264"/>
                </a:cubicBezTo>
                <a:cubicBezTo>
                  <a:pt x="1109" y="65"/>
                  <a:pt x="1109" y="65"/>
                  <a:pt x="1109" y="65"/>
                </a:cubicBezTo>
                <a:cubicBezTo>
                  <a:pt x="1114" y="60"/>
                  <a:pt x="1114" y="60"/>
                  <a:pt x="1114" y="60"/>
                </a:cubicBezTo>
                <a:cubicBezTo>
                  <a:pt x="1116" y="59"/>
                  <a:pt x="1116" y="57"/>
                  <a:pt x="1114" y="56"/>
                </a:cubicBezTo>
                <a:cubicBezTo>
                  <a:pt x="1113" y="55"/>
                  <a:pt x="1111" y="55"/>
                  <a:pt x="1110" y="56"/>
                </a:cubicBezTo>
                <a:cubicBezTo>
                  <a:pt x="1105" y="61"/>
                  <a:pt x="1105" y="61"/>
                  <a:pt x="1105" y="61"/>
                </a:cubicBezTo>
                <a:cubicBezTo>
                  <a:pt x="1103" y="63"/>
                  <a:pt x="1103" y="63"/>
                  <a:pt x="1103" y="63"/>
                </a:cubicBezTo>
                <a:cubicBezTo>
                  <a:pt x="1103" y="63"/>
                  <a:pt x="1102" y="63"/>
                  <a:pt x="1102" y="63"/>
                </a:cubicBezTo>
                <a:lnTo>
                  <a:pt x="1091" y="73"/>
                </a:lnTo>
                <a:close/>
                <a:moveTo>
                  <a:pt x="597" y="569"/>
                </a:moveTo>
                <a:cubicBezTo>
                  <a:pt x="399" y="767"/>
                  <a:pt x="399" y="767"/>
                  <a:pt x="399" y="767"/>
                </a:cubicBezTo>
                <a:cubicBezTo>
                  <a:pt x="398" y="768"/>
                  <a:pt x="398" y="770"/>
                  <a:pt x="399" y="771"/>
                </a:cubicBezTo>
                <a:cubicBezTo>
                  <a:pt x="399" y="772"/>
                  <a:pt x="400" y="772"/>
                  <a:pt x="401" y="772"/>
                </a:cubicBezTo>
                <a:cubicBezTo>
                  <a:pt x="402" y="772"/>
                  <a:pt x="403" y="772"/>
                  <a:pt x="403" y="771"/>
                </a:cubicBezTo>
                <a:cubicBezTo>
                  <a:pt x="601" y="573"/>
                  <a:pt x="601" y="573"/>
                  <a:pt x="601" y="573"/>
                </a:cubicBezTo>
                <a:cubicBezTo>
                  <a:pt x="603" y="572"/>
                  <a:pt x="603" y="570"/>
                  <a:pt x="601" y="569"/>
                </a:cubicBezTo>
                <a:cubicBezTo>
                  <a:pt x="600" y="568"/>
                  <a:pt x="598" y="568"/>
                  <a:pt x="597" y="569"/>
                </a:cubicBezTo>
                <a:close/>
                <a:moveTo>
                  <a:pt x="880" y="308"/>
                </a:moveTo>
                <a:cubicBezTo>
                  <a:pt x="881" y="307"/>
                  <a:pt x="881" y="305"/>
                  <a:pt x="880" y="304"/>
                </a:cubicBezTo>
                <a:cubicBezTo>
                  <a:pt x="879" y="303"/>
                  <a:pt x="877" y="303"/>
                  <a:pt x="876" y="304"/>
                </a:cubicBezTo>
                <a:cubicBezTo>
                  <a:pt x="720" y="460"/>
                  <a:pt x="720" y="460"/>
                  <a:pt x="720" y="460"/>
                </a:cubicBezTo>
                <a:cubicBezTo>
                  <a:pt x="719" y="461"/>
                  <a:pt x="719" y="463"/>
                  <a:pt x="720" y="464"/>
                </a:cubicBezTo>
                <a:cubicBezTo>
                  <a:pt x="720" y="465"/>
                  <a:pt x="721" y="465"/>
                  <a:pt x="722" y="465"/>
                </a:cubicBezTo>
                <a:cubicBezTo>
                  <a:pt x="723" y="465"/>
                  <a:pt x="724" y="465"/>
                  <a:pt x="724" y="464"/>
                </a:cubicBezTo>
                <a:lnTo>
                  <a:pt x="880" y="308"/>
                </a:lnTo>
                <a:close/>
                <a:moveTo>
                  <a:pt x="966" y="214"/>
                </a:moveTo>
                <a:cubicBezTo>
                  <a:pt x="965" y="215"/>
                  <a:pt x="965" y="217"/>
                  <a:pt x="966" y="218"/>
                </a:cubicBezTo>
                <a:cubicBezTo>
                  <a:pt x="967" y="219"/>
                  <a:pt x="968" y="219"/>
                  <a:pt x="968" y="219"/>
                </a:cubicBezTo>
                <a:cubicBezTo>
                  <a:pt x="969" y="219"/>
                  <a:pt x="970" y="219"/>
                  <a:pt x="971" y="218"/>
                </a:cubicBezTo>
                <a:cubicBezTo>
                  <a:pt x="1116" y="73"/>
                  <a:pt x="1116" y="73"/>
                  <a:pt x="1116" y="73"/>
                </a:cubicBezTo>
                <a:cubicBezTo>
                  <a:pt x="1116" y="72"/>
                  <a:pt x="1116" y="72"/>
                  <a:pt x="1116" y="72"/>
                </a:cubicBezTo>
                <a:cubicBezTo>
                  <a:pt x="1124" y="65"/>
                  <a:pt x="1124" y="65"/>
                  <a:pt x="1124" y="65"/>
                </a:cubicBezTo>
                <a:cubicBezTo>
                  <a:pt x="1128" y="60"/>
                  <a:pt x="1128" y="60"/>
                  <a:pt x="1128" y="60"/>
                </a:cubicBezTo>
                <a:cubicBezTo>
                  <a:pt x="1133" y="56"/>
                  <a:pt x="1133" y="56"/>
                  <a:pt x="1133" y="56"/>
                </a:cubicBezTo>
                <a:cubicBezTo>
                  <a:pt x="1136" y="53"/>
                  <a:pt x="1136" y="53"/>
                  <a:pt x="1136" y="53"/>
                </a:cubicBezTo>
                <a:cubicBezTo>
                  <a:pt x="1137" y="52"/>
                  <a:pt x="1137" y="50"/>
                  <a:pt x="1136" y="49"/>
                </a:cubicBezTo>
                <a:cubicBezTo>
                  <a:pt x="1134" y="47"/>
                  <a:pt x="1132" y="47"/>
                  <a:pt x="1131" y="49"/>
                </a:cubicBezTo>
                <a:cubicBezTo>
                  <a:pt x="1128" y="52"/>
                  <a:pt x="1128" y="52"/>
                  <a:pt x="1128" y="5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2" y="68"/>
                  <a:pt x="1112" y="68"/>
                  <a:pt x="1112" y="68"/>
                </a:cubicBezTo>
                <a:lnTo>
                  <a:pt x="966" y="214"/>
                </a:lnTo>
                <a:close/>
                <a:moveTo>
                  <a:pt x="956" y="229"/>
                </a:moveTo>
                <a:cubicBezTo>
                  <a:pt x="954" y="227"/>
                  <a:pt x="952" y="227"/>
                  <a:pt x="951" y="229"/>
                </a:cubicBezTo>
                <a:cubicBezTo>
                  <a:pt x="923" y="257"/>
                  <a:pt x="923" y="257"/>
                  <a:pt x="923" y="257"/>
                </a:cubicBezTo>
                <a:cubicBezTo>
                  <a:pt x="914" y="265"/>
                  <a:pt x="914" y="265"/>
                  <a:pt x="914" y="265"/>
                </a:cubicBezTo>
                <a:cubicBezTo>
                  <a:pt x="913" y="267"/>
                  <a:pt x="913" y="269"/>
                  <a:pt x="914" y="270"/>
                </a:cubicBezTo>
                <a:cubicBezTo>
                  <a:pt x="915" y="270"/>
                  <a:pt x="916" y="271"/>
                  <a:pt x="917" y="271"/>
                </a:cubicBezTo>
                <a:cubicBezTo>
                  <a:pt x="917" y="271"/>
                  <a:pt x="918" y="270"/>
                  <a:pt x="919" y="270"/>
                </a:cubicBezTo>
                <a:cubicBezTo>
                  <a:pt x="927" y="261"/>
                  <a:pt x="927" y="261"/>
                  <a:pt x="927" y="261"/>
                </a:cubicBezTo>
                <a:cubicBezTo>
                  <a:pt x="956" y="233"/>
                  <a:pt x="956" y="233"/>
                  <a:pt x="956" y="233"/>
                </a:cubicBezTo>
                <a:cubicBezTo>
                  <a:pt x="957" y="232"/>
                  <a:pt x="957" y="230"/>
                  <a:pt x="956" y="229"/>
                </a:cubicBezTo>
                <a:close/>
                <a:moveTo>
                  <a:pt x="1158" y="27"/>
                </a:moveTo>
                <a:cubicBezTo>
                  <a:pt x="1158" y="27"/>
                  <a:pt x="1159" y="28"/>
                  <a:pt x="1160" y="28"/>
                </a:cubicBezTo>
                <a:cubicBezTo>
                  <a:pt x="1161" y="28"/>
                  <a:pt x="1161" y="27"/>
                  <a:pt x="1162" y="27"/>
                </a:cubicBezTo>
                <a:cubicBezTo>
                  <a:pt x="1167" y="21"/>
                  <a:pt x="1167" y="21"/>
                  <a:pt x="1167" y="21"/>
                </a:cubicBezTo>
                <a:cubicBezTo>
                  <a:pt x="1168" y="20"/>
                  <a:pt x="1168" y="18"/>
                  <a:pt x="1167" y="17"/>
                </a:cubicBezTo>
                <a:cubicBezTo>
                  <a:pt x="1166" y="16"/>
                  <a:pt x="1164" y="16"/>
                  <a:pt x="1163" y="17"/>
                </a:cubicBezTo>
                <a:cubicBezTo>
                  <a:pt x="1158" y="22"/>
                  <a:pt x="1158" y="22"/>
                  <a:pt x="1158" y="22"/>
                </a:cubicBezTo>
                <a:cubicBezTo>
                  <a:pt x="1156" y="23"/>
                  <a:pt x="1156" y="25"/>
                  <a:pt x="1158" y="27"/>
                </a:cubicBezTo>
                <a:close/>
                <a:moveTo>
                  <a:pt x="593" y="594"/>
                </a:moveTo>
                <a:cubicBezTo>
                  <a:pt x="592" y="594"/>
                  <a:pt x="593" y="594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7" y="592"/>
                </a:cubicBezTo>
                <a:cubicBezTo>
                  <a:pt x="401" y="779"/>
                  <a:pt x="401" y="779"/>
                  <a:pt x="401" y="779"/>
                </a:cubicBezTo>
                <a:cubicBezTo>
                  <a:pt x="400" y="780"/>
                  <a:pt x="400" y="782"/>
                  <a:pt x="401" y="784"/>
                </a:cubicBezTo>
                <a:cubicBezTo>
                  <a:pt x="401" y="784"/>
                  <a:pt x="402" y="784"/>
                  <a:pt x="403" y="784"/>
                </a:cubicBezTo>
                <a:cubicBezTo>
                  <a:pt x="404" y="784"/>
                  <a:pt x="404" y="784"/>
                  <a:pt x="405" y="784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3" y="596"/>
                  <a:pt x="592" y="596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4"/>
                  <a:pt x="593" y="594"/>
                </a:cubicBezTo>
                <a:cubicBezTo>
                  <a:pt x="593" y="594"/>
                  <a:pt x="593" y="594"/>
                  <a:pt x="593" y="594"/>
                </a:cubicBezTo>
                <a:close/>
                <a:moveTo>
                  <a:pt x="1115" y="79"/>
                </a:moveTo>
                <a:cubicBezTo>
                  <a:pt x="1106" y="87"/>
                  <a:pt x="1106" y="87"/>
                  <a:pt x="1106" y="87"/>
                </a:cubicBezTo>
                <a:cubicBezTo>
                  <a:pt x="1106" y="88"/>
                  <a:pt x="1106" y="88"/>
                  <a:pt x="1106" y="88"/>
                </a:cubicBezTo>
                <a:cubicBezTo>
                  <a:pt x="1106" y="88"/>
                  <a:pt x="1106" y="88"/>
                  <a:pt x="1105" y="88"/>
                </a:cubicBezTo>
                <a:cubicBezTo>
                  <a:pt x="973" y="220"/>
                  <a:pt x="973" y="220"/>
                  <a:pt x="973" y="220"/>
                </a:cubicBezTo>
                <a:cubicBezTo>
                  <a:pt x="972" y="222"/>
                  <a:pt x="972" y="224"/>
                  <a:pt x="973" y="225"/>
                </a:cubicBezTo>
                <a:cubicBezTo>
                  <a:pt x="974" y="225"/>
                  <a:pt x="975" y="226"/>
                  <a:pt x="976" y="226"/>
                </a:cubicBezTo>
                <a:cubicBezTo>
                  <a:pt x="976" y="226"/>
                  <a:pt x="977" y="225"/>
                  <a:pt x="978" y="225"/>
                </a:cubicBezTo>
                <a:cubicBezTo>
                  <a:pt x="1110" y="93"/>
                  <a:pt x="1110" y="93"/>
                  <a:pt x="1110" y="93"/>
                </a:cubicBezTo>
                <a:cubicBezTo>
                  <a:pt x="1110" y="93"/>
                  <a:pt x="1110" y="92"/>
                  <a:pt x="1110" y="92"/>
                </a:cubicBezTo>
                <a:cubicBezTo>
                  <a:pt x="1110" y="92"/>
                  <a:pt x="1111" y="92"/>
                  <a:pt x="1111" y="92"/>
                </a:cubicBezTo>
                <a:cubicBezTo>
                  <a:pt x="1119" y="83"/>
                  <a:pt x="1119" y="83"/>
                  <a:pt x="1119" y="83"/>
                </a:cubicBezTo>
                <a:cubicBezTo>
                  <a:pt x="1121" y="82"/>
                  <a:pt x="1121" y="80"/>
                  <a:pt x="1119" y="79"/>
                </a:cubicBezTo>
                <a:cubicBezTo>
                  <a:pt x="1118" y="78"/>
                  <a:pt x="1116" y="78"/>
                  <a:pt x="1115" y="79"/>
                </a:cubicBezTo>
                <a:close/>
                <a:moveTo>
                  <a:pt x="889" y="309"/>
                </a:moveTo>
                <a:cubicBezTo>
                  <a:pt x="888" y="308"/>
                  <a:pt x="886" y="308"/>
                  <a:pt x="885" y="309"/>
                </a:cubicBezTo>
                <a:cubicBezTo>
                  <a:pt x="724" y="470"/>
                  <a:pt x="724" y="470"/>
                  <a:pt x="724" y="470"/>
                </a:cubicBezTo>
                <a:cubicBezTo>
                  <a:pt x="723" y="471"/>
                  <a:pt x="723" y="473"/>
                  <a:pt x="724" y="474"/>
                </a:cubicBezTo>
                <a:cubicBezTo>
                  <a:pt x="725" y="475"/>
                  <a:pt x="726" y="475"/>
                  <a:pt x="726" y="475"/>
                </a:cubicBezTo>
                <a:cubicBezTo>
                  <a:pt x="727" y="475"/>
                  <a:pt x="728" y="475"/>
                  <a:pt x="729" y="474"/>
                </a:cubicBezTo>
                <a:cubicBezTo>
                  <a:pt x="889" y="313"/>
                  <a:pt x="889" y="313"/>
                  <a:pt x="889" y="313"/>
                </a:cubicBezTo>
                <a:cubicBezTo>
                  <a:pt x="891" y="312"/>
                  <a:pt x="891" y="310"/>
                  <a:pt x="889" y="309"/>
                </a:cubicBezTo>
                <a:close/>
                <a:moveTo>
                  <a:pt x="929" y="273"/>
                </a:moveTo>
                <a:cubicBezTo>
                  <a:pt x="929" y="273"/>
                  <a:pt x="929" y="273"/>
                  <a:pt x="929" y="273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5" y="268"/>
                  <a:pt x="935" y="268"/>
                  <a:pt x="935" y="268"/>
                </a:cubicBezTo>
                <a:cubicBezTo>
                  <a:pt x="936" y="266"/>
                  <a:pt x="936" y="264"/>
                  <a:pt x="935" y="263"/>
                </a:cubicBezTo>
                <a:cubicBezTo>
                  <a:pt x="934" y="262"/>
                  <a:pt x="932" y="262"/>
                  <a:pt x="931" y="263"/>
                </a:cubicBezTo>
                <a:cubicBezTo>
                  <a:pt x="929" y="265"/>
                  <a:pt x="929" y="265"/>
                  <a:pt x="929" y="265"/>
                </a:cubicBezTo>
                <a:cubicBezTo>
                  <a:pt x="929" y="265"/>
                  <a:pt x="928" y="265"/>
                  <a:pt x="928" y="265"/>
                </a:cubicBezTo>
                <a:cubicBezTo>
                  <a:pt x="928" y="266"/>
                  <a:pt x="928" y="266"/>
                  <a:pt x="928" y="266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18" y="276"/>
                  <a:pt x="918" y="276"/>
                  <a:pt x="918" y="276"/>
                </a:cubicBezTo>
                <a:cubicBezTo>
                  <a:pt x="917" y="277"/>
                  <a:pt x="917" y="279"/>
                  <a:pt x="918" y="280"/>
                </a:cubicBezTo>
                <a:cubicBezTo>
                  <a:pt x="919" y="281"/>
                  <a:pt x="919" y="281"/>
                  <a:pt x="920" y="281"/>
                </a:cubicBezTo>
                <a:cubicBezTo>
                  <a:pt x="921" y="281"/>
                  <a:pt x="922" y="281"/>
                  <a:pt x="922" y="280"/>
                </a:cubicBezTo>
                <a:cubicBezTo>
                  <a:pt x="929" y="274"/>
                  <a:pt x="929" y="274"/>
                  <a:pt x="929" y="274"/>
                </a:cubicBezTo>
                <a:cubicBezTo>
                  <a:pt x="929" y="274"/>
                  <a:pt x="929" y="274"/>
                  <a:pt x="929" y="273"/>
                </a:cubicBezTo>
                <a:close/>
                <a:moveTo>
                  <a:pt x="950" y="244"/>
                </a:moveTo>
                <a:cubicBezTo>
                  <a:pt x="942" y="252"/>
                  <a:pt x="942" y="252"/>
                  <a:pt x="942" y="252"/>
                </a:cubicBezTo>
                <a:cubicBezTo>
                  <a:pt x="941" y="253"/>
                  <a:pt x="941" y="255"/>
                  <a:pt x="942" y="256"/>
                </a:cubicBezTo>
                <a:cubicBezTo>
                  <a:pt x="943" y="257"/>
                  <a:pt x="943" y="257"/>
                  <a:pt x="944" y="257"/>
                </a:cubicBezTo>
                <a:cubicBezTo>
                  <a:pt x="945" y="257"/>
                  <a:pt x="946" y="257"/>
                  <a:pt x="946" y="256"/>
                </a:cubicBezTo>
                <a:cubicBezTo>
                  <a:pt x="954" y="248"/>
                  <a:pt x="954" y="248"/>
                  <a:pt x="954" y="248"/>
                </a:cubicBezTo>
                <a:cubicBezTo>
                  <a:pt x="955" y="247"/>
                  <a:pt x="955" y="245"/>
                  <a:pt x="954" y="244"/>
                </a:cubicBezTo>
                <a:cubicBezTo>
                  <a:pt x="953" y="243"/>
                  <a:pt x="951" y="243"/>
                  <a:pt x="950" y="244"/>
                </a:cubicBezTo>
                <a:close/>
                <a:moveTo>
                  <a:pt x="574" y="620"/>
                </a:moveTo>
                <a:cubicBezTo>
                  <a:pt x="401" y="792"/>
                  <a:pt x="401" y="792"/>
                  <a:pt x="401" y="792"/>
                </a:cubicBezTo>
                <a:cubicBezTo>
                  <a:pt x="400" y="794"/>
                  <a:pt x="400" y="796"/>
                  <a:pt x="401" y="797"/>
                </a:cubicBezTo>
                <a:cubicBezTo>
                  <a:pt x="402" y="797"/>
                  <a:pt x="403" y="798"/>
                  <a:pt x="404" y="798"/>
                </a:cubicBezTo>
                <a:cubicBezTo>
                  <a:pt x="404" y="798"/>
                  <a:pt x="405" y="797"/>
                  <a:pt x="406" y="797"/>
                </a:cubicBezTo>
                <a:cubicBezTo>
                  <a:pt x="578" y="625"/>
                  <a:pt x="578" y="625"/>
                  <a:pt x="578" y="625"/>
                </a:cubicBezTo>
                <a:cubicBezTo>
                  <a:pt x="579" y="623"/>
                  <a:pt x="579" y="622"/>
                  <a:pt x="578" y="620"/>
                </a:cubicBezTo>
                <a:cubicBezTo>
                  <a:pt x="577" y="619"/>
                  <a:pt x="575" y="619"/>
                  <a:pt x="574" y="620"/>
                </a:cubicBezTo>
                <a:close/>
                <a:moveTo>
                  <a:pt x="1150" y="52"/>
                </a:moveTo>
                <a:cubicBezTo>
                  <a:pt x="1152" y="50"/>
                  <a:pt x="1152" y="50"/>
                  <a:pt x="1152" y="50"/>
                </a:cubicBezTo>
                <a:cubicBezTo>
                  <a:pt x="1153" y="50"/>
                  <a:pt x="1153" y="50"/>
                  <a:pt x="1153" y="50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2" y="41"/>
                  <a:pt x="1162" y="39"/>
                  <a:pt x="1160" y="38"/>
                </a:cubicBezTo>
                <a:cubicBezTo>
                  <a:pt x="1159" y="37"/>
                  <a:pt x="1157" y="37"/>
                  <a:pt x="1156" y="38"/>
                </a:cubicBezTo>
                <a:cubicBezTo>
                  <a:pt x="1149" y="45"/>
                  <a:pt x="1149" y="45"/>
                  <a:pt x="1149" y="45"/>
                </a:cubicBezTo>
                <a:cubicBezTo>
                  <a:pt x="1121" y="73"/>
                  <a:pt x="1121" y="73"/>
                  <a:pt x="1121" y="73"/>
                </a:cubicBezTo>
                <a:cubicBezTo>
                  <a:pt x="1119" y="75"/>
                  <a:pt x="1119" y="76"/>
                  <a:pt x="1121" y="78"/>
                </a:cubicBezTo>
                <a:cubicBezTo>
                  <a:pt x="1121" y="78"/>
                  <a:pt x="1122" y="79"/>
                  <a:pt x="1123" y="79"/>
                </a:cubicBezTo>
                <a:cubicBezTo>
                  <a:pt x="1123" y="79"/>
                  <a:pt x="1124" y="78"/>
                  <a:pt x="1125" y="78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50" y="52"/>
                  <a:pt x="1150" y="52"/>
                  <a:pt x="1150" y="52"/>
                </a:cubicBezTo>
                <a:close/>
                <a:moveTo>
                  <a:pt x="945" y="272"/>
                </a:moveTo>
                <a:cubicBezTo>
                  <a:pt x="950" y="266"/>
                  <a:pt x="950" y="266"/>
                  <a:pt x="950" y="266"/>
                </a:cubicBezTo>
                <a:cubicBezTo>
                  <a:pt x="961" y="256"/>
                  <a:pt x="961" y="256"/>
                  <a:pt x="961" y="256"/>
                </a:cubicBezTo>
                <a:cubicBezTo>
                  <a:pt x="961" y="256"/>
                  <a:pt x="961" y="255"/>
                  <a:pt x="961" y="255"/>
                </a:cubicBezTo>
                <a:cubicBezTo>
                  <a:pt x="961" y="255"/>
                  <a:pt x="962" y="255"/>
                  <a:pt x="962" y="255"/>
                </a:cubicBezTo>
                <a:cubicBezTo>
                  <a:pt x="965" y="252"/>
                  <a:pt x="965" y="252"/>
                  <a:pt x="965" y="252"/>
                </a:cubicBezTo>
                <a:cubicBezTo>
                  <a:pt x="966" y="251"/>
                  <a:pt x="966" y="249"/>
                  <a:pt x="965" y="247"/>
                </a:cubicBezTo>
                <a:cubicBezTo>
                  <a:pt x="964" y="246"/>
                  <a:pt x="962" y="246"/>
                  <a:pt x="960" y="247"/>
                </a:cubicBezTo>
                <a:cubicBezTo>
                  <a:pt x="958" y="250"/>
                  <a:pt x="958" y="250"/>
                  <a:pt x="958" y="250"/>
                </a:cubicBezTo>
                <a:cubicBezTo>
                  <a:pt x="957" y="250"/>
                  <a:pt x="957" y="251"/>
                  <a:pt x="957" y="251"/>
                </a:cubicBezTo>
                <a:cubicBezTo>
                  <a:pt x="957" y="251"/>
                  <a:pt x="957" y="251"/>
                  <a:pt x="956" y="251"/>
                </a:cubicBezTo>
                <a:cubicBezTo>
                  <a:pt x="946" y="262"/>
                  <a:pt x="946" y="262"/>
                  <a:pt x="946" y="262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9" y="269"/>
                  <a:pt x="939" y="271"/>
                  <a:pt x="940" y="272"/>
                </a:cubicBezTo>
                <a:cubicBezTo>
                  <a:pt x="941" y="272"/>
                  <a:pt x="942" y="273"/>
                  <a:pt x="943" y="273"/>
                </a:cubicBezTo>
                <a:cubicBezTo>
                  <a:pt x="943" y="273"/>
                  <a:pt x="944" y="272"/>
                  <a:pt x="945" y="272"/>
                </a:cubicBezTo>
                <a:close/>
                <a:moveTo>
                  <a:pt x="1184" y="31"/>
                </a:moveTo>
                <a:cubicBezTo>
                  <a:pt x="1185" y="31"/>
                  <a:pt x="1186" y="31"/>
                  <a:pt x="1186" y="30"/>
                </a:cubicBezTo>
                <a:cubicBezTo>
                  <a:pt x="1190" y="27"/>
                  <a:pt x="1190" y="27"/>
                  <a:pt x="1190" y="27"/>
                </a:cubicBezTo>
                <a:cubicBezTo>
                  <a:pt x="1191" y="25"/>
                  <a:pt x="1191" y="23"/>
                  <a:pt x="1190" y="22"/>
                </a:cubicBezTo>
                <a:cubicBezTo>
                  <a:pt x="1189" y="21"/>
                  <a:pt x="1187" y="21"/>
                  <a:pt x="1186" y="22"/>
                </a:cubicBezTo>
                <a:cubicBezTo>
                  <a:pt x="1182" y="26"/>
                  <a:pt x="1182" y="26"/>
                  <a:pt x="1182" y="26"/>
                </a:cubicBezTo>
                <a:cubicBezTo>
                  <a:pt x="1181" y="27"/>
                  <a:pt x="1181" y="29"/>
                  <a:pt x="1182" y="30"/>
                </a:cubicBezTo>
                <a:cubicBezTo>
                  <a:pt x="1182" y="31"/>
                  <a:pt x="1183" y="31"/>
                  <a:pt x="1184" y="31"/>
                </a:cubicBezTo>
                <a:close/>
                <a:moveTo>
                  <a:pt x="897" y="315"/>
                </a:moveTo>
                <a:cubicBezTo>
                  <a:pt x="896" y="314"/>
                  <a:pt x="894" y="314"/>
                  <a:pt x="893" y="315"/>
                </a:cubicBezTo>
                <a:cubicBezTo>
                  <a:pt x="731" y="477"/>
                  <a:pt x="731" y="477"/>
                  <a:pt x="731" y="477"/>
                </a:cubicBezTo>
                <a:cubicBezTo>
                  <a:pt x="729" y="478"/>
                  <a:pt x="729" y="480"/>
                  <a:pt x="731" y="482"/>
                </a:cubicBezTo>
                <a:cubicBezTo>
                  <a:pt x="731" y="482"/>
                  <a:pt x="732" y="483"/>
                  <a:pt x="733" y="483"/>
                </a:cubicBezTo>
                <a:cubicBezTo>
                  <a:pt x="734" y="483"/>
                  <a:pt x="734" y="482"/>
                  <a:pt x="735" y="482"/>
                </a:cubicBezTo>
                <a:cubicBezTo>
                  <a:pt x="897" y="319"/>
                  <a:pt x="897" y="319"/>
                  <a:pt x="897" y="319"/>
                </a:cubicBezTo>
                <a:cubicBezTo>
                  <a:pt x="899" y="318"/>
                  <a:pt x="899" y="316"/>
                  <a:pt x="897" y="315"/>
                </a:cubicBezTo>
                <a:close/>
                <a:moveTo>
                  <a:pt x="573" y="634"/>
                </a:moveTo>
                <a:cubicBezTo>
                  <a:pt x="406" y="802"/>
                  <a:pt x="406" y="802"/>
                  <a:pt x="406" y="802"/>
                </a:cubicBezTo>
                <a:cubicBezTo>
                  <a:pt x="406" y="802"/>
                  <a:pt x="406" y="802"/>
                  <a:pt x="406" y="802"/>
                </a:cubicBezTo>
                <a:cubicBezTo>
                  <a:pt x="403" y="804"/>
                  <a:pt x="403" y="804"/>
                  <a:pt x="403" y="804"/>
                </a:cubicBezTo>
                <a:cubicBezTo>
                  <a:pt x="402" y="806"/>
                  <a:pt x="402" y="808"/>
                  <a:pt x="403" y="809"/>
                </a:cubicBezTo>
                <a:cubicBezTo>
                  <a:pt x="404" y="809"/>
                  <a:pt x="405" y="810"/>
                  <a:pt x="406" y="810"/>
                </a:cubicBezTo>
                <a:cubicBezTo>
                  <a:pt x="406" y="810"/>
                  <a:pt x="407" y="809"/>
                  <a:pt x="407" y="809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577" y="639"/>
                  <a:pt x="577" y="639"/>
                  <a:pt x="577" y="639"/>
                </a:cubicBezTo>
                <a:cubicBezTo>
                  <a:pt x="578" y="638"/>
                  <a:pt x="579" y="636"/>
                  <a:pt x="577" y="635"/>
                </a:cubicBezTo>
                <a:cubicBezTo>
                  <a:pt x="576" y="633"/>
                  <a:pt x="574" y="633"/>
                  <a:pt x="573" y="634"/>
                </a:cubicBezTo>
                <a:close/>
                <a:moveTo>
                  <a:pt x="988" y="219"/>
                </a:moveTo>
                <a:cubicBezTo>
                  <a:pt x="987" y="221"/>
                  <a:pt x="987" y="221"/>
                  <a:pt x="987" y="221"/>
                </a:cubicBezTo>
                <a:cubicBezTo>
                  <a:pt x="985" y="223"/>
                  <a:pt x="985" y="224"/>
                  <a:pt x="987" y="226"/>
                </a:cubicBezTo>
                <a:cubicBezTo>
                  <a:pt x="987" y="226"/>
                  <a:pt x="988" y="227"/>
                  <a:pt x="989" y="227"/>
                </a:cubicBezTo>
                <a:cubicBezTo>
                  <a:pt x="989" y="227"/>
                  <a:pt x="990" y="226"/>
                  <a:pt x="991" y="226"/>
                </a:cubicBezTo>
                <a:cubicBezTo>
                  <a:pt x="993" y="224"/>
                  <a:pt x="993" y="224"/>
                  <a:pt x="993" y="224"/>
                </a:cubicBezTo>
                <a:cubicBezTo>
                  <a:pt x="994" y="223"/>
                  <a:pt x="994" y="221"/>
                  <a:pt x="993" y="219"/>
                </a:cubicBezTo>
                <a:cubicBezTo>
                  <a:pt x="992" y="218"/>
                  <a:pt x="990" y="218"/>
                  <a:pt x="988" y="219"/>
                </a:cubicBezTo>
                <a:close/>
                <a:moveTo>
                  <a:pt x="1125" y="82"/>
                </a:moveTo>
                <a:cubicBezTo>
                  <a:pt x="998" y="210"/>
                  <a:pt x="998" y="210"/>
                  <a:pt x="998" y="210"/>
                </a:cubicBezTo>
                <a:cubicBezTo>
                  <a:pt x="997" y="211"/>
                  <a:pt x="997" y="213"/>
                  <a:pt x="998" y="214"/>
                </a:cubicBezTo>
                <a:cubicBezTo>
                  <a:pt x="999" y="215"/>
                  <a:pt x="1000" y="215"/>
                  <a:pt x="1000" y="215"/>
                </a:cubicBezTo>
                <a:cubicBezTo>
                  <a:pt x="1001" y="215"/>
                  <a:pt x="1002" y="215"/>
                  <a:pt x="1002" y="214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76" y="41"/>
                  <a:pt x="1176" y="41"/>
                  <a:pt x="1176" y="41"/>
                </a:cubicBezTo>
                <a:cubicBezTo>
                  <a:pt x="1177" y="39"/>
                  <a:pt x="1177" y="38"/>
                  <a:pt x="1176" y="36"/>
                </a:cubicBezTo>
                <a:cubicBezTo>
                  <a:pt x="1174" y="35"/>
                  <a:pt x="1172" y="35"/>
                  <a:pt x="1171" y="36"/>
                </a:cubicBezTo>
                <a:cubicBezTo>
                  <a:pt x="1125" y="82"/>
                  <a:pt x="1125" y="82"/>
                  <a:pt x="1125" y="82"/>
                </a:cubicBezTo>
                <a:close/>
                <a:moveTo>
                  <a:pt x="936" y="293"/>
                </a:moveTo>
                <a:cubicBezTo>
                  <a:pt x="937" y="293"/>
                  <a:pt x="938" y="293"/>
                  <a:pt x="939" y="292"/>
                </a:cubicBezTo>
                <a:cubicBezTo>
                  <a:pt x="941" y="290"/>
                  <a:pt x="941" y="290"/>
                  <a:pt x="941" y="290"/>
                </a:cubicBezTo>
                <a:cubicBezTo>
                  <a:pt x="942" y="288"/>
                  <a:pt x="942" y="286"/>
                  <a:pt x="941" y="285"/>
                </a:cubicBezTo>
                <a:cubicBezTo>
                  <a:pt x="940" y="284"/>
                  <a:pt x="938" y="284"/>
                  <a:pt x="937" y="285"/>
                </a:cubicBezTo>
                <a:cubicBezTo>
                  <a:pt x="934" y="288"/>
                  <a:pt x="934" y="288"/>
                  <a:pt x="934" y="288"/>
                </a:cubicBezTo>
                <a:cubicBezTo>
                  <a:pt x="933" y="289"/>
                  <a:pt x="933" y="291"/>
                  <a:pt x="934" y="292"/>
                </a:cubicBezTo>
                <a:cubicBezTo>
                  <a:pt x="935" y="293"/>
                  <a:pt x="936" y="293"/>
                  <a:pt x="936" y="293"/>
                </a:cubicBezTo>
                <a:close/>
                <a:moveTo>
                  <a:pt x="951" y="278"/>
                </a:moveTo>
                <a:cubicBezTo>
                  <a:pt x="952" y="278"/>
                  <a:pt x="953" y="278"/>
                  <a:pt x="954" y="277"/>
                </a:cubicBezTo>
                <a:cubicBezTo>
                  <a:pt x="984" y="246"/>
                  <a:pt x="984" y="246"/>
                  <a:pt x="984" y="246"/>
                </a:cubicBezTo>
                <a:cubicBezTo>
                  <a:pt x="985" y="245"/>
                  <a:pt x="985" y="243"/>
                  <a:pt x="984" y="242"/>
                </a:cubicBezTo>
                <a:cubicBezTo>
                  <a:pt x="983" y="241"/>
                  <a:pt x="981" y="241"/>
                  <a:pt x="980" y="242"/>
                </a:cubicBezTo>
                <a:cubicBezTo>
                  <a:pt x="949" y="273"/>
                  <a:pt x="949" y="273"/>
                  <a:pt x="949" y="273"/>
                </a:cubicBezTo>
                <a:cubicBezTo>
                  <a:pt x="948" y="274"/>
                  <a:pt x="948" y="276"/>
                  <a:pt x="949" y="277"/>
                </a:cubicBezTo>
                <a:cubicBezTo>
                  <a:pt x="950" y="278"/>
                  <a:pt x="951" y="278"/>
                  <a:pt x="951" y="278"/>
                </a:cubicBezTo>
                <a:close/>
                <a:moveTo>
                  <a:pt x="911" y="315"/>
                </a:moveTo>
                <a:cubicBezTo>
                  <a:pt x="912" y="316"/>
                  <a:pt x="912" y="316"/>
                  <a:pt x="913" y="316"/>
                </a:cubicBezTo>
                <a:cubicBezTo>
                  <a:pt x="914" y="316"/>
                  <a:pt x="915" y="316"/>
                  <a:pt x="915" y="315"/>
                </a:cubicBezTo>
                <a:cubicBezTo>
                  <a:pt x="924" y="306"/>
                  <a:pt x="924" y="306"/>
                  <a:pt x="924" y="306"/>
                </a:cubicBezTo>
                <a:cubicBezTo>
                  <a:pt x="926" y="305"/>
                  <a:pt x="926" y="303"/>
                  <a:pt x="924" y="302"/>
                </a:cubicBezTo>
                <a:cubicBezTo>
                  <a:pt x="923" y="301"/>
                  <a:pt x="921" y="301"/>
                  <a:pt x="920" y="302"/>
                </a:cubicBezTo>
                <a:cubicBezTo>
                  <a:pt x="911" y="311"/>
                  <a:pt x="911" y="311"/>
                  <a:pt x="911" y="311"/>
                </a:cubicBezTo>
                <a:cubicBezTo>
                  <a:pt x="910" y="312"/>
                  <a:pt x="910" y="314"/>
                  <a:pt x="911" y="315"/>
                </a:cubicBezTo>
                <a:close/>
                <a:moveTo>
                  <a:pt x="572" y="650"/>
                </a:moveTo>
                <a:cubicBezTo>
                  <a:pt x="545" y="677"/>
                  <a:pt x="545" y="677"/>
                  <a:pt x="545" y="677"/>
                </a:cubicBezTo>
                <a:cubicBezTo>
                  <a:pt x="543" y="678"/>
                  <a:pt x="543" y="680"/>
                  <a:pt x="545" y="681"/>
                </a:cubicBezTo>
                <a:cubicBezTo>
                  <a:pt x="545" y="682"/>
                  <a:pt x="546" y="682"/>
                  <a:pt x="547" y="682"/>
                </a:cubicBezTo>
                <a:cubicBezTo>
                  <a:pt x="548" y="682"/>
                  <a:pt x="548" y="682"/>
                  <a:pt x="549" y="681"/>
                </a:cubicBezTo>
                <a:cubicBezTo>
                  <a:pt x="577" y="654"/>
                  <a:pt x="577" y="654"/>
                  <a:pt x="577" y="654"/>
                </a:cubicBezTo>
                <a:cubicBezTo>
                  <a:pt x="578" y="653"/>
                  <a:pt x="578" y="651"/>
                  <a:pt x="577" y="650"/>
                </a:cubicBezTo>
                <a:cubicBezTo>
                  <a:pt x="575" y="648"/>
                  <a:pt x="574" y="648"/>
                  <a:pt x="572" y="650"/>
                </a:cubicBezTo>
                <a:close/>
                <a:moveTo>
                  <a:pt x="523" y="699"/>
                </a:moveTo>
                <a:cubicBezTo>
                  <a:pt x="412" y="810"/>
                  <a:pt x="412" y="810"/>
                  <a:pt x="412" y="810"/>
                </a:cubicBezTo>
                <a:cubicBezTo>
                  <a:pt x="410" y="811"/>
                  <a:pt x="410" y="813"/>
                  <a:pt x="412" y="814"/>
                </a:cubicBezTo>
                <a:cubicBezTo>
                  <a:pt x="412" y="815"/>
                  <a:pt x="413" y="815"/>
                  <a:pt x="414" y="815"/>
                </a:cubicBezTo>
                <a:cubicBezTo>
                  <a:pt x="415" y="815"/>
                  <a:pt x="415" y="815"/>
                  <a:pt x="416" y="814"/>
                </a:cubicBezTo>
                <a:cubicBezTo>
                  <a:pt x="527" y="703"/>
                  <a:pt x="527" y="703"/>
                  <a:pt x="527" y="703"/>
                </a:cubicBezTo>
                <a:cubicBezTo>
                  <a:pt x="529" y="702"/>
                  <a:pt x="529" y="700"/>
                  <a:pt x="527" y="699"/>
                </a:cubicBezTo>
                <a:cubicBezTo>
                  <a:pt x="526" y="697"/>
                  <a:pt x="524" y="697"/>
                  <a:pt x="523" y="699"/>
                </a:cubicBezTo>
                <a:close/>
                <a:moveTo>
                  <a:pt x="908" y="318"/>
                </a:moveTo>
                <a:cubicBezTo>
                  <a:pt x="907" y="317"/>
                  <a:pt x="905" y="317"/>
                  <a:pt x="903" y="318"/>
                </a:cubicBezTo>
                <a:cubicBezTo>
                  <a:pt x="739" y="483"/>
                  <a:pt x="739" y="483"/>
                  <a:pt x="739" y="483"/>
                </a:cubicBezTo>
                <a:cubicBezTo>
                  <a:pt x="738" y="484"/>
                  <a:pt x="738" y="486"/>
                  <a:pt x="739" y="487"/>
                </a:cubicBezTo>
                <a:cubicBezTo>
                  <a:pt x="740" y="488"/>
                  <a:pt x="740" y="488"/>
                  <a:pt x="741" y="488"/>
                </a:cubicBezTo>
                <a:cubicBezTo>
                  <a:pt x="742" y="488"/>
                  <a:pt x="743" y="488"/>
                  <a:pt x="743" y="487"/>
                </a:cubicBezTo>
                <a:cubicBezTo>
                  <a:pt x="908" y="323"/>
                  <a:pt x="908" y="323"/>
                  <a:pt x="908" y="323"/>
                </a:cubicBezTo>
                <a:cubicBezTo>
                  <a:pt x="909" y="321"/>
                  <a:pt x="909" y="320"/>
                  <a:pt x="908" y="318"/>
                </a:cubicBezTo>
                <a:close/>
                <a:moveTo>
                  <a:pt x="1140" y="82"/>
                </a:moveTo>
                <a:cubicBezTo>
                  <a:pt x="1140" y="82"/>
                  <a:pt x="1140" y="82"/>
                  <a:pt x="1140" y="82"/>
                </a:cubicBezTo>
                <a:cubicBezTo>
                  <a:pt x="1140" y="82"/>
                  <a:pt x="1139" y="82"/>
                  <a:pt x="1139" y="82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998" y="224"/>
                  <a:pt x="998" y="224"/>
                  <a:pt x="998" y="224"/>
                </a:cubicBezTo>
                <a:cubicBezTo>
                  <a:pt x="997" y="225"/>
                  <a:pt x="997" y="227"/>
                  <a:pt x="998" y="228"/>
                </a:cubicBezTo>
                <a:cubicBezTo>
                  <a:pt x="999" y="229"/>
                  <a:pt x="999" y="229"/>
                  <a:pt x="1000" y="229"/>
                </a:cubicBezTo>
                <a:cubicBezTo>
                  <a:pt x="1001" y="229"/>
                  <a:pt x="1002" y="229"/>
                  <a:pt x="1002" y="228"/>
                </a:cubicBezTo>
                <a:cubicBezTo>
                  <a:pt x="1143" y="87"/>
                  <a:pt x="1143" y="87"/>
                  <a:pt x="1143" y="87"/>
                </a:cubicBezTo>
                <a:cubicBezTo>
                  <a:pt x="1144" y="87"/>
                  <a:pt x="1144" y="87"/>
                  <a:pt x="1145" y="86"/>
                </a:cubicBezTo>
                <a:cubicBezTo>
                  <a:pt x="1198" y="33"/>
                  <a:pt x="1198" y="33"/>
                  <a:pt x="1198" y="33"/>
                </a:cubicBezTo>
                <a:cubicBezTo>
                  <a:pt x="1199" y="32"/>
                  <a:pt x="1199" y="30"/>
                  <a:pt x="1198" y="28"/>
                </a:cubicBezTo>
                <a:cubicBezTo>
                  <a:pt x="1196" y="27"/>
                  <a:pt x="1195" y="27"/>
                  <a:pt x="1193" y="28"/>
                </a:cubicBezTo>
                <a:cubicBezTo>
                  <a:pt x="1189" y="33"/>
                  <a:pt x="1189" y="33"/>
                  <a:pt x="1189" y="33"/>
                </a:cubicBezTo>
                <a:lnTo>
                  <a:pt x="1140" y="82"/>
                </a:lnTo>
                <a:close/>
                <a:moveTo>
                  <a:pt x="960" y="283"/>
                </a:moveTo>
                <a:cubicBezTo>
                  <a:pt x="961" y="283"/>
                  <a:pt x="961" y="283"/>
                  <a:pt x="962" y="282"/>
                </a:cubicBezTo>
                <a:cubicBezTo>
                  <a:pt x="997" y="248"/>
                  <a:pt x="997" y="248"/>
                  <a:pt x="997" y="248"/>
                </a:cubicBezTo>
                <a:cubicBezTo>
                  <a:pt x="998" y="247"/>
                  <a:pt x="998" y="245"/>
                  <a:pt x="997" y="243"/>
                </a:cubicBezTo>
                <a:cubicBezTo>
                  <a:pt x="996" y="242"/>
                  <a:pt x="994" y="242"/>
                  <a:pt x="992" y="243"/>
                </a:cubicBezTo>
                <a:cubicBezTo>
                  <a:pt x="958" y="278"/>
                  <a:pt x="958" y="278"/>
                  <a:pt x="958" y="278"/>
                </a:cubicBezTo>
                <a:cubicBezTo>
                  <a:pt x="956" y="279"/>
                  <a:pt x="956" y="281"/>
                  <a:pt x="958" y="282"/>
                </a:cubicBezTo>
                <a:cubicBezTo>
                  <a:pt x="958" y="283"/>
                  <a:pt x="959" y="283"/>
                  <a:pt x="960" y="283"/>
                </a:cubicBezTo>
                <a:close/>
                <a:moveTo>
                  <a:pt x="1007" y="234"/>
                </a:moveTo>
                <a:cubicBezTo>
                  <a:pt x="1007" y="234"/>
                  <a:pt x="1008" y="235"/>
                  <a:pt x="1009" y="235"/>
                </a:cubicBezTo>
                <a:cubicBezTo>
                  <a:pt x="1009" y="235"/>
                  <a:pt x="1010" y="234"/>
                  <a:pt x="1011" y="234"/>
                </a:cubicBezTo>
                <a:cubicBezTo>
                  <a:pt x="1209" y="36"/>
                  <a:pt x="1209" y="36"/>
                  <a:pt x="1209" y="36"/>
                </a:cubicBezTo>
                <a:cubicBezTo>
                  <a:pt x="1210" y="35"/>
                  <a:pt x="1210" y="33"/>
                  <a:pt x="1209" y="31"/>
                </a:cubicBezTo>
                <a:cubicBezTo>
                  <a:pt x="1208" y="30"/>
                  <a:pt x="1206" y="30"/>
                  <a:pt x="1204" y="31"/>
                </a:cubicBezTo>
                <a:cubicBezTo>
                  <a:pt x="1007" y="229"/>
                  <a:pt x="1007" y="229"/>
                  <a:pt x="1007" y="229"/>
                </a:cubicBezTo>
                <a:cubicBezTo>
                  <a:pt x="1005" y="230"/>
                  <a:pt x="1005" y="232"/>
                  <a:pt x="1007" y="234"/>
                </a:cubicBezTo>
                <a:close/>
                <a:moveTo>
                  <a:pt x="522" y="714"/>
                </a:moveTo>
                <a:cubicBezTo>
                  <a:pt x="486" y="749"/>
                  <a:pt x="486" y="749"/>
                  <a:pt x="486" y="749"/>
                </a:cubicBezTo>
                <a:cubicBezTo>
                  <a:pt x="486" y="749"/>
                  <a:pt x="486" y="749"/>
                  <a:pt x="486" y="749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7"/>
                  <a:pt x="410" y="827"/>
                  <a:pt x="410" y="828"/>
                </a:cubicBezTo>
                <a:cubicBezTo>
                  <a:pt x="410" y="829"/>
                  <a:pt x="411" y="829"/>
                  <a:pt x="411" y="829"/>
                </a:cubicBezTo>
                <a:cubicBezTo>
                  <a:pt x="411" y="829"/>
                  <a:pt x="412" y="830"/>
                  <a:pt x="412" y="830"/>
                </a:cubicBezTo>
                <a:cubicBezTo>
                  <a:pt x="412" y="830"/>
                  <a:pt x="412" y="830"/>
                  <a:pt x="412" y="830"/>
                </a:cubicBezTo>
                <a:cubicBezTo>
                  <a:pt x="412" y="830"/>
                  <a:pt x="413" y="830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8"/>
                  <a:pt x="416" y="828"/>
                  <a:pt x="416" y="828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526" y="718"/>
                  <a:pt x="526" y="718"/>
                  <a:pt x="526" y="718"/>
                </a:cubicBezTo>
                <a:cubicBezTo>
                  <a:pt x="528" y="716"/>
                  <a:pt x="528" y="715"/>
                  <a:pt x="526" y="713"/>
                </a:cubicBezTo>
                <a:cubicBezTo>
                  <a:pt x="525" y="712"/>
                  <a:pt x="523" y="712"/>
                  <a:pt x="522" y="714"/>
                </a:cubicBezTo>
                <a:close/>
                <a:moveTo>
                  <a:pt x="932" y="308"/>
                </a:moveTo>
                <a:cubicBezTo>
                  <a:pt x="931" y="307"/>
                  <a:pt x="929" y="307"/>
                  <a:pt x="928" y="308"/>
                </a:cubicBezTo>
                <a:cubicBezTo>
                  <a:pt x="746" y="490"/>
                  <a:pt x="746" y="490"/>
                  <a:pt x="746" y="490"/>
                </a:cubicBezTo>
                <a:cubicBezTo>
                  <a:pt x="745" y="491"/>
                  <a:pt x="745" y="493"/>
                  <a:pt x="746" y="494"/>
                </a:cubicBezTo>
                <a:cubicBezTo>
                  <a:pt x="746" y="495"/>
                  <a:pt x="747" y="495"/>
                  <a:pt x="748" y="495"/>
                </a:cubicBezTo>
                <a:cubicBezTo>
                  <a:pt x="749" y="495"/>
                  <a:pt x="750" y="495"/>
                  <a:pt x="750" y="494"/>
                </a:cubicBezTo>
                <a:cubicBezTo>
                  <a:pt x="932" y="312"/>
                  <a:pt x="932" y="312"/>
                  <a:pt x="932" y="312"/>
                </a:cubicBezTo>
                <a:cubicBezTo>
                  <a:pt x="933" y="311"/>
                  <a:pt x="933" y="309"/>
                  <a:pt x="932" y="308"/>
                </a:cubicBezTo>
                <a:close/>
                <a:moveTo>
                  <a:pt x="944" y="310"/>
                </a:moveTo>
                <a:cubicBezTo>
                  <a:pt x="943" y="309"/>
                  <a:pt x="941" y="309"/>
                  <a:pt x="940" y="310"/>
                </a:cubicBezTo>
                <a:cubicBezTo>
                  <a:pt x="762" y="488"/>
                  <a:pt x="762" y="488"/>
                  <a:pt x="762" y="488"/>
                </a:cubicBezTo>
                <a:cubicBezTo>
                  <a:pt x="761" y="489"/>
                  <a:pt x="761" y="491"/>
                  <a:pt x="762" y="492"/>
                </a:cubicBezTo>
                <a:cubicBezTo>
                  <a:pt x="763" y="493"/>
                  <a:pt x="763" y="493"/>
                  <a:pt x="764" y="493"/>
                </a:cubicBezTo>
                <a:cubicBezTo>
                  <a:pt x="765" y="493"/>
                  <a:pt x="766" y="493"/>
                  <a:pt x="766" y="492"/>
                </a:cubicBezTo>
                <a:cubicBezTo>
                  <a:pt x="944" y="315"/>
                  <a:pt x="944" y="315"/>
                  <a:pt x="944" y="315"/>
                </a:cubicBezTo>
                <a:cubicBezTo>
                  <a:pt x="945" y="313"/>
                  <a:pt x="945" y="311"/>
                  <a:pt x="944" y="310"/>
                </a:cubicBezTo>
                <a:close/>
                <a:moveTo>
                  <a:pt x="507" y="742"/>
                </a:moveTo>
                <a:cubicBezTo>
                  <a:pt x="495" y="754"/>
                  <a:pt x="495" y="754"/>
                  <a:pt x="495" y="754"/>
                </a:cubicBezTo>
                <a:cubicBezTo>
                  <a:pt x="494" y="756"/>
                  <a:pt x="494" y="758"/>
                  <a:pt x="495" y="759"/>
                </a:cubicBezTo>
                <a:cubicBezTo>
                  <a:pt x="496" y="759"/>
                  <a:pt x="497" y="760"/>
                  <a:pt x="498" y="760"/>
                </a:cubicBezTo>
                <a:cubicBezTo>
                  <a:pt x="498" y="760"/>
                  <a:pt x="499" y="759"/>
                  <a:pt x="500" y="759"/>
                </a:cubicBezTo>
                <a:cubicBezTo>
                  <a:pt x="512" y="747"/>
                  <a:pt x="512" y="747"/>
                  <a:pt x="512" y="747"/>
                </a:cubicBezTo>
                <a:cubicBezTo>
                  <a:pt x="513" y="745"/>
                  <a:pt x="513" y="743"/>
                  <a:pt x="512" y="742"/>
                </a:cubicBezTo>
                <a:cubicBezTo>
                  <a:pt x="511" y="741"/>
                  <a:pt x="509" y="741"/>
                  <a:pt x="507" y="742"/>
                </a:cubicBezTo>
                <a:close/>
                <a:moveTo>
                  <a:pt x="975" y="282"/>
                </a:moveTo>
                <a:cubicBezTo>
                  <a:pt x="976" y="282"/>
                  <a:pt x="976" y="282"/>
                  <a:pt x="977" y="282"/>
                </a:cubicBezTo>
                <a:cubicBezTo>
                  <a:pt x="1007" y="252"/>
                  <a:pt x="1007" y="252"/>
                  <a:pt x="1007" y="252"/>
                </a:cubicBezTo>
                <a:cubicBezTo>
                  <a:pt x="1008" y="250"/>
                  <a:pt x="1008" y="248"/>
                  <a:pt x="1007" y="247"/>
                </a:cubicBezTo>
                <a:cubicBezTo>
                  <a:pt x="1006" y="246"/>
                  <a:pt x="1004" y="246"/>
                  <a:pt x="1003" y="247"/>
                </a:cubicBezTo>
                <a:cubicBezTo>
                  <a:pt x="973" y="277"/>
                  <a:pt x="973" y="277"/>
                  <a:pt x="973" y="277"/>
                </a:cubicBezTo>
                <a:cubicBezTo>
                  <a:pt x="971" y="278"/>
                  <a:pt x="971" y="280"/>
                  <a:pt x="973" y="282"/>
                </a:cubicBezTo>
                <a:cubicBezTo>
                  <a:pt x="973" y="282"/>
                  <a:pt x="974" y="282"/>
                  <a:pt x="975" y="282"/>
                </a:cubicBezTo>
                <a:close/>
                <a:moveTo>
                  <a:pt x="1017" y="237"/>
                </a:moveTo>
                <a:cubicBezTo>
                  <a:pt x="1017" y="238"/>
                  <a:pt x="1018" y="238"/>
                  <a:pt x="1019" y="238"/>
                </a:cubicBezTo>
                <a:cubicBezTo>
                  <a:pt x="1020" y="238"/>
                  <a:pt x="1020" y="238"/>
                  <a:pt x="1021" y="237"/>
                </a:cubicBezTo>
                <a:cubicBezTo>
                  <a:pt x="1220" y="39"/>
                  <a:pt x="1220" y="39"/>
                  <a:pt x="1220" y="39"/>
                </a:cubicBezTo>
                <a:cubicBezTo>
                  <a:pt x="1221" y="38"/>
                  <a:pt x="1221" y="36"/>
                  <a:pt x="1220" y="35"/>
                </a:cubicBezTo>
                <a:cubicBezTo>
                  <a:pt x="1218" y="33"/>
                  <a:pt x="1216" y="33"/>
                  <a:pt x="1215" y="35"/>
                </a:cubicBezTo>
                <a:cubicBezTo>
                  <a:pt x="1017" y="233"/>
                  <a:pt x="1017" y="233"/>
                  <a:pt x="1017" y="233"/>
                </a:cubicBezTo>
                <a:cubicBezTo>
                  <a:pt x="1016" y="234"/>
                  <a:pt x="1016" y="236"/>
                  <a:pt x="1017" y="237"/>
                </a:cubicBezTo>
                <a:close/>
                <a:moveTo>
                  <a:pt x="486" y="764"/>
                </a:moveTo>
                <a:cubicBezTo>
                  <a:pt x="468" y="782"/>
                  <a:pt x="468" y="782"/>
                  <a:pt x="468" y="782"/>
                </a:cubicBezTo>
                <a:cubicBezTo>
                  <a:pt x="467" y="783"/>
                  <a:pt x="467" y="785"/>
                  <a:pt x="468" y="786"/>
                </a:cubicBezTo>
                <a:cubicBezTo>
                  <a:pt x="468" y="787"/>
                  <a:pt x="469" y="787"/>
                  <a:pt x="470" y="787"/>
                </a:cubicBezTo>
                <a:cubicBezTo>
                  <a:pt x="471" y="787"/>
                  <a:pt x="472" y="787"/>
                  <a:pt x="472" y="786"/>
                </a:cubicBezTo>
                <a:cubicBezTo>
                  <a:pt x="491" y="768"/>
                  <a:pt x="491" y="768"/>
                  <a:pt x="491" y="768"/>
                </a:cubicBezTo>
                <a:cubicBezTo>
                  <a:pt x="492" y="767"/>
                  <a:pt x="492" y="765"/>
                  <a:pt x="491" y="764"/>
                </a:cubicBezTo>
                <a:cubicBezTo>
                  <a:pt x="489" y="762"/>
                  <a:pt x="487" y="762"/>
                  <a:pt x="486" y="764"/>
                </a:cubicBezTo>
                <a:close/>
                <a:moveTo>
                  <a:pt x="420" y="838"/>
                </a:moveTo>
                <a:cubicBezTo>
                  <a:pt x="467" y="791"/>
                  <a:pt x="467" y="791"/>
                  <a:pt x="467" y="791"/>
                </a:cubicBezTo>
                <a:cubicBezTo>
                  <a:pt x="469" y="790"/>
                  <a:pt x="469" y="788"/>
                  <a:pt x="467" y="787"/>
                </a:cubicBezTo>
                <a:cubicBezTo>
                  <a:pt x="466" y="786"/>
                  <a:pt x="464" y="786"/>
                  <a:pt x="463" y="787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16" y="834"/>
                  <a:pt x="416" y="834"/>
                  <a:pt x="416" y="834"/>
                </a:cubicBezTo>
                <a:cubicBezTo>
                  <a:pt x="415" y="835"/>
                  <a:pt x="415" y="837"/>
                  <a:pt x="416" y="838"/>
                </a:cubicBezTo>
                <a:cubicBezTo>
                  <a:pt x="417" y="839"/>
                  <a:pt x="417" y="839"/>
                  <a:pt x="418" y="839"/>
                </a:cubicBezTo>
                <a:cubicBezTo>
                  <a:pt x="419" y="839"/>
                  <a:pt x="420" y="839"/>
                  <a:pt x="420" y="838"/>
                </a:cubicBezTo>
                <a:close/>
                <a:moveTo>
                  <a:pt x="423" y="850"/>
                </a:moveTo>
                <a:cubicBezTo>
                  <a:pt x="462" y="810"/>
                  <a:pt x="462" y="810"/>
                  <a:pt x="462" y="810"/>
                </a:cubicBezTo>
                <a:cubicBezTo>
                  <a:pt x="465" y="807"/>
                  <a:pt x="465" y="807"/>
                  <a:pt x="465" y="807"/>
                </a:cubicBezTo>
                <a:cubicBezTo>
                  <a:pt x="466" y="806"/>
                  <a:pt x="466" y="804"/>
                  <a:pt x="465" y="803"/>
                </a:cubicBezTo>
                <a:cubicBezTo>
                  <a:pt x="464" y="802"/>
                  <a:pt x="462" y="802"/>
                  <a:pt x="461" y="803"/>
                </a:cubicBezTo>
                <a:cubicBezTo>
                  <a:pt x="458" y="806"/>
                  <a:pt x="458" y="806"/>
                  <a:pt x="458" y="806"/>
                </a:cubicBezTo>
                <a:cubicBezTo>
                  <a:pt x="433" y="831"/>
                  <a:pt x="433" y="831"/>
                  <a:pt x="433" y="831"/>
                </a:cubicBezTo>
                <a:cubicBezTo>
                  <a:pt x="413" y="851"/>
                  <a:pt x="413" y="851"/>
                  <a:pt x="413" y="851"/>
                </a:cubicBezTo>
                <a:cubicBezTo>
                  <a:pt x="412" y="852"/>
                  <a:pt x="412" y="854"/>
                  <a:pt x="413" y="855"/>
                </a:cubicBezTo>
                <a:cubicBezTo>
                  <a:pt x="413" y="856"/>
                  <a:pt x="414" y="856"/>
                  <a:pt x="415" y="856"/>
                </a:cubicBezTo>
                <a:cubicBezTo>
                  <a:pt x="416" y="856"/>
                  <a:pt x="416" y="856"/>
                  <a:pt x="417" y="855"/>
                </a:cubicBezTo>
                <a:cubicBezTo>
                  <a:pt x="423" y="850"/>
                  <a:pt x="423" y="850"/>
                  <a:pt x="423" y="850"/>
                </a:cubicBezTo>
                <a:cubicBezTo>
                  <a:pt x="423" y="850"/>
                  <a:pt x="423" y="850"/>
                  <a:pt x="423" y="850"/>
                </a:cubicBezTo>
                <a:close/>
                <a:moveTo>
                  <a:pt x="983" y="281"/>
                </a:moveTo>
                <a:cubicBezTo>
                  <a:pt x="982" y="282"/>
                  <a:pt x="982" y="284"/>
                  <a:pt x="983" y="285"/>
                </a:cubicBezTo>
                <a:cubicBezTo>
                  <a:pt x="984" y="286"/>
                  <a:pt x="984" y="286"/>
                  <a:pt x="985" y="286"/>
                </a:cubicBezTo>
                <a:cubicBezTo>
                  <a:pt x="986" y="286"/>
                  <a:pt x="987" y="286"/>
                  <a:pt x="987" y="285"/>
                </a:cubicBezTo>
                <a:cubicBezTo>
                  <a:pt x="1235" y="38"/>
                  <a:pt x="1235" y="38"/>
                  <a:pt x="1235" y="38"/>
                </a:cubicBezTo>
                <a:cubicBezTo>
                  <a:pt x="1236" y="37"/>
                  <a:pt x="1236" y="35"/>
                  <a:pt x="1235" y="33"/>
                </a:cubicBezTo>
                <a:cubicBezTo>
                  <a:pt x="1234" y="32"/>
                  <a:pt x="1232" y="32"/>
                  <a:pt x="1230" y="33"/>
                </a:cubicBezTo>
                <a:cubicBezTo>
                  <a:pt x="1018" y="246"/>
                  <a:pt x="1018" y="246"/>
                  <a:pt x="1018" y="246"/>
                </a:cubicBezTo>
                <a:lnTo>
                  <a:pt x="983" y="281"/>
                </a:lnTo>
                <a:close/>
                <a:moveTo>
                  <a:pt x="955" y="313"/>
                </a:moveTo>
                <a:cubicBezTo>
                  <a:pt x="954" y="312"/>
                  <a:pt x="952" y="312"/>
                  <a:pt x="951" y="313"/>
                </a:cubicBezTo>
                <a:cubicBezTo>
                  <a:pt x="777" y="486"/>
                  <a:pt x="777" y="486"/>
                  <a:pt x="777" y="486"/>
                </a:cubicBezTo>
                <a:cubicBezTo>
                  <a:pt x="776" y="488"/>
                  <a:pt x="776" y="490"/>
                  <a:pt x="777" y="491"/>
                </a:cubicBezTo>
                <a:cubicBezTo>
                  <a:pt x="778" y="491"/>
                  <a:pt x="779" y="492"/>
                  <a:pt x="780" y="492"/>
                </a:cubicBezTo>
                <a:cubicBezTo>
                  <a:pt x="780" y="492"/>
                  <a:pt x="781" y="491"/>
                  <a:pt x="782" y="491"/>
                </a:cubicBezTo>
                <a:cubicBezTo>
                  <a:pt x="955" y="318"/>
                  <a:pt x="955" y="318"/>
                  <a:pt x="955" y="318"/>
                </a:cubicBezTo>
                <a:cubicBezTo>
                  <a:pt x="956" y="316"/>
                  <a:pt x="956" y="314"/>
                  <a:pt x="955" y="313"/>
                </a:cubicBezTo>
                <a:close/>
                <a:moveTo>
                  <a:pt x="1068" y="214"/>
                </a:moveTo>
                <a:cubicBezTo>
                  <a:pt x="1069" y="214"/>
                  <a:pt x="1070" y="215"/>
                  <a:pt x="1070" y="215"/>
                </a:cubicBezTo>
                <a:cubicBezTo>
                  <a:pt x="1071" y="215"/>
                  <a:pt x="1072" y="214"/>
                  <a:pt x="1073" y="214"/>
                </a:cubicBezTo>
                <a:cubicBezTo>
                  <a:pt x="1246" y="41"/>
                  <a:pt x="1246" y="41"/>
                  <a:pt x="1246" y="41"/>
                </a:cubicBezTo>
                <a:cubicBezTo>
                  <a:pt x="1247" y="39"/>
                  <a:pt x="1247" y="38"/>
                  <a:pt x="1246" y="36"/>
                </a:cubicBezTo>
                <a:cubicBezTo>
                  <a:pt x="1245" y="35"/>
                  <a:pt x="1243" y="35"/>
                  <a:pt x="1241" y="36"/>
                </a:cubicBezTo>
                <a:cubicBezTo>
                  <a:pt x="1068" y="209"/>
                  <a:pt x="1068" y="209"/>
                  <a:pt x="1068" y="209"/>
                </a:cubicBezTo>
                <a:cubicBezTo>
                  <a:pt x="1067" y="211"/>
                  <a:pt x="1067" y="213"/>
                  <a:pt x="1068" y="214"/>
                </a:cubicBezTo>
                <a:close/>
                <a:moveTo>
                  <a:pt x="998" y="287"/>
                </a:moveTo>
                <a:cubicBezTo>
                  <a:pt x="999" y="287"/>
                  <a:pt x="1000" y="287"/>
                  <a:pt x="1001" y="286"/>
                </a:cubicBezTo>
                <a:cubicBezTo>
                  <a:pt x="1054" y="232"/>
                  <a:pt x="1054" y="232"/>
                  <a:pt x="1054" y="232"/>
                </a:cubicBezTo>
                <a:cubicBezTo>
                  <a:pt x="1055" y="231"/>
                  <a:pt x="1055" y="229"/>
                  <a:pt x="1054" y="228"/>
                </a:cubicBezTo>
                <a:cubicBezTo>
                  <a:pt x="1053" y="227"/>
                  <a:pt x="1051" y="227"/>
                  <a:pt x="1050" y="228"/>
                </a:cubicBezTo>
                <a:cubicBezTo>
                  <a:pt x="996" y="282"/>
                  <a:pt x="996" y="282"/>
                  <a:pt x="996" y="282"/>
                </a:cubicBezTo>
                <a:cubicBezTo>
                  <a:pt x="995" y="283"/>
                  <a:pt x="995" y="285"/>
                  <a:pt x="996" y="286"/>
                </a:cubicBezTo>
                <a:cubicBezTo>
                  <a:pt x="997" y="287"/>
                  <a:pt x="998" y="287"/>
                  <a:pt x="998" y="287"/>
                </a:cubicBezTo>
                <a:close/>
                <a:moveTo>
                  <a:pt x="965" y="317"/>
                </a:moveTo>
                <a:cubicBezTo>
                  <a:pt x="964" y="316"/>
                  <a:pt x="962" y="316"/>
                  <a:pt x="961" y="317"/>
                </a:cubicBezTo>
                <a:cubicBezTo>
                  <a:pt x="792" y="486"/>
                  <a:pt x="792" y="486"/>
                  <a:pt x="792" y="486"/>
                </a:cubicBezTo>
                <a:cubicBezTo>
                  <a:pt x="790" y="487"/>
                  <a:pt x="790" y="489"/>
                  <a:pt x="792" y="491"/>
                </a:cubicBezTo>
                <a:cubicBezTo>
                  <a:pt x="792" y="491"/>
                  <a:pt x="793" y="491"/>
                  <a:pt x="794" y="491"/>
                </a:cubicBezTo>
                <a:cubicBezTo>
                  <a:pt x="795" y="491"/>
                  <a:pt x="795" y="491"/>
                  <a:pt x="796" y="491"/>
                </a:cubicBezTo>
                <a:cubicBezTo>
                  <a:pt x="965" y="321"/>
                  <a:pt x="965" y="321"/>
                  <a:pt x="965" y="321"/>
                </a:cubicBezTo>
                <a:cubicBezTo>
                  <a:pt x="967" y="320"/>
                  <a:pt x="967" y="318"/>
                  <a:pt x="965" y="317"/>
                </a:cubicBezTo>
                <a:close/>
                <a:moveTo>
                  <a:pt x="453" y="829"/>
                </a:moveTo>
                <a:cubicBezTo>
                  <a:pt x="451" y="828"/>
                  <a:pt x="449" y="828"/>
                  <a:pt x="448" y="829"/>
                </a:cubicBezTo>
                <a:cubicBezTo>
                  <a:pt x="422" y="856"/>
                  <a:pt x="422" y="856"/>
                  <a:pt x="422" y="856"/>
                </a:cubicBezTo>
                <a:cubicBezTo>
                  <a:pt x="421" y="857"/>
                  <a:pt x="421" y="859"/>
                  <a:pt x="422" y="860"/>
                </a:cubicBezTo>
                <a:cubicBezTo>
                  <a:pt x="423" y="861"/>
                  <a:pt x="424" y="861"/>
                  <a:pt x="424" y="861"/>
                </a:cubicBezTo>
                <a:cubicBezTo>
                  <a:pt x="425" y="861"/>
                  <a:pt x="426" y="861"/>
                  <a:pt x="427" y="860"/>
                </a:cubicBezTo>
                <a:cubicBezTo>
                  <a:pt x="453" y="834"/>
                  <a:pt x="453" y="834"/>
                  <a:pt x="453" y="834"/>
                </a:cubicBezTo>
                <a:cubicBezTo>
                  <a:pt x="454" y="833"/>
                  <a:pt x="454" y="831"/>
                  <a:pt x="453" y="829"/>
                </a:cubicBezTo>
                <a:close/>
                <a:moveTo>
                  <a:pt x="983" y="313"/>
                </a:moveTo>
                <a:cubicBezTo>
                  <a:pt x="982" y="312"/>
                  <a:pt x="980" y="312"/>
                  <a:pt x="979" y="313"/>
                </a:cubicBezTo>
                <a:cubicBezTo>
                  <a:pt x="812" y="479"/>
                  <a:pt x="812" y="479"/>
                  <a:pt x="812" y="479"/>
                </a:cubicBezTo>
                <a:cubicBezTo>
                  <a:pt x="811" y="480"/>
                  <a:pt x="811" y="482"/>
                  <a:pt x="812" y="484"/>
                </a:cubicBezTo>
                <a:cubicBezTo>
                  <a:pt x="813" y="484"/>
                  <a:pt x="814" y="485"/>
                  <a:pt x="815" y="485"/>
                </a:cubicBezTo>
                <a:cubicBezTo>
                  <a:pt x="815" y="485"/>
                  <a:pt x="816" y="484"/>
                  <a:pt x="817" y="484"/>
                </a:cubicBezTo>
                <a:cubicBezTo>
                  <a:pt x="983" y="318"/>
                  <a:pt x="983" y="318"/>
                  <a:pt x="983" y="318"/>
                </a:cubicBezTo>
                <a:cubicBezTo>
                  <a:pt x="984" y="316"/>
                  <a:pt x="984" y="314"/>
                  <a:pt x="983" y="313"/>
                </a:cubicBezTo>
                <a:close/>
                <a:moveTo>
                  <a:pt x="1242" y="50"/>
                </a:moveTo>
                <a:cubicBezTo>
                  <a:pt x="1242" y="50"/>
                  <a:pt x="1242" y="50"/>
                  <a:pt x="1242" y="50"/>
                </a:cubicBezTo>
                <a:cubicBezTo>
                  <a:pt x="1242" y="50"/>
                  <a:pt x="1242" y="50"/>
                  <a:pt x="1242" y="50"/>
                </a:cubicBezTo>
                <a:cubicBezTo>
                  <a:pt x="1076" y="215"/>
                  <a:pt x="1076" y="215"/>
                  <a:pt x="1076" y="215"/>
                </a:cubicBezTo>
                <a:cubicBezTo>
                  <a:pt x="1065" y="227"/>
                  <a:pt x="1065" y="227"/>
                  <a:pt x="1065" y="227"/>
                </a:cubicBezTo>
                <a:cubicBezTo>
                  <a:pt x="1064" y="228"/>
                  <a:pt x="1064" y="230"/>
                  <a:pt x="1065" y="231"/>
                </a:cubicBezTo>
                <a:cubicBezTo>
                  <a:pt x="1066" y="232"/>
                  <a:pt x="1067" y="232"/>
                  <a:pt x="1067" y="232"/>
                </a:cubicBezTo>
                <a:cubicBezTo>
                  <a:pt x="1068" y="232"/>
                  <a:pt x="1069" y="232"/>
                  <a:pt x="1070" y="231"/>
                </a:cubicBezTo>
                <a:cubicBezTo>
                  <a:pt x="1081" y="220"/>
                  <a:pt x="1081" y="220"/>
                  <a:pt x="1081" y="220"/>
                </a:cubicBezTo>
                <a:cubicBezTo>
                  <a:pt x="1246" y="55"/>
                  <a:pt x="1246" y="55"/>
                  <a:pt x="1246" y="55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9" y="51"/>
                  <a:pt x="1249" y="51"/>
                  <a:pt x="1249" y="51"/>
                </a:cubicBezTo>
                <a:cubicBezTo>
                  <a:pt x="1250" y="50"/>
                  <a:pt x="1250" y="48"/>
                  <a:pt x="1249" y="47"/>
                </a:cubicBezTo>
                <a:cubicBezTo>
                  <a:pt x="1248" y="46"/>
                  <a:pt x="1246" y="46"/>
                  <a:pt x="1245" y="47"/>
                </a:cubicBezTo>
                <a:lnTo>
                  <a:pt x="1242" y="50"/>
                </a:lnTo>
                <a:close/>
                <a:moveTo>
                  <a:pt x="996" y="301"/>
                </a:moveTo>
                <a:cubicBezTo>
                  <a:pt x="996" y="301"/>
                  <a:pt x="997" y="301"/>
                  <a:pt x="998" y="301"/>
                </a:cubicBezTo>
                <a:cubicBezTo>
                  <a:pt x="998" y="301"/>
                  <a:pt x="999" y="301"/>
                  <a:pt x="1000" y="301"/>
                </a:cubicBezTo>
                <a:cubicBezTo>
                  <a:pt x="1059" y="242"/>
                  <a:pt x="1059" y="242"/>
                  <a:pt x="1059" y="242"/>
                </a:cubicBezTo>
                <a:cubicBezTo>
                  <a:pt x="1060" y="241"/>
                  <a:pt x="1060" y="239"/>
                  <a:pt x="1059" y="238"/>
                </a:cubicBezTo>
                <a:cubicBezTo>
                  <a:pt x="1057" y="236"/>
                  <a:pt x="1055" y="236"/>
                  <a:pt x="1054" y="238"/>
                </a:cubicBezTo>
                <a:cubicBezTo>
                  <a:pt x="996" y="296"/>
                  <a:pt x="996" y="296"/>
                  <a:pt x="996" y="296"/>
                </a:cubicBezTo>
                <a:cubicBezTo>
                  <a:pt x="994" y="297"/>
                  <a:pt x="994" y="299"/>
                  <a:pt x="996" y="301"/>
                </a:cubicBezTo>
                <a:close/>
                <a:moveTo>
                  <a:pt x="433" y="867"/>
                </a:moveTo>
                <a:cubicBezTo>
                  <a:pt x="461" y="840"/>
                  <a:pt x="461" y="840"/>
                  <a:pt x="461" y="840"/>
                </a:cubicBezTo>
                <a:cubicBezTo>
                  <a:pt x="462" y="839"/>
                  <a:pt x="462" y="837"/>
                  <a:pt x="461" y="835"/>
                </a:cubicBezTo>
                <a:cubicBezTo>
                  <a:pt x="459" y="834"/>
                  <a:pt x="457" y="834"/>
                  <a:pt x="456" y="835"/>
                </a:cubicBezTo>
                <a:cubicBezTo>
                  <a:pt x="429" y="863"/>
                  <a:pt x="429" y="863"/>
                  <a:pt x="429" y="863"/>
                </a:cubicBezTo>
                <a:cubicBezTo>
                  <a:pt x="428" y="864"/>
                  <a:pt x="428" y="866"/>
                  <a:pt x="429" y="867"/>
                </a:cubicBezTo>
                <a:cubicBezTo>
                  <a:pt x="429" y="868"/>
                  <a:pt x="430" y="868"/>
                  <a:pt x="431" y="868"/>
                </a:cubicBezTo>
                <a:cubicBezTo>
                  <a:pt x="432" y="868"/>
                  <a:pt x="432" y="868"/>
                  <a:pt x="433" y="867"/>
                </a:cubicBezTo>
                <a:close/>
                <a:moveTo>
                  <a:pt x="459" y="851"/>
                </a:moveTo>
                <a:cubicBezTo>
                  <a:pt x="458" y="850"/>
                  <a:pt x="456" y="850"/>
                  <a:pt x="455" y="851"/>
                </a:cubicBezTo>
                <a:cubicBezTo>
                  <a:pt x="434" y="872"/>
                  <a:pt x="434" y="872"/>
                  <a:pt x="434" y="872"/>
                </a:cubicBezTo>
                <a:cubicBezTo>
                  <a:pt x="430" y="875"/>
                  <a:pt x="430" y="875"/>
                  <a:pt x="430" y="875"/>
                </a:cubicBezTo>
                <a:cubicBezTo>
                  <a:pt x="429" y="877"/>
                  <a:pt x="429" y="879"/>
                  <a:pt x="430" y="880"/>
                </a:cubicBezTo>
                <a:cubicBezTo>
                  <a:pt x="431" y="880"/>
                  <a:pt x="432" y="881"/>
                  <a:pt x="433" y="881"/>
                </a:cubicBezTo>
                <a:cubicBezTo>
                  <a:pt x="433" y="881"/>
                  <a:pt x="434" y="880"/>
                  <a:pt x="435" y="880"/>
                </a:cubicBezTo>
                <a:cubicBezTo>
                  <a:pt x="459" y="856"/>
                  <a:pt x="459" y="856"/>
                  <a:pt x="459" y="856"/>
                </a:cubicBezTo>
                <a:cubicBezTo>
                  <a:pt x="460" y="854"/>
                  <a:pt x="460" y="852"/>
                  <a:pt x="459" y="851"/>
                </a:cubicBezTo>
                <a:close/>
                <a:moveTo>
                  <a:pt x="1072" y="238"/>
                </a:moveTo>
                <a:cubicBezTo>
                  <a:pt x="1073" y="239"/>
                  <a:pt x="1074" y="239"/>
                  <a:pt x="1074" y="239"/>
                </a:cubicBezTo>
                <a:cubicBezTo>
                  <a:pt x="1075" y="239"/>
                  <a:pt x="1076" y="239"/>
                  <a:pt x="1077" y="238"/>
                </a:cubicBezTo>
                <a:cubicBezTo>
                  <a:pt x="1261" y="53"/>
                  <a:pt x="1261" y="53"/>
                  <a:pt x="1261" y="53"/>
                </a:cubicBezTo>
                <a:cubicBezTo>
                  <a:pt x="1262" y="52"/>
                  <a:pt x="1262" y="50"/>
                  <a:pt x="1261" y="49"/>
                </a:cubicBezTo>
                <a:cubicBezTo>
                  <a:pt x="1260" y="48"/>
                  <a:pt x="1258" y="48"/>
                  <a:pt x="1257" y="49"/>
                </a:cubicBezTo>
                <a:cubicBezTo>
                  <a:pt x="1072" y="234"/>
                  <a:pt x="1072" y="234"/>
                  <a:pt x="1072" y="234"/>
                </a:cubicBezTo>
                <a:cubicBezTo>
                  <a:pt x="1071" y="235"/>
                  <a:pt x="1071" y="237"/>
                  <a:pt x="1072" y="238"/>
                </a:cubicBezTo>
                <a:close/>
                <a:moveTo>
                  <a:pt x="986" y="328"/>
                </a:moveTo>
                <a:cubicBezTo>
                  <a:pt x="986" y="328"/>
                  <a:pt x="986" y="328"/>
                  <a:pt x="987" y="328"/>
                </a:cubicBezTo>
                <a:cubicBezTo>
                  <a:pt x="987" y="328"/>
                  <a:pt x="987" y="328"/>
                  <a:pt x="987" y="327"/>
                </a:cubicBezTo>
                <a:cubicBezTo>
                  <a:pt x="1065" y="249"/>
                  <a:pt x="1065" y="249"/>
                  <a:pt x="1065" y="249"/>
                </a:cubicBezTo>
                <a:cubicBezTo>
                  <a:pt x="1066" y="248"/>
                  <a:pt x="1066" y="246"/>
                  <a:pt x="1065" y="245"/>
                </a:cubicBezTo>
                <a:cubicBezTo>
                  <a:pt x="1064" y="244"/>
                  <a:pt x="1062" y="244"/>
                  <a:pt x="1061" y="245"/>
                </a:cubicBezTo>
                <a:cubicBezTo>
                  <a:pt x="983" y="323"/>
                  <a:pt x="983" y="323"/>
                  <a:pt x="983" y="323"/>
                </a:cubicBezTo>
                <a:cubicBezTo>
                  <a:pt x="983" y="323"/>
                  <a:pt x="982" y="323"/>
                  <a:pt x="982" y="323"/>
                </a:cubicBezTo>
                <a:cubicBezTo>
                  <a:pt x="982" y="324"/>
                  <a:pt x="982" y="324"/>
                  <a:pt x="982" y="324"/>
                </a:cubicBezTo>
                <a:cubicBezTo>
                  <a:pt x="825" y="481"/>
                  <a:pt x="825" y="481"/>
                  <a:pt x="825" y="481"/>
                </a:cubicBezTo>
                <a:cubicBezTo>
                  <a:pt x="824" y="482"/>
                  <a:pt x="824" y="484"/>
                  <a:pt x="825" y="485"/>
                </a:cubicBezTo>
                <a:cubicBezTo>
                  <a:pt x="825" y="486"/>
                  <a:pt x="826" y="486"/>
                  <a:pt x="827" y="486"/>
                </a:cubicBezTo>
                <a:cubicBezTo>
                  <a:pt x="828" y="486"/>
                  <a:pt x="828" y="486"/>
                  <a:pt x="829" y="485"/>
                </a:cubicBezTo>
                <a:lnTo>
                  <a:pt x="986" y="328"/>
                </a:lnTo>
                <a:close/>
                <a:moveTo>
                  <a:pt x="1080" y="244"/>
                </a:moveTo>
                <a:cubicBezTo>
                  <a:pt x="1080" y="245"/>
                  <a:pt x="1081" y="245"/>
                  <a:pt x="1082" y="245"/>
                </a:cubicBezTo>
                <a:cubicBezTo>
                  <a:pt x="1083" y="245"/>
                  <a:pt x="1083" y="245"/>
                  <a:pt x="1084" y="244"/>
                </a:cubicBezTo>
                <a:cubicBezTo>
                  <a:pt x="1275" y="54"/>
                  <a:pt x="1275" y="54"/>
                  <a:pt x="1275" y="54"/>
                </a:cubicBezTo>
                <a:cubicBezTo>
                  <a:pt x="1276" y="52"/>
                  <a:pt x="1276" y="50"/>
                  <a:pt x="1275" y="49"/>
                </a:cubicBezTo>
                <a:cubicBezTo>
                  <a:pt x="1274" y="48"/>
                  <a:pt x="1272" y="48"/>
                  <a:pt x="1270" y="49"/>
                </a:cubicBezTo>
                <a:cubicBezTo>
                  <a:pt x="1080" y="240"/>
                  <a:pt x="1080" y="240"/>
                  <a:pt x="1080" y="240"/>
                </a:cubicBezTo>
                <a:cubicBezTo>
                  <a:pt x="1078" y="241"/>
                  <a:pt x="1078" y="243"/>
                  <a:pt x="1080" y="244"/>
                </a:cubicBezTo>
                <a:close/>
                <a:moveTo>
                  <a:pt x="991" y="337"/>
                </a:moveTo>
                <a:cubicBezTo>
                  <a:pt x="991" y="337"/>
                  <a:pt x="992" y="337"/>
                  <a:pt x="992" y="337"/>
                </a:cubicBezTo>
                <a:cubicBezTo>
                  <a:pt x="1072" y="256"/>
                  <a:pt x="1072" y="256"/>
                  <a:pt x="1072" y="256"/>
                </a:cubicBezTo>
                <a:cubicBezTo>
                  <a:pt x="1074" y="255"/>
                  <a:pt x="1074" y="253"/>
                  <a:pt x="1072" y="252"/>
                </a:cubicBezTo>
                <a:cubicBezTo>
                  <a:pt x="1071" y="250"/>
                  <a:pt x="1069" y="250"/>
                  <a:pt x="1068" y="252"/>
                </a:cubicBezTo>
                <a:cubicBezTo>
                  <a:pt x="987" y="332"/>
                  <a:pt x="987" y="332"/>
                  <a:pt x="987" y="332"/>
                </a:cubicBezTo>
                <a:cubicBezTo>
                  <a:pt x="987" y="333"/>
                  <a:pt x="987" y="333"/>
                  <a:pt x="987" y="333"/>
                </a:cubicBezTo>
                <a:cubicBezTo>
                  <a:pt x="986" y="333"/>
                  <a:pt x="986" y="334"/>
                  <a:pt x="986" y="334"/>
                </a:cubicBezTo>
                <a:cubicBezTo>
                  <a:pt x="830" y="490"/>
                  <a:pt x="830" y="490"/>
                  <a:pt x="830" y="490"/>
                </a:cubicBezTo>
                <a:cubicBezTo>
                  <a:pt x="829" y="491"/>
                  <a:pt x="829" y="493"/>
                  <a:pt x="830" y="494"/>
                </a:cubicBezTo>
                <a:cubicBezTo>
                  <a:pt x="830" y="495"/>
                  <a:pt x="831" y="495"/>
                  <a:pt x="832" y="495"/>
                </a:cubicBezTo>
                <a:cubicBezTo>
                  <a:pt x="833" y="495"/>
                  <a:pt x="833" y="495"/>
                  <a:pt x="834" y="494"/>
                </a:cubicBezTo>
                <a:cubicBezTo>
                  <a:pt x="990" y="338"/>
                  <a:pt x="990" y="338"/>
                  <a:pt x="990" y="338"/>
                </a:cubicBezTo>
                <a:cubicBezTo>
                  <a:pt x="990" y="338"/>
                  <a:pt x="991" y="338"/>
                  <a:pt x="991" y="337"/>
                </a:cubicBezTo>
                <a:close/>
                <a:moveTo>
                  <a:pt x="458" y="866"/>
                </a:moveTo>
                <a:cubicBezTo>
                  <a:pt x="457" y="865"/>
                  <a:pt x="454" y="865"/>
                  <a:pt x="453" y="866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38" y="882"/>
                  <a:pt x="438" y="882"/>
                  <a:pt x="438" y="882"/>
                </a:cubicBezTo>
                <a:cubicBezTo>
                  <a:pt x="436" y="883"/>
                  <a:pt x="437" y="885"/>
                  <a:pt x="438" y="886"/>
                </a:cubicBezTo>
                <a:cubicBezTo>
                  <a:pt x="438" y="887"/>
                  <a:pt x="439" y="887"/>
                  <a:pt x="440" y="887"/>
                </a:cubicBezTo>
                <a:cubicBezTo>
                  <a:pt x="441" y="887"/>
                  <a:pt x="442" y="887"/>
                  <a:pt x="442" y="886"/>
                </a:cubicBezTo>
                <a:cubicBezTo>
                  <a:pt x="458" y="870"/>
                  <a:pt x="458" y="870"/>
                  <a:pt x="458" y="870"/>
                </a:cubicBezTo>
                <a:cubicBezTo>
                  <a:pt x="459" y="869"/>
                  <a:pt x="459" y="867"/>
                  <a:pt x="458" y="866"/>
                </a:cubicBezTo>
                <a:close/>
                <a:moveTo>
                  <a:pt x="1120" y="218"/>
                </a:moveTo>
                <a:cubicBezTo>
                  <a:pt x="1120" y="219"/>
                  <a:pt x="1121" y="219"/>
                  <a:pt x="1122" y="219"/>
                </a:cubicBezTo>
                <a:cubicBezTo>
                  <a:pt x="1123" y="219"/>
                  <a:pt x="1123" y="219"/>
                  <a:pt x="1124" y="218"/>
                </a:cubicBezTo>
                <a:cubicBezTo>
                  <a:pt x="1287" y="56"/>
                  <a:pt x="1287" y="56"/>
                  <a:pt x="1287" y="56"/>
                </a:cubicBezTo>
                <a:cubicBezTo>
                  <a:pt x="1288" y="55"/>
                  <a:pt x="1288" y="53"/>
                  <a:pt x="1287" y="52"/>
                </a:cubicBezTo>
                <a:cubicBezTo>
                  <a:pt x="1285" y="50"/>
                  <a:pt x="1283" y="50"/>
                  <a:pt x="1282" y="52"/>
                </a:cubicBezTo>
                <a:cubicBezTo>
                  <a:pt x="1120" y="214"/>
                  <a:pt x="1120" y="214"/>
                  <a:pt x="1120" y="214"/>
                </a:cubicBezTo>
                <a:cubicBezTo>
                  <a:pt x="1119" y="215"/>
                  <a:pt x="1119" y="217"/>
                  <a:pt x="1120" y="218"/>
                </a:cubicBezTo>
                <a:close/>
                <a:moveTo>
                  <a:pt x="1094" y="249"/>
                </a:moveTo>
                <a:cubicBezTo>
                  <a:pt x="1111" y="231"/>
                  <a:pt x="1111" y="231"/>
                  <a:pt x="1111" y="231"/>
                </a:cubicBezTo>
                <a:cubicBezTo>
                  <a:pt x="1112" y="230"/>
                  <a:pt x="1112" y="228"/>
                  <a:pt x="1111" y="227"/>
                </a:cubicBezTo>
                <a:cubicBezTo>
                  <a:pt x="1110" y="226"/>
                  <a:pt x="1108" y="226"/>
                  <a:pt x="1107" y="227"/>
                </a:cubicBezTo>
                <a:cubicBezTo>
                  <a:pt x="1089" y="244"/>
                  <a:pt x="1089" y="244"/>
                  <a:pt x="1089" y="244"/>
                </a:cubicBezTo>
                <a:cubicBezTo>
                  <a:pt x="1088" y="246"/>
                  <a:pt x="1088" y="248"/>
                  <a:pt x="1089" y="249"/>
                </a:cubicBezTo>
                <a:cubicBezTo>
                  <a:pt x="1090" y="249"/>
                  <a:pt x="1091" y="250"/>
                  <a:pt x="1092" y="250"/>
                </a:cubicBezTo>
                <a:cubicBezTo>
                  <a:pt x="1092" y="250"/>
                  <a:pt x="1093" y="249"/>
                  <a:pt x="1094" y="249"/>
                </a:cubicBezTo>
                <a:close/>
                <a:moveTo>
                  <a:pt x="1070" y="272"/>
                </a:moveTo>
                <a:cubicBezTo>
                  <a:pt x="1072" y="271"/>
                  <a:pt x="1072" y="269"/>
                  <a:pt x="1070" y="268"/>
                </a:cubicBezTo>
                <a:cubicBezTo>
                  <a:pt x="1069" y="266"/>
                  <a:pt x="1067" y="266"/>
                  <a:pt x="1066" y="268"/>
                </a:cubicBezTo>
                <a:cubicBezTo>
                  <a:pt x="996" y="337"/>
                  <a:pt x="996" y="337"/>
                  <a:pt x="996" y="337"/>
                </a:cubicBezTo>
                <a:cubicBezTo>
                  <a:pt x="995" y="339"/>
                  <a:pt x="995" y="341"/>
                  <a:pt x="996" y="342"/>
                </a:cubicBezTo>
                <a:cubicBezTo>
                  <a:pt x="997" y="342"/>
                  <a:pt x="998" y="343"/>
                  <a:pt x="998" y="343"/>
                </a:cubicBezTo>
                <a:cubicBezTo>
                  <a:pt x="999" y="343"/>
                  <a:pt x="1000" y="342"/>
                  <a:pt x="1001" y="342"/>
                </a:cubicBezTo>
                <a:lnTo>
                  <a:pt x="1070" y="272"/>
                </a:lnTo>
                <a:close/>
                <a:moveTo>
                  <a:pt x="995" y="343"/>
                </a:moveTo>
                <a:cubicBezTo>
                  <a:pt x="994" y="341"/>
                  <a:pt x="992" y="341"/>
                  <a:pt x="991" y="343"/>
                </a:cubicBezTo>
                <a:cubicBezTo>
                  <a:pt x="843" y="491"/>
                  <a:pt x="843" y="491"/>
                  <a:pt x="843" y="491"/>
                </a:cubicBezTo>
                <a:cubicBezTo>
                  <a:pt x="842" y="492"/>
                  <a:pt x="842" y="494"/>
                  <a:pt x="843" y="495"/>
                </a:cubicBezTo>
                <a:cubicBezTo>
                  <a:pt x="844" y="496"/>
                  <a:pt x="844" y="496"/>
                  <a:pt x="845" y="496"/>
                </a:cubicBezTo>
                <a:cubicBezTo>
                  <a:pt x="846" y="496"/>
                  <a:pt x="847" y="496"/>
                  <a:pt x="847" y="495"/>
                </a:cubicBezTo>
                <a:cubicBezTo>
                  <a:pt x="995" y="347"/>
                  <a:pt x="995" y="347"/>
                  <a:pt x="995" y="347"/>
                </a:cubicBezTo>
                <a:cubicBezTo>
                  <a:pt x="997" y="346"/>
                  <a:pt x="997" y="344"/>
                  <a:pt x="995" y="343"/>
                </a:cubicBezTo>
                <a:close/>
                <a:moveTo>
                  <a:pt x="852" y="500"/>
                </a:moveTo>
                <a:cubicBezTo>
                  <a:pt x="853" y="501"/>
                  <a:pt x="853" y="501"/>
                  <a:pt x="854" y="501"/>
                </a:cubicBezTo>
                <a:cubicBezTo>
                  <a:pt x="855" y="501"/>
                  <a:pt x="856" y="501"/>
                  <a:pt x="856" y="500"/>
                </a:cubicBezTo>
                <a:cubicBezTo>
                  <a:pt x="1001" y="355"/>
                  <a:pt x="1001" y="355"/>
                  <a:pt x="1001" y="355"/>
                </a:cubicBezTo>
                <a:cubicBezTo>
                  <a:pt x="1002" y="354"/>
                  <a:pt x="1002" y="352"/>
                  <a:pt x="1001" y="351"/>
                </a:cubicBezTo>
                <a:cubicBezTo>
                  <a:pt x="1000" y="350"/>
                  <a:pt x="998" y="350"/>
                  <a:pt x="997" y="351"/>
                </a:cubicBezTo>
                <a:cubicBezTo>
                  <a:pt x="852" y="496"/>
                  <a:pt x="852" y="496"/>
                  <a:pt x="852" y="496"/>
                </a:cubicBezTo>
                <a:cubicBezTo>
                  <a:pt x="851" y="497"/>
                  <a:pt x="851" y="499"/>
                  <a:pt x="852" y="500"/>
                </a:cubicBezTo>
                <a:close/>
                <a:moveTo>
                  <a:pt x="472" y="880"/>
                </a:moveTo>
                <a:cubicBezTo>
                  <a:pt x="471" y="879"/>
                  <a:pt x="469" y="879"/>
                  <a:pt x="468" y="880"/>
                </a:cubicBezTo>
                <a:cubicBezTo>
                  <a:pt x="461" y="886"/>
                  <a:pt x="461" y="886"/>
                  <a:pt x="461" y="886"/>
                </a:cubicBezTo>
                <a:cubicBezTo>
                  <a:pt x="460" y="887"/>
                  <a:pt x="460" y="889"/>
                  <a:pt x="461" y="891"/>
                </a:cubicBezTo>
                <a:cubicBezTo>
                  <a:pt x="462" y="891"/>
                  <a:pt x="463" y="892"/>
                  <a:pt x="464" y="892"/>
                </a:cubicBezTo>
                <a:cubicBezTo>
                  <a:pt x="464" y="892"/>
                  <a:pt x="465" y="891"/>
                  <a:pt x="466" y="891"/>
                </a:cubicBezTo>
                <a:cubicBezTo>
                  <a:pt x="472" y="884"/>
                  <a:pt x="472" y="884"/>
                  <a:pt x="472" y="884"/>
                </a:cubicBezTo>
                <a:cubicBezTo>
                  <a:pt x="473" y="883"/>
                  <a:pt x="473" y="881"/>
                  <a:pt x="472" y="880"/>
                </a:cubicBezTo>
                <a:close/>
                <a:moveTo>
                  <a:pt x="1087" y="265"/>
                </a:moveTo>
                <a:cubicBezTo>
                  <a:pt x="1088" y="265"/>
                  <a:pt x="1089" y="266"/>
                  <a:pt x="1089" y="266"/>
                </a:cubicBezTo>
                <a:cubicBezTo>
                  <a:pt x="1090" y="266"/>
                  <a:pt x="1091" y="265"/>
                  <a:pt x="1092" y="265"/>
                </a:cubicBezTo>
                <a:cubicBezTo>
                  <a:pt x="1120" y="236"/>
                  <a:pt x="1120" y="236"/>
                  <a:pt x="1120" y="236"/>
                </a:cubicBezTo>
                <a:cubicBezTo>
                  <a:pt x="1121" y="235"/>
                  <a:pt x="1121" y="233"/>
                  <a:pt x="1120" y="232"/>
                </a:cubicBezTo>
                <a:cubicBezTo>
                  <a:pt x="1119" y="231"/>
                  <a:pt x="1117" y="231"/>
                  <a:pt x="1116" y="232"/>
                </a:cubicBezTo>
                <a:cubicBezTo>
                  <a:pt x="1087" y="260"/>
                  <a:pt x="1087" y="260"/>
                  <a:pt x="1087" y="260"/>
                </a:cubicBezTo>
                <a:cubicBezTo>
                  <a:pt x="1086" y="262"/>
                  <a:pt x="1086" y="264"/>
                  <a:pt x="1087" y="265"/>
                </a:cubicBezTo>
                <a:close/>
                <a:moveTo>
                  <a:pt x="1079" y="277"/>
                </a:moveTo>
                <a:cubicBezTo>
                  <a:pt x="1080" y="276"/>
                  <a:pt x="1080" y="274"/>
                  <a:pt x="1079" y="273"/>
                </a:cubicBezTo>
                <a:cubicBezTo>
                  <a:pt x="1078" y="272"/>
                  <a:pt x="1076" y="272"/>
                  <a:pt x="1075" y="273"/>
                </a:cubicBezTo>
                <a:cubicBezTo>
                  <a:pt x="1004" y="344"/>
                  <a:pt x="1004" y="344"/>
                  <a:pt x="1004" y="344"/>
                </a:cubicBezTo>
                <a:cubicBezTo>
                  <a:pt x="1003" y="345"/>
                  <a:pt x="1003" y="347"/>
                  <a:pt x="1004" y="348"/>
                </a:cubicBezTo>
                <a:cubicBezTo>
                  <a:pt x="1004" y="349"/>
                  <a:pt x="1005" y="349"/>
                  <a:pt x="1006" y="349"/>
                </a:cubicBezTo>
                <a:cubicBezTo>
                  <a:pt x="1007" y="349"/>
                  <a:pt x="1008" y="349"/>
                  <a:pt x="1008" y="348"/>
                </a:cubicBezTo>
                <a:lnTo>
                  <a:pt x="1079" y="277"/>
                </a:lnTo>
                <a:close/>
                <a:moveTo>
                  <a:pt x="1121" y="231"/>
                </a:moveTo>
                <a:cubicBezTo>
                  <a:pt x="1122" y="231"/>
                  <a:pt x="1123" y="232"/>
                  <a:pt x="1123" y="232"/>
                </a:cubicBezTo>
                <a:cubicBezTo>
                  <a:pt x="1124" y="232"/>
                  <a:pt x="1125" y="231"/>
                  <a:pt x="1125" y="231"/>
                </a:cubicBezTo>
                <a:cubicBezTo>
                  <a:pt x="1299" y="58"/>
                  <a:pt x="1299" y="58"/>
                  <a:pt x="1299" y="58"/>
                </a:cubicBezTo>
                <a:cubicBezTo>
                  <a:pt x="1300" y="56"/>
                  <a:pt x="1300" y="55"/>
                  <a:pt x="1299" y="53"/>
                </a:cubicBezTo>
                <a:cubicBezTo>
                  <a:pt x="1298" y="52"/>
                  <a:pt x="1296" y="52"/>
                  <a:pt x="1294" y="53"/>
                </a:cubicBezTo>
                <a:cubicBezTo>
                  <a:pt x="1121" y="227"/>
                  <a:pt x="1121" y="227"/>
                  <a:pt x="1121" y="227"/>
                </a:cubicBezTo>
                <a:cubicBezTo>
                  <a:pt x="1120" y="228"/>
                  <a:pt x="1120" y="230"/>
                  <a:pt x="1121" y="231"/>
                </a:cubicBezTo>
                <a:close/>
                <a:moveTo>
                  <a:pt x="856" y="513"/>
                </a:moveTo>
                <a:cubicBezTo>
                  <a:pt x="857" y="513"/>
                  <a:pt x="858" y="512"/>
                  <a:pt x="859" y="512"/>
                </a:cubicBezTo>
                <a:cubicBezTo>
                  <a:pt x="1006" y="365"/>
                  <a:pt x="1006" y="365"/>
                  <a:pt x="1006" y="365"/>
                </a:cubicBezTo>
                <a:cubicBezTo>
                  <a:pt x="1007" y="364"/>
                  <a:pt x="1007" y="362"/>
                  <a:pt x="1006" y="360"/>
                </a:cubicBezTo>
                <a:cubicBezTo>
                  <a:pt x="1004" y="359"/>
                  <a:pt x="1002" y="359"/>
                  <a:pt x="1001" y="360"/>
                </a:cubicBezTo>
                <a:cubicBezTo>
                  <a:pt x="854" y="507"/>
                  <a:pt x="854" y="507"/>
                  <a:pt x="854" y="507"/>
                </a:cubicBezTo>
                <a:cubicBezTo>
                  <a:pt x="853" y="509"/>
                  <a:pt x="853" y="511"/>
                  <a:pt x="854" y="512"/>
                </a:cubicBezTo>
                <a:cubicBezTo>
                  <a:pt x="855" y="512"/>
                  <a:pt x="856" y="513"/>
                  <a:pt x="856" y="513"/>
                </a:cubicBezTo>
                <a:close/>
                <a:moveTo>
                  <a:pt x="1012" y="357"/>
                </a:moveTo>
                <a:cubicBezTo>
                  <a:pt x="1013" y="357"/>
                  <a:pt x="1014" y="357"/>
                  <a:pt x="1014" y="356"/>
                </a:cubicBezTo>
                <a:cubicBezTo>
                  <a:pt x="1090" y="281"/>
                  <a:pt x="1090" y="281"/>
                  <a:pt x="1090" y="281"/>
                </a:cubicBezTo>
                <a:cubicBezTo>
                  <a:pt x="1091" y="279"/>
                  <a:pt x="1091" y="277"/>
                  <a:pt x="1090" y="276"/>
                </a:cubicBezTo>
                <a:cubicBezTo>
                  <a:pt x="1089" y="275"/>
                  <a:pt x="1087" y="275"/>
                  <a:pt x="1085" y="276"/>
                </a:cubicBezTo>
                <a:cubicBezTo>
                  <a:pt x="1010" y="352"/>
                  <a:pt x="1010" y="352"/>
                  <a:pt x="1010" y="352"/>
                </a:cubicBezTo>
                <a:cubicBezTo>
                  <a:pt x="1009" y="353"/>
                  <a:pt x="1009" y="355"/>
                  <a:pt x="1010" y="356"/>
                </a:cubicBezTo>
                <a:cubicBezTo>
                  <a:pt x="1010" y="357"/>
                  <a:pt x="1011" y="357"/>
                  <a:pt x="1012" y="357"/>
                </a:cubicBezTo>
                <a:close/>
                <a:moveTo>
                  <a:pt x="1093" y="273"/>
                </a:moveTo>
                <a:cubicBezTo>
                  <a:pt x="1094" y="273"/>
                  <a:pt x="1095" y="274"/>
                  <a:pt x="1095" y="274"/>
                </a:cubicBezTo>
                <a:cubicBezTo>
                  <a:pt x="1096" y="274"/>
                  <a:pt x="1097" y="273"/>
                  <a:pt x="1098" y="273"/>
                </a:cubicBezTo>
                <a:cubicBezTo>
                  <a:pt x="1315" y="55"/>
                  <a:pt x="1315" y="55"/>
                  <a:pt x="1315" y="55"/>
                </a:cubicBezTo>
                <a:cubicBezTo>
                  <a:pt x="1316" y="54"/>
                  <a:pt x="1316" y="52"/>
                  <a:pt x="1315" y="51"/>
                </a:cubicBezTo>
                <a:cubicBezTo>
                  <a:pt x="1314" y="50"/>
                  <a:pt x="1312" y="50"/>
                  <a:pt x="1311" y="51"/>
                </a:cubicBezTo>
                <a:cubicBezTo>
                  <a:pt x="1093" y="268"/>
                  <a:pt x="1093" y="268"/>
                  <a:pt x="1093" y="268"/>
                </a:cubicBezTo>
                <a:cubicBezTo>
                  <a:pt x="1092" y="270"/>
                  <a:pt x="1092" y="271"/>
                  <a:pt x="1093" y="273"/>
                </a:cubicBezTo>
                <a:close/>
                <a:moveTo>
                  <a:pt x="478" y="884"/>
                </a:moveTo>
                <a:cubicBezTo>
                  <a:pt x="476" y="886"/>
                  <a:pt x="476" y="886"/>
                  <a:pt x="476" y="886"/>
                </a:cubicBezTo>
                <a:cubicBezTo>
                  <a:pt x="475" y="887"/>
                  <a:pt x="473" y="889"/>
                  <a:pt x="472" y="890"/>
                </a:cubicBezTo>
                <a:cubicBezTo>
                  <a:pt x="471" y="890"/>
                  <a:pt x="471" y="890"/>
                  <a:pt x="471" y="890"/>
                </a:cubicBezTo>
                <a:cubicBezTo>
                  <a:pt x="471" y="890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2"/>
                  <a:pt x="470" y="892"/>
                  <a:pt x="470" y="892"/>
                </a:cubicBezTo>
                <a:cubicBezTo>
                  <a:pt x="470" y="893"/>
                  <a:pt x="471" y="893"/>
                  <a:pt x="471" y="893"/>
                </a:cubicBezTo>
                <a:cubicBezTo>
                  <a:pt x="471" y="893"/>
                  <a:pt x="471" y="894"/>
                  <a:pt x="471" y="894"/>
                </a:cubicBezTo>
                <a:cubicBezTo>
                  <a:pt x="471" y="894"/>
                  <a:pt x="471" y="894"/>
                  <a:pt x="471" y="895"/>
                </a:cubicBezTo>
                <a:cubicBezTo>
                  <a:pt x="471" y="895"/>
                  <a:pt x="471" y="895"/>
                  <a:pt x="471" y="895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4"/>
                  <a:pt x="472" y="894"/>
                  <a:pt x="472" y="894"/>
                </a:cubicBezTo>
                <a:cubicBezTo>
                  <a:pt x="473" y="894"/>
                  <a:pt x="473" y="895"/>
                  <a:pt x="473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5" y="895"/>
                </a:cubicBezTo>
                <a:cubicBezTo>
                  <a:pt x="475" y="895"/>
                  <a:pt x="475" y="895"/>
                  <a:pt x="475" y="895"/>
                </a:cubicBezTo>
                <a:cubicBezTo>
                  <a:pt x="475" y="895"/>
                  <a:pt x="476" y="895"/>
                  <a:pt x="476" y="895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7" y="893"/>
                  <a:pt x="478" y="892"/>
                  <a:pt x="479" y="891"/>
                </a:cubicBezTo>
                <a:cubicBezTo>
                  <a:pt x="479" y="891"/>
                  <a:pt x="480" y="891"/>
                  <a:pt x="480" y="891"/>
                </a:cubicBezTo>
                <a:cubicBezTo>
                  <a:pt x="482" y="888"/>
                  <a:pt x="482" y="888"/>
                  <a:pt x="482" y="888"/>
                </a:cubicBezTo>
                <a:cubicBezTo>
                  <a:pt x="484" y="887"/>
                  <a:pt x="484" y="885"/>
                  <a:pt x="482" y="884"/>
                </a:cubicBezTo>
                <a:cubicBezTo>
                  <a:pt x="481" y="882"/>
                  <a:pt x="479" y="882"/>
                  <a:pt x="478" y="884"/>
                </a:cubicBezTo>
                <a:close/>
                <a:moveTo>
                  <a:pt x="1010" y="375"/>
                </a:moveTo>
                <a:cubicBezTo>
                  <a:pt x="1011" y="373"/>
                  <a:pt x="1011" y="371"/>
                  <a:pt x="1010" y="370"/>
                </a:cubicBezTo>
                <a:cubicBezTo>
                  <a:pt x="1009" y="369"/>
                  <a:pt x="1007" y="369"/>
                  <a:pt x="1005" y="370"/>
                </a:cubicBezTo>
                <a:cubicBezTo>
                  <a:pt x="850" y="526"/>
                  <a:pt x="850" y="526"/>
                  <a:pt x="850" y="526"/>
                </a:cubicBezTo>
                <a:cubicBezTo>
                  <a:pt x="849" y="527"/>
                  <a:pt x="849" y="529"/>
                  <a:pt x="850" y="530"/>
                </a:cubicBezTo>
                <a:cubicBezTo>
                  <a:pt x="851" y="531"/>
                  <a:pt x="851" y="531"/>
                  <a:pt x="852" y="531"/>
                </a:cubicBezTo>
                <a:cubicBezTo>
                  <a:pt x="853" y="531"/>
                  <a:pt x="854" y="531"/>
                  <a:pt x="854" y="530"/>
                </a:cubicBezTo>
                <a:lnTo>
                  <a:pt x="1010" y="375"/>
                </a:lnTo>
                <a:close/>
                <a:moveTo>
                  <a:pt x="1340" y="43"/>
                </a:moveTo>
                <a:cubicBezTo>
                  <a:pt x="1340" y="43"/>
                  <a:pt x="1341" y="43"/>
                  <a:pt x="1342" y="43"/>
                </a:cubicBezTo>
                <a:cubicBezTo>
                  <a:pt x="1345" y="40"/>
                  <a:pt x="1345" y="40"/>
                  <a:pt x="1345" y="40"/>
                </a:cubicBezTo>
                <a:cubicBezTo>
                  <a:pt x="1346" y="39"/>
                  <a:pt x="1346" y="37"/>
                  <a:pt x="1345" y="35"/>
                </a:cubicBezTo>
                <a:cubicBezTo>
                  <a:pt x="1343" y="34"/>
                  <a:pt x="1341" y="34"/>
                  <a:pt x="1340" y="35"/>
                </a:cubicBezTo>
                <a:cubicBezTo>
                  <a:pt x="1337" y="38"/>
                  <a:pt x="1337" y="38"/>
                  <a:pt x="1337" y="38"/>
                </a:cubicBezTo>
                <a:cubicBezTo>
                  <a:pt x="1336" y="39"/>
                  <a:pt x="1336" y="41"/>
                  <a:pt x="1337" y="43"/>
                </a:cubicBezTo>
                <a:cubicBezTo>
                  <a:pt x="1338" y="43"/>
                  <a:pt x="1339" y="43"/>
                  <a:pt x="1340" y="43"/>
                </a:cubicBezTo>
                <a:close/>
                <a:moveTo>
                  <a:pt x="1015" y="365"/>
                </a:moveTo>
                <a:cubicBezTo>
                  <a:pt x="1015" y="366"/>
                  <a:pt x="1016" y="366"/>
                  <a:pt x="1017" y="366"/>
                </a:cubicBezTo>
                <a:cubicBezTo>
                  <a:pt x="1018" y="366"/>
                  <a:pt x="1018" y="366"/>
                  <a:pt x="1019" y="365"/>
                </a:cubicBezTo>
                <a:cubicBezTo>
                  <a:pt x="1326" y="58"/>
                  <a:pt x="1326" y="58"/>
                  <a:pt x="1326" y="58"/>
                </a:cubicBezTo>
                <a:cubicBezTo>
                  <a:pt x="1328" y="56"/>
                  <a:pt x="1328" y="56"/>
                  <a:pt x="1328" y="56"/>
                </a:cubicBezTo>
                <a:cubicBezTo>
                  <a:pt x="1329" y="56"/>
                  <a:pt x="1329" y="55"/>
                  <a:pt x="1329" y="54"/>
                </a:cubicBezTo>
                <a:cubicBezTo>
                  <a:pt x="1329" y="53"/>
                  <a:pt x="1329" y="52"/>
                  <a:pt x="1328" y="52"/>
                </a:cubicBezTo>
                <a:cubicBezTo>
                  <a:pt x="1327" y="51"/>
                  <a:pt x="1326" y="51"/>
                  <a:pt x="1325" y="51"/>
                </a:cubicBezTo>
                <a:cubicBezTo>
                  <a:pt x="1325" y="51"/>
                  <a:pt x="1324" y="51"/>
                  <a:pt x="1324" y="52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015" y="361"/>
                  <a:pt x="1015" y="361"/>
                  <a:pt x="1015" y="361"/>
                </a:cubicBezTo>
                <a:cubicBezTo>
                  <a:pt x="1013" y="362"/>
                  <a:pt x="1013" y="364"/>
                  <a:pt x="1015" y="365"/>
                </a:cubicBezTo>
                <a:close/>
                <a:moveTo>
                  <a:pt x="1022" y="372"/>
                </a:moveTo>
                <a:cubicBezTo>
                  <a:pt x="1022" y="373"/>
                  <a:pt x="1023" y="373"/>
                  <a:pt x="1024" y="373"/>
                </a:cubicBezTo>
                <a:cubicBezTo>
                  <a:pt x="1025" y="373"/>
                  <a:pt x="1025" y="373"/>
                  <a:pt x="1026" y="372"/>
                </a:cubicBezTo>
                <a:cubicBezTo>
                  <a:pt x="1335" y="63"/>
                  <a:pt x="1335" y="63"/>
                  <a:pt x="1335" y="63"/>
                </a:cubicBezTo>
                <a:cubicBezTo>
                  <a:pt x="1337" y="62"/>
                  <a:pt x="1337" y="60"/>
                  <a:pt x="1335" y="59"/>
                </a:cubicBezTo>
                <a:cubicBezTo>
                  <a:pt x="1334" y="57"/>
                  <a:pt x="1332" y="57"/>
                  <a:pt x="1331" y="59"/>
                </a:cubicBezTo>
                <a:cubicBezTo>
                  <a:pt x="1022" y="368"/>
                  <a:pt x="1022" y="368"/>
                  <a:pt x="1022" y="368"/>
                </a:cubicBezTo>
                <a:cubicBezTo>
                  <a:pt x="1020" y="369"/>
                  <a:pt x="1020" y="371"/>
                  <a:pt x="1022" y="372"/>
                </a:cubicBezTo>
                <a:close/>
                <a:moveTo>
                  <a:pt x="1349" y="48"/>
                </a:moveTo>
                <a:cubicBezTo>
                  <a:pt x="1349" y="48"/>
                  <a:pt x="1350" y="48"/>
                  <a:pt x="1351" y="48"/>
                </a:cubicBezTo>
                <a:cubicBezTo>
                  <a:pt x="1357" y="41"/>
                  <a:pt x="1357" y="41"/>
                  <a:pt x="1357" y="41"/>
                </a:cubicBezTo>
                <a:cubicBezTo>
                  <a:pt x="1358" y="40"/>
                  <a:pt x="1358" y="38"/>
                  <a:pt x="1357" y="37"/>
                </a:cubicBezTo>
                <a:cubicBezTo>
                  <a:pt x="1356" y="35"/>
                  <a:pt x="1354" y="35"/>
                  <a:pt x="1353" y="37"/>
                </a:cubicBezTo>
                <a:cubicBezTo>
                  <a:pt x="1346" y="43"/>
                  <a:pt x="1346" y="43"/>
                  <a:pt x="1346" y="43"/>
                </a:cubicBezTo>
                <a:cubicBezTo>
                  <a:pt x="1345" y="44"/>
                  <a:pt x="1345" y="46"/>
                  <a:pt x="1346" y="48"/>
                </a:cubicBezTo>
                <a:cubicBezTo>
                  <a:pt x="1347" y="48"/>
                  <a:pt x="1348" y="48"/>
                  <a:pt x="1349" y="48"/>
                </a:cubicBezTo>
                <a:close/>
                <a:moveTo>
                  <a:pt x="1016" y="378"/>
                </a:moveTo>
                <a:cubicBezTo>
                  <a:pt x="1015" y="377"/>
                  <a:pt x="1013" y="377"/>
                  <a:pt x="1011" y="378"/>
                </a:cubicBezTo>
                <a:cubicBezTo>
                  <a:pt x="853" y="536"/>
                  <a:pt x="853" y="536"/>
                  <a:pt x="853" y="536"/>
                </a:cubicBezTo>
                <a:cubicBezTo>
                  <a:pt x="852" y="537"/>
                  <a:pt x="852" y="539"/>
                  <a:pt x="853" y="541"/>
                </a:cubicBezTo>
                <a:cubicBezTo>
                  <a:pt x="854" y="541"/>
                  <a:pt x="855" y="541"/>
                  <a:pt x="856" y="541"/>
                </a:cubicBezTo>
                <a:cubicBezTo>
                  <a:pt x="856" y="541"/>
                  <a:pt x="857" y="541"/>
                  <a:pt x="858" y="541"/>
                </a:cubicBezTo>
                <a:cubicBezTo>
                  <a:pt x="1016" y="383"/>
                  <a:pt x="1016" y="383"/>
                  <a:pt x="1016" y="383"/>
                </a:cubicBezTo>
                <a:cubicBezTo>
                  <a:pt x="1017" y="381"/>
                  <a:pt x="1017" y="379"/>
                  <a:pt x="1016" y="378"/>
                </a:cubicBezTo>
                <a:close/>
                <a:moveTo>
                  <a:pt x="1017" y="395"/>
                </a:moveTo>
                <a:cubicBezTo>
                  <a:pt x="1019" y="394"/>
                  <a:pt x="1019" y="392"/>
                  <a:pt x="1017" y="391"/>
                </a:cubicBezTo>
                <a:cubicBezTo>
                  <a:pt x="1016" y="389"/>
                  <a:pt x="1014" y="389"/>
                  <a:pt x="1013" y="391"/>
                </a:cubicBezTo>
                <a:cubicBezTo>
                  <a:pt x="859" y="544"/>
                  <a:pt x="859" y="544"/>
                  <a:pt x="859" y="544"/>
                </a:cubicBezTo>
                <a:cubicBezTo>
                  <a:pt x="858" y="546"/>
                  <a:pt x="858" y="547"/>
                  <a:pt x="859" y="549"/>
                </a:cubicBezTo>
                <a:cubicBezTo>
                  <a:pt x="860" y="549"/>
                  <a:pt x="861" y="550"/>
                  <a:pt x="861" y="550"/>
                </a:cubicBezTo>
                <a:cubicBezTo>
                  <a:pt x="862" y="550"/>
                  <a:pt x="863" y="549"/>
                  <a:pt x="864" y="549"/>
                </a:cubicBezTo>
                <a:lnTo>
                  <a:pt x="1017" y="395"/>
                </a:lnTo>
                <a:close/>
                <a:moveTo>
                  <a:pt x="1364" y="47"/>
                </a:moveTo>
                <a:cubicBezTo>
                  <a:pt x="1365" y="47"/>
                  <a:pt x="1365" y="47"/>
                  <a:pt x="1366" y="46"/>
                </a:cubicBezTo>
                <a:cubicBezTo>
                  <a:pt x="1369" y="43"/>
                  <a:pt x="1369" y="43"/>
                  <a:pt x="1369" y="43"/>
                </a:cubicBezTo>
                <a:cubicBezTo>
                  <a:pt x="1371" y="42"/>
                  <a:pt x="1371" y="40"/>
                  <a:pt x="1369" y="39"/>
                </a:cubicBezTo>
                <a:cubicBezTo>
                  <a:pt x="1368" y="37"/>
                  <a:pt x="1366" y="37"/>
                  <a:pt x="1365" y="39"/>
                </a:cubicBezTo>
                <a:cubicBezTo>
                  <a:pt x="1362" y="42"/>
                  <a:pt x="1362" y="42"/>
                  <a:pt x="1362" y="42"/>
                </a:cubicBezTo>
                <a:cubicBezTo>
                  <a:pt x="1360" y="43"/>
                  <a:pt x="1360" y="45"/>
                  <a:pt x="1362" y="46"/>
                </a:cubicBezTo>
                <a:cubicBezTo>
                  <a:pt x="1362" y="47"/>
                  <a:pt x="1363" y="47"/>
                  <a:pt x="1364" y="47"/>
                </a:cubicBezTo>
                <a:close/>
                <a:moveTo>
                  <a:pt x="1345" y="63"/>
                </a:moveTo>
                <a:cubicBezTo>
                  <a:pt x="1344" y="62"/>
                  <a:pt x="1342" y="62"/>
                  <a:pt x="1341" y="63"/>
                </a:cubicBezTo>
                <a:cubicBezTo>
                  <a:pt x="1081" y="322"/>
                  <a:pt x="1081" y="322"/>
                  <a:pt x="1081" y="322"/>
                </a:cubicBezTo>
                <a:cubicBezTo>
                  <a:pt x="1080" y="324"/>
                  <a:pt x="1080" y="326"/>
                  <a:pt x="1081" y="327"/>
                </a:cubicBezTo>
                <a:cubicBezTo>
                  <a:pt x="1082" y="327"/>
                  <a:pt x="1082" y="328"/>
                  <a:pt x="1083" y="328"/>
                </a:cubicBezTo>
                <a:cubicBezTo>
                  <a:pt x="1084" y="328"/>
                  <a:pt x="1085" y="327"/>
                  <a:pt x="1085" y="327"/>
                </a:cubicBezTo>
                <a:cubicBezTo>
                  <a:pt x="1345" y="67"/>
                  <a:pt x="1345" y="67"/>
                  <a:pt x="1345" y="67"/>
                </a:cubicBezTo>
                <a:cubicBezTo>
                  <a:pt x="1346" y="66"/>
                  <a:pt x="1346" y="64"/>
                  <a:pt x="1345" y="63"/>
                </a:cubicBezTo>
                <a:close/>
                <a:moveTo>
                  <a:pt x="1072" y="331"/>
                </a:moveTo>
                <a:cubicBezTo>
                  <a:pt x="1023" y="380"/>
                  <a:pt x="1023" y="380"/>
                  <a:pt x="1023" y="380"/>
                </a:cubicBezTo>
                <a:cubicBezTo>
                  <a:pt x="1022" y="382"/>
                  <a:pt x="1022" y="384"/>
                  <a:pt x="1023" y="385"/>
                </a:cubicBezTo>
                <a:cubicBezTo>
                  <a:pt x="1024" y="385"/>
                  <a:pt x="1025" y="386"/>
                  <a:pt x="1025" y="386"/>
                </a:cubicBezTo>
                <a:cubicBezTo>
                  <a:pt x="1026" y="386"/>
                  <a:pt x="1027" y="385"/>
                  <a:pt x="1028" y="385"/>
                </a:cubicBezTo>
                <a:cubicBezTo>
                  <a:pt x="1077" y="336"/>
                  <a:pt x="1077" y="336"/>
                  <a:pt x="1077" y="336"/>
                </a:cubicBezTo>
                <a:cubicBezTo>
                  <a:pt x="1078" y="334"/>
                  <a:pt x="1078" y="333"/>
                  <a:pt x="1077" y="331"/>
                </a:cubicBezTo>
                <a:cubicBezTo>
                  <a:pt x="1075" y="330"/>
                  <a:pt x="1073" y="330"/>
                  <a:pt x="1072" y="331"/>
                </a:cubicBezTo>
                <a:close/>
                <a:moveTo>
                  <a:pt x="1367" y="51"/>
                </a:moveTo>
                <a:cubicBezTo>
                  <a:pt x="1365" y="52"/>
                  <a:pt x="1365" y="54"/>
                  <a:pt x="1367" y="55"/>
                </a:cubicBezTo>
                <a:cubicBezTo>
                  <a:pt x="1367" y="56"/>
                  <a:pt x="1368" y="56"/>
                  <a:pt x="1369" y="56"/>
                </a:cubicBezTo>
                <a:cubicBezTo>
                  <a:pt x="1369" y="56"/>
                  <a:pt x="1370" y="56"/>
                  <a:pt x="1371" y="55"/>
                </a:cubicBezTo>
                <a:cubicBezTo>
                  <a:pt x="1374" y="52"/>
                  <a:pt x="1374" y="52"/>
                  <a:pt x="1374" y="52"/>
                </a:cubicBezTo>
                <a:cubicBezTo>
                  <a:pt x="1375" y="51"/>
                  <a:pt x="1375" y="49"/>
                  <a:pt x="1374" y="48"/>
                </a:cubicBezTo>
                <a:cubicBezTo>
                  <a:pt x="1373" y="47"/>
                  <a:pt x="1371" y="47"/>
                  <a:pt x="1370" y="48"/>
                </a:cubicBezTo>
                <a:lnTo>
                  <a:pt x="1367" y="51"/>
                </a:lnTo>
                <a:close/>
                <a:moveTo>
                  <a:pt x="1030" y="387"/>
                </a:moveTo>
                <a:cubicBezTo>
                  <a:pt x="1029" y="388"/>
                  <a:pt x="1029" y="390"/>
                  <a:pt x="1030" y="392"/>
                </a:cubicBezTo>
                <a:cubicBezTo>
                  <a:pt x="1031" y="392"/>
                  <a:pt x="1032" y="393"/>
                  <a:pt x="1033" y="393"/>
                </a:cubicBezTo>
                <a:cubicBezTo>
                  <a:pt x="1033" y="393"/>
                  <a:pt x="1034" y="392"/>
                  <a:pt x="1035" y="392"/>
                </a:cubicBezTo>
                <a:cubicBezTo>
                  <a:pt x="1083" y="344"/>
                  <a:pt x="1083" y="344"/>
                  <a:pt x="1083" y="344"/>
                </a:cubicBezTo>
                <a:cubicBezTo>
                  <a:pt x="1084" y="342"/>
                  <a:pt x="1084" y="341"/>
                  <a:pt x="1083" y="339"/>
                </a:cubicBezTo>
                <a:cubicBezTo>
                  <a:pt x="1081" y="338"/>
                  <a:pt x="1079" y="338"/>
                  <a:pt x="1078" y="339"/>
                </a:cubicBezTo>
                <a:lnTo>
                  <a:pt x="1030" y="387"/>
                </a:lnTo>
                <a:close/>
                <a:moveTo>
                  <a:pt x="1019" y="399"/>
                </a:moveTo>
                <a:cubicBezTo>
                  <a:pt x="865" y="553"/>
                  <a:pt x="865" y="553"/>
                  <a:pt x="865" y="553"/>
                </a:cubicBezTo>
                <a:cubicBezTo>
                  <a:pt x="863" y="554"/>
                  <a:pt x="863" y="556"/>
                  <a:pt x="865" y="557"/>
                </a:cubicBezTo>
                <a:cubicBezTo>
                  <a:pt x="865" y="558"/>
                  <a:pt x="866" y="558"/>
                  <a:pt x="867" y="558"/>
                </a:cubicBezTo>
                <a:cubicBezTo>
                  <a:pt x="867" y="558"/>
                  <a:pt x="868" y="558"/>
                  <a:pt x="869" y="557"/>
                </a:cubicBezTo>
                <a:cubicBezTo>
                  <a:pt x="1023" y="403"/>
                  <a:pt x="1023" y="403"/>
                  <a:pt x="1023" y="403"/>
                </a:cubicBezTo>
                <a:cubicBezTo>
                  <a:pt x="1024" y="402"/>
                  <a:pt x="1024" y="400"/>
                  <a:pt x="1023" y="399"/>
                </a:cubicBezTo>
                <a:cubicBezTo>
                  <a:pt x="1022" y="398"/>
                  <a:pt x="1020" y="398"/>
                  <a:pt x="1019" y="399"/>
                </a:cubicBezTo>
                <a:close/>
                <a:moveTo>
                  <a:pt x="1356" y="62"/>
                </a:moveTo>
                <a:cubicBezTo>
                  <a:pt x="1087" y="331"/>
                  <a:pt x="1087" y="331"/>
                  <a:pt x="1087" y="331"/>
                </a:cubicBezTo>
                <a:cubicBezTo>
                  <a:pt x="1085" y="332"/>
                  <a:pt x="1085" y="334"/>
                  <a:pt x="1087" y="335"/>
                </a:cubicBezTo>
                <a:cubicBezTo>
                  <a:pt x="1087" y="336"/>
                  <a:pt x="1088" y="336"/>
                  <a:pt x="1089" y="336"/>
                </a:cubicBezTo>
                <a:cubicBezTo>
                  <a:pt x="1090" y="336"/>
                  <a:pt x="1090" y="336"/>
                  <a:pt x="1091" y="335"/>
                </a:cubicBezTo>
                <a:cubicBezTo>
                  <a:pt x="1360" y="66"/>
                  <a:pt x="1360" y="66"/>
                  <a:pt x="1360" y="66"/>
                </a:cubicBezTo>
                <a:cubicBezTo>
                  <a:pt x="1361" y="65"/>
                  <a:pt x="1361" y="63"/>
                  <a:pt x="1360" y="62"/>
                </a:cubicBezTo>
                <a:cubicBezTo>
                  <a:pt x="1359" y="60"/>
                  <a:pt x="1357" y="60"/>
                  <a:pt x="1356" y="62"/>
                </a:cubicBezTo>
                <a:close/>
                <a:moveTo>
                  <a:pt x="1378" y="47"/>
                </a:moveTo>
                <a:cubicBezTo>
                  <a:pt x="1379" y="47"/>
                  <a:pt x="1379" y="47"/>
                  <a:pt x="1380" y="46"/>
                </a:cubicBezTo>
                <a:cubicBezTo>
                  <a:pt x="1382" y="44"/>
                  <a:pt x="1382" y="44"/>
                  <a:pt x="1382" y="44"/>
                </a:cubicBezTo>
                <a:cubicBezTo>
                  <a:pt x="1383" y="43"/>
                  <a:pt x="1383" y="41"/>
                  <a:pt x="1382" y="40"/>
                </a:cubicBezTo>
                <a:cubicBezTo>
                  <a:pt x="1381" y="39"/>
                  <a:pt x="1379" y="39"/>
                  <a:pt x="1377" y="40"/>
                </a:cubicBezTo>
                <a:cubicBezTo>
                  <a:pt x="1376" y="42"/>
                  <a:pt x="1376" y="42"/>
                  <a:pt x="1376" y="42"/>
                </a:cubicBezTo>
                <a:cubicBezTo>
                  <a:pt x="1374" y="43"/>
                  <a:pt x="1374" y="45"/>
                  <a:pt x="1376" y="46"/>
                </a:cubicBezTo>
                <a:cubicBezTo>
                  <a:pt x="1376" y="47"/>
                  <a:pt x="1377" y="47"/>
                  <a:pt x="1378" y="47"/>
                </a:cubicBezTo>
                <a:close/>
                <a:moveTo>
                  <a:pt x="1371" y="61"/>
                </a:moveTo>
                <a:cubicBezTo>
                  <a:pt x="1093" y="339"/>
                  <a:pt x="1093" y="339"/>
                  <a:pt x="1093" y="339"/>
                </a:cubicBezTo>
                <a:cubicBezTo>
                  <a:pt x="1092" y="340"/>
                  <a:pt x="1092" y="342"/>
                  <a:pt x="1093" y="343"/>
                </a:cubicBezTo>
                <a:cubicBezTo>
                  <a:pt x="1094" y="344"/>
                  <a:pt x="1094" y="344"/>
                  <a:pt x="1095" y="344"/>
                </a:cubicBezTo>
                <a:cubicBezTo>
                  <a:pt x="1096" y="344"/>
                  <a:pt x="1097" y="344"/>
                  <a:pt x="1097" y="343"/>
                </a:cubicBezTo>
                <a:cubicBezTo>
                  <a:pt x="1375" y="65"/>
                  <a:pt x="1375" y="65"/>
                  <a:pt x="1375" y="65"/>
                </a:cubicBezTo>
                <a:cubicBezTo>
                  <a:pt x="1385" y="55"/>
                  <a:pt x="1385" y="55"/>
                  <a:pt x="1385" y="55"/>
                </a:cubicBezTo>
                <a:cubicBezTo>
                  <a:pt x="1386" y="55"/>
                  <a:pt x="1386" y="54"/>
                  <a:pt x="1386" y="53"/>
                </a:cubicBezTo>
                <a:cubicBezTo>
                  <a:pt x="1386" y="52"/>
                  <a:pt x="1386" y="52"/>
                  <a:pt x="1385" y="51"/>
                </a:cubicBezTo>
                <a:cubicBezTo>
                  <a:pt x="1384" y="50"/>
                  <a:pt x="1384" y="50"/>
                  <a:pt x="1383" y="50"/>
                </a:cubicBezTo>
                <a:cubicBezTo>
                  <a:pt x="1382" y="50"/>
                  <a:pt x="1381" y="50"/>
                  <a:pt x="1381" y="51"/>
                </a:cubicBezTo>
                <a:lnTo>
                  <a:pt x="1371" y="61"/>
                </a:lnTo>
                <a:close/>
                <a:moveTo>
                  <a:pt x="1390" y="49"/>
                </a:moveTo>
                <a:cubicBezTo>
                  <a:pt x="1390" y="49"/>
                  <a:pt x="1391" y="49"/>
                  <a:pt x="1392" y="48"/>
                </a:cubicBezTo>
                <a:cubicBezTo>
                  <a:pt x="1394" y="46"/>
                  <a:pt x="1394" y="46"/>
                  <a:pt x="1394" y="46"/>
                </a:cubicBezTo>
                <a:cubicBezTo>
                  <a:pt x="1396" y="45"/>
                  <a:pt x="1396" y="43"/>
                  <a:pt x="1394" y="42"/>
                </a:cubicBezTo>
                <a:cubicBezTo>
                  <a:pt x="1393" y="40"/>
                  <a:pt x="1391" y="40"/>
                  <a:pt x="1390" y="42"/>
                </a:cubicBezTo>
                <a:cubicBezTo>
                  <a:pt x="1388" y="44"/>
                  <a:pt x="1388" y="44"/>
                  <a:pt x="1388" y="44"/>
                </a:cubicBezTo>
                <a:cubicBezTo>
                  <a:pt x="1386" y="45"/>
                  <a:pt x="1386" y="47"/>
                  <a:pt x="1388" y="48"/>
                </a:cubicBezTo>
                <a:cubicBezTo>
                  <a:pt x="1388" y="49"/>
                  <a:pt x="1389" y="49"/>
                  <a:pt x="1390" y="49"/>
                </a:cubicBezTo>
                <a:close/>
                <a:moveTo>
                  <a:pt x="1086" y="346"/>
                </a:moveTo>
                <a:cubicBezTo>
                  <a:pt x="1084" y="347"/>
                  <a:pt x="1084" y="347"/>
                  <a:pt x="1084" y="347"/>
                </a:cubicBezTo>
                <a:cubicBezTo>
                  <a:pt x="1084" y="347"/>
                  <a:pt x="1084" y="347"/>
                  <a:pt x="1084" y="348"/>
                </a:cubicBezTo>
                <a:cubicBezTo>
                  <a:pt x="1084" y="348"/>
                  <a:pt x="1084" y="348"/>
                  <a:pt x="1083" y="348"/>
                </a:cubicBezTo>
                <a:cubicBezTo>
                  <a:pt x="1036" y="396"/>
                  <a:pt x="1036" y="396"/>
                  <a:pt x="1036" y="396"/>
                </a:cubicBezTo>
                <a:cubicBezTo>
                  <a:pt x="1034" y="397"/>
                  <a:pt x="1034" y="399"/>
                  <a:pt x="1036" y="400"/>
                </a:cubicBezTo>
                <a:cubicBezTo>
                  <a:pt x="1036" y="401"/>
                  <a:pt x="1037" y="401"/>
                  <a:pt x="1038" y="401"/>
                </a:cubicBezTo>
                <a:cubicBezTo>
                  <a:pt x="1039" y="401"/>
                  <a:pt x="1039" y="401"/>
                  <a:pt x="1040" y="400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9" y="352"/>
                  <a:pt x="1089" y="351"/>
                </a:cubicBezTo>
                <a:cubicBezTo>
                  <a:pt x="1090" y="350"/>
                  <a:pt x="1090" y="350"/>
                  <a:pt x="1090" y="350"/>
                </a:cubicBezTo>
                <a:cubicBezTo>
                  <a:pt x="1091" y="349"/>
                  <a:pt x="1091" y="347"/>
                  <a:pt x="1090" y="346"/>
                </a:cubicBezTo>
                <a:cubicBezTo>
                  <a:pt x="1089" y="345"/>
                  <a:pt x="1087" y="345"/>
                  <a:pt x="1086" y="346"/>
                </a:cubicBezTo>
                <a:close/>
                <a:moveTo>
                  <a:pt x="1029" y="407"/>
                </a:moveTo>
                <a:cubicBezTo>
                  <a:pt x="1027" y="406"/>
                  <a:pt x="1025" y="406"/>
                  <a:pt x="1024" y="407"/>
                </a:cubicBezTo>
                <a:cubicBezTo>
                  <a:pt x="868" y="564"/>
                  <a:pt x="868" y="564"/>
                  <a:pt x="868" y="564"/>
                </a:cubicBezTo>
                <a:cubicBezTo>
                  <a:pt x="866" y="565"/>
                  <a:pt x="866" y="567"/>
                  <a:pt x="868" y="568"/>
                </a:cubicBezTo>
                <a:cubicBezTo>
                  <a:pt x="868" y="569"/>
                  <a:pt x="869" y="569"/>
                  <a:pt x="870" y="569"/>
                </a:cubicBezTo>
                <a:cubicBezTo>
                  <a:pt x="871" y="569"/>
                  <a:pt x="871" y="569"/>
                  <a:pt x="872" y="568"/>
                </a:cubicBezTo>
                <a:cubicBezTo>
                  <a:pt x="1029" y="412"/>
                  <a:pt x="1029" y="412"/>
                  <a:pt x="1029" y="412"/>
                </a:cubicBezTo>
                <a:cubicBezTo>
                  <a:pt x="1030" y="411"/>
                  <a:pt x="1030" y="409"/>
                  <a:pt x="1029" y="407"/>
                </a:cubicBezTo>
                <a:close/>
                <a:moveTo>
                  <a:pt x="1093" y="353"/>
                </a:moveTo>
                <a:cubicBezTo>
                  <a:pt x="1090" y="356"/>
                  <a:pt x="1090" y="356"/>
                  <a:pt x="1090" y="356"/>
                </a:cubicBezTo>
                <a:cubicBezTo>
                  <a:pt x="1089" y="356"/>
                  <a:pt x="1089" y="356"/>
                  <a:pt x="1089" y="357"/>
                </a:cubicBezTo>
                <a:cubicBezTo>
                  <a:pt x="1089" y="357"/>
                  <a:pt x="1089" y="357"/>
                  <a:pt x="1089" y="357"/>
                </a:cubicBezTo>
                <a:cubicBezTo>
                  <a:pt x="1041" y="404"/>
                  <a:pt x="1041" y="404"/>
                  <a:pt x="1041" y="404"/>
                </a:cubicBezTo>
                <a:cubicBezTo>
                  <a:pt x="1040" y="405"/>
                  <a:pt x="1040" y="407"/>
                  <a:pt x="1041" y="408"/>
                </a:cubicBezTo>
                <a:cubicBezTo>
                  <a:pt x="1042" y="409"/>
                  <a:pt x="1043" y="409"/>
                  <a:pt x="1044" y="409"/>
                </a:cubicBezTo>
                <a:cubicBezTo>
                  <a:pt x="1044" y="409"/>
                  <a:pt x="1045" y="409"/>
                  <a:pt x="1046" y="408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4" y="361"/>
                  <a:pt x="1094" y="361"/>
                  <a:pt x="1094" y="360"/>
                </a:cubicBezTo>
                <a:cubicBezTo>
                  <a:pt x="1097" y="357"/>
                  <a:pt x="1097" y="357"/>
                  <a:pt x="1097" y="357"/>
                </a:cubicBezTo>
                <a:cubicBezTo>
                  <a:pt x="1098" y="356"/>
                  <a:pt x="1098" y="354"/>
                  <a:pt x="1097" y="353"/>
                </a:cubicBezTo>
                <a:cubicBezTo>
                  <a:pt x="1096" y="351"/>
                  <a:pt x="1094" y="351"/>
                  <a:pt x="1093" y="353"/>
                </a:cubicBezTo>
                <a:close/>
                <a:moveTo>
                  <a:pt x="1391" y="55"/>
                </a:moveTo>
                <a:cubicBezTo>
                  <a:pt x="1102" y="343"/>
                  <a:pt x="1102" y="343"/>
                  <a:pt x="1102" y="343"/>
                </a:cubicBezTo>
                <a:cubicBezTo>
                  <a:pt x="1101" y="344"/>
                  <a:pt x="1101" y="346"/>
                  <a:pt x="1102" y="348"/>
                </a:cubicBezTo>
                <a:cubicBezTo>
                  <a:pt x="1103" y="348"/>
                  <a:pt x="1104" y="349"/>
                  <a:pt x="1104" y="349"/>
                </a:cubicBezTo>
                <a:cubicBezTo>
                  <a:pt x="1105" y="349"/>
                  <a:pt x="1106" y="348"/>
                  <a:pt x="1107" y="348"/>
                </a:cubicBezTo>
                <a:cubicBezTo>
                  <a:pt x="1395" y="59"/>
                  <a:pt x="1395" y="59"/>
                  <a:pt x="1395" y="59"/>
                </a:cubicBezTo>
                <a:cubicBezTo>
                  <a:pt x="1396" y="58"/>
                  <a:pt x="1396" y="56"/>
                  <a:pt x="1395" y="55"/>
                </a:cubicBezTo>
                <a:cubicBezTo>
                  <a:pt x="1394" y="54"/>
                  <a:pt x="1392" y="54"/>
                  <a:pt x="1391" y="55"/>
                </a:cubicBezTo>
                <a:close/>
                <a:moveTo>
                  <a:pt x="874" y="579"/>
                </a:moveTo>
                <a:cubicBezTo>
                  <a:pt x="875" y="579"/>
                  <a:pt x="876" y="578"/>
                  <a:pt x="876" y="578"/>
                </a:cubicBezTo>
                <a:cubicBezTo>
                  <a:pt x="1032" y="423"/>
                  <a:pt x="1032" y="423"/>
                  <a:pt x="1032" y="423"/>
                </a:cubicBezTo>
                <a:cubicBezTo>
                  <a:pt x="1033" y="421"/>
                  <a:pt x="1033" y="419"/>
                  <a:pt x="1032" y="418"/>
                </a:cubicBezTo>
                <a:cubicBezTo>
                  <a:pt x="1030" y="417"/>
                  <a:pt x="1029" y="417"/>
                  <a:pt x="1027" y="418"/>
                </a:cubicBezTo>
                <a:cubicBezTo>
                  <a:pt x="872" y="573"/>
                  <a:pt x="872" y="573"/>
                  <a:pt x="872" y="573"/>
                </a:cubicBezTo>
                <a:cubicBezTo>
                  <a:pt x="871" y="575"/>
                  <a:pt x="871" y="577"/>
                  <a:pt x="872" y="578"/>
                </a:cubicBezTo>
                <a:cubicBezTo>
                  <a:pt x="873" y="578"/>
                  <a:pt x="874" y="579"/>
                  <a:pt x="874" y="579"/>
                </a:cubicBezTo>
                <a:close/>
                <a:moveTo>
                  <a:pt x="1052" y="416"/>
                </a:moveTo>
                <a:cubicBezTo>
                  <a:pt x="1102" y="367"/>
                  <a:pt x="1102" y="367"/>
                  <a:pt x="1102" y="367"/>
                </a:cubicBezTo>
                <a:cubicBezTo>
                  <a:pt x="1103" y="365"/>
                  <a:pt x="1103" y="364"/>
                  <a:pt x="1102" y="362"/>
                </a:cubicBezTo>
                <a:cubicBezTo>
                  <a:pt x="1100" y="361"/>
                  <a:pt x="1098" y="361"/>
                  <a:pt x="1097" y="362"/>
                </a:cubicBezTo>
                <a:cubicBezTo>
                  <a:pt x="1047" y="412"/>
                  <a:pt x="1047" y="412"/>
                  <a:pt x="1047" y="412"/>
                </a:cubicBezTo>
                <a:cubicBezTo>
                  <a:pt x="1046" y="413"/>
                  <a:pt x="1046" y="415"/>
                  <a:pt x="1047" y="416"/>
                </a:cubicBezTo>
                <a:cubicBezTo>
                  <a:pt x="1048" y="417"/>
                  <a:pt x="1049" y="417"/>
                  <a:pt x="1050" y="417"/>
                </a:cubicBezTo>
                <a:cubicBezTo>
                  <a:pt x="1050" y="417"/>
                  <a:pt x="1051" y="417"/>
                  <a:pt x="1052" y="416"/>
                </a:cubicBezTo>
                <a:close/>
                <a:moveTo>
                  <a:pt x="1118" y="342"/>
                </a:moveTo>
                <a:cubicBezTo>
                  <a:pt x="1118" y="342"/>
                  <a:pt x="1117" y="342"/>
                  <a:pt x="1117" y="342"/>
                </a:cubicBezTo>
                <a:cubicBezTo>
                  <a:pt x="1114" y="345"/>
                  <a:pt x="1114" y="345"/>
                  <a:pt x="1114" y="345"/>
                </a:cubicBezTo>
                <a:cubicBezTo>
                  <a:pt x="1113" y="346"/>
                  <a:pt x="1113" y="348"/>
                  <a:pt x="1114" y="350"/>
                </a:cubicBezTo>
                <a:cubicBezTo>
                  <a:pt x="1115" y="350"/>
                  <a:pt x="1116" y="350"/>
                  <a:pt x="1117" y="350"/>
                </a:cubicBezTo>
                <a:cubicBezTo>
                  <a:pt x="1117" y="350"/>
                  <a:pt x="1118" y="350"/>
                  <a:pt x="1119" y="350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22" y="346"/>
                  <a:pt x="1122" y="346"/>
                  <a:pt x="1122" y="346"/>
                </a:cubicBezTo>
                <a:cubicBezTo>
                  <a:pt x="1122" y="346"/>
                  <a:pt x="1123" y="346"/>
                  <a:pt x="1123" y="345"/>
                </a:cubicBezTo>
                <a:cubicBezTo>
                  <a:pt x="1407" y="61"/>
                  <a:pt x="1407" y="61"/>
                  <a:pt x="1407" y="61"/>
                </a:cubicBezTo>
                <a:cubicBezTo>
                  <a:pt x="1408" y="60"/>
                  <a:pt x="1408" y="58"/>
                  <a:pt x="1407" y="57"/>
                </a:cubicBezTo>
                <a:cubicBezTo>
                  <a:pt x="1406" y="55"/>
                  <a:pt x="1404" y="55"/>
                  <a:pt x="1403" y="57"/>
                </a:cubicBezTo>
                <a:cubicBezTo>
                  <a:pt x="1118" y="341"/>
                  <a:pt x="1118" y="341"/>
                  <a:pt x="1118" y="341"/>
                </a:cubicBezTo>
                <a:cubicBezTo>
                  <a:pt x="1118" y="341"/>
                  <a:pt x="1118" y="342"/>
                  <a:pt x="1118" y="342"/>
                </a:cubicBezTo>
                <a:close/>
                <a:moveTo>
                  <a:pt x="875" y="592"/>
                </a:moveTo>
                <a:cubicBezTo>
                  <a:pt x="876" y="592"/>
                  <a:pt x="877" y="591"/>
                  <a:pt x="877" y="591"/>
                </a:cubicBezTo>
                <a:cubicBezTo>
                  <a:pt x="1040" y="428"/>
                  <a:pt x="1040" y="428"/>
                  <a:pt x="1040" y="428"/>
                </a:cubicBezTo>
                <a:cubicBezTo>
                  <a:pt x="1041" y="427"/>
                  <a:pt x="1041" y="425"/>
                  <a:pt x="1040" y="424"/>
                </a:cubicBezTo>
                <a:cubicBezTo>
                  <a:pt x="1039" y="423"/>
                  <a:pt x="1037" y="423"/>
                  <a:pt x="1035" y="424"/>
                </a:cubicBezTo>
                <a:cubicBezTo>
                  <a:pt x="873" y="586"/>
                  <a:pt x="873" y="586"/>
                  <a:pt x="873" y="586"/>
                </a:cubicBezTo>
                <a:cubicBezTo>
                  <a:pt x="872" y="588"/>
                  <a:pt x="872" y="590"/>
                  <a:pt x="873" y="591"/>
                </a:cubicBezTo>
                <a:cubicBezTo>
                  <a:pt x="874" y="591"/>
                  <a:pt x="875" y="592"/>
                  <a:pt x="875" y="592"/>
                </a:cubicBezTo>
                <a:close/>
                <a:moveTo>
                  <a:pt x="1124" y="352"/>
                </a:moveTo>
                <a:cubicBezTo>
                  <a:pt x="1123" y="352"/>
                  <a:pt x="1121" y="352"/>
                  <a:pt x="1121" y="353"/>
                </a:cubicBezTo>
                <a:cubicBezTo>
                  <a:pt x="1048" y="425"/>
                  <a:pt x="1048" y="425"/>
                  <a:pt x="1048" y="425"/>
                </a:cubicBezTo>
                <a:cubicBezTo>
                  <a:pt x="1047" y="426"/>
                  <a:pt x="1047" y="428"/>
                  <a:pt x="1048" y="429"/>
                </a:cubicBezTo>
                <a:cubicBezTo>
                  <a:pt x="1049" y="430"/>
                  <a:pt x="1050" y="430"/>
                  <a:pt x="1051" y="430"/>
                </a:cubicBezTo>
                <a:cubicBezTo>
                  <a:pt x="1051" y="430"/>
                  <a:pt x="1052" y="430"/>
                  <a:pt x="1053" y="429"/>
                </a:cubicBezTo>
                <a:cubicBezTo>
                  <a:pt x="1125" y="357"/>
                  <a:pt x="1125" y="357"/>
                  <a:pt x="1125" y="357"/>
                </a:cubicBezTo>
                <a:cubicBezTo>
                  <a:pt x="1126" y="356"/>
                  <a:pt x="1126" y="355"/>
                  <a:pt x="1126" y="354"/>
                </a:cubicBezTo>
                <a:cubicBezTo>
                  <a:pt x="1126" y="354"/>
                  <a:pt x="1126" y="354"/>
                  <a:pt x="1127" y="354"/>
                </a:cubicBezTo>
                <a:cubicBezTo>
                  <a:pt x="1127" y="354"/>
                  <a:pt x="1128" y="354"/>
                  <a:pt x="1129" y="353"/>
                </a:cubicBezTo>
                <a:cubicBezTo>
                  <a:pt x="1421" y="62"/>
                  <a:pt x="1421" y="62"/>
                  <a:pt x="1421" y="62"/>
                </a:cubicBezTo>
                <a:cubicBezTo>
                  <a:pt x="1422" y="60"/>
                  <a:pt x="1422" y="58"/>
                  <a:pt x="1421" y="57"/>
                </a:cubicBezTo>
                <a:cubicBezTo>
                  <a:pt x="1419" y="56"/>
                  <a:pt x="1417" y="56"/>
                  <a:pt x="1416" y="57"/>
                </a:cubicBezTo>
                <a:cubicBezTo>
                  <a:pt x="1124" y="349"/>
                  <a:pt x="1124" y="349"/>
                  <a:pt x="1124" y="349"/>
                </a:cubicBezTo>
                <a:cubicBezTo>
                  <a:pt x="1124" y="350"/>
                  <a:pt x="1123" y="351"/>
                  <a:pt x="1124" y="352"/>
                </a:cubicBezTo>
                <a:close/>
                <a:moveTo>
                  <a:pt x="879" y="602"/>
                </a:moveTo>
                <a:cubicBezTo>
                  <a:pt x="880" y="602"/>
                  <a:pt x="881" y="602"/>
                  <a:pt x="881" y="601"/>
                </a:cubicBezTo>
                <a:cubicBezTo>
                  <a:pt x="1048" y="434"/>
                  <a:pt x="1048" y="434"/>
                  <a:pt x="1048" y="434"/>
                </a:cubicBezTo>
                <a:cubicBezTo>
                  <a:pt x="1049" y="433"/>
                  <a:pt x="1049" y="431"/>
                  <a:pt x="1048" y="430"/>
                </a:cubicBezTo>
                <a:cubicBezTo>
                  <a:pt x="1047" y="429"/>
                  <a:pt x="1045" y="429"/>
                  <a:pt x="1044" y="430"/>
                </a:cubicBezTo>
                <a:cubicBezTo>
                  <a:pt x="877" y="597"/>
                  <a:pt x="877" y="597"/>
                  <a:pt x="877" y="597"/>
                </a:cubicBezTo>
                <a:cubicBezTo>
                  <a:pt x="876" y="598"/>
                  <a:pt x="876" y="600"/>
                  <a:pt x="877" y="601"/>
                </a:cubicBezTo>
                <a:cubicBezTo>
                  <a:pt x="878" y="602"/>
                  <a:pt x="878" y="602"/>
                  <a:pt x="879" y="602"/>
                </a:cubicBezTo>
                <a:close/>
                <a:moveTo>
                  <a:pt x="869" y="626"/>
                </a:moveTo>
                <a:cubicBezTo>
                  <a:pt x="870" y="626"/>
                  <a:pt x="871" y="626"/>
                  <a:pt x="871" y="625"/>
                </a:cubicBezTo>
                <a:cubicBezTo>
                  <a:pt x="1054" y="442"/>
                  <a:pt x="1054" y="442"/>
                  <a:pt x="1054" y="442"/>
                </a:cubicBezTo>
                <a:cubicBezTo>
                  <a:pt x="1054" y="442"/>
                  <a:pt x="1054" y="442"/>
                  <a:pt x="1054" y="441"/>
                </a:cubicBezTo>
                <a:cubicBezTo>
                  <a:pt x="1055" y="441"/>
                  <a:pt x="1055" y="441"/>
                  <a:pt x="1055" y="441"/>
                </a:cubicBezTo>
                <a:cubicBezTo>
                  <a:pt x="1130" y="367"/>
                  <a:pt x="1130" y="367"/>
                  <a:pt x="1130" y="367"/>
                </a:cubicBezTo>
                <a:cubicBezTo>
                  <a:pt x="1131" y="365"/>
                  <a:pt x="1131" y="364"/>
                  <a:pt x="1130" y="362"/>
                </a:cubicBezTo>
                <a:cubicBezTo>
                  <a:pt x="1128" y="361"/>
                  <a:pt x="1126" y="361"/>
                  <a:pt x="1125" y="362"/>
                </a:cubicBezTo>
                <a:cubicBezTo>
                  <a:pt x="1051" y="437"/>
                  <a:pt x="1051" y="437"/>
                  <a:pt x="1051" y="437"/>
                </a:cubicBezTo>
                <a:cubicBezTo>
                  <a:pt x="1051" y="437"/>
                  <a:pt x="1051" y="437"/>
                  <a:pt x="1050" y="437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867" y="621"/>
                  <a:pt x="867" y="621"/>
                  <a:pt x="867" y="621"/>
                </a:cubicBezTo>
                <a:cubicBezTo>
                  <a:pt x="866" y="622"/>
                  <a:pt x="866" y="624"/>
                  <a:pt x="867" y="625"/>
                </a:cubicBezTo>
                <a:cubicBezTo>
                  <a:pt x="868" y="626"/>
                  <a:pt x="868" y="626"/>
                  <a:pt x="869" y="626"/>
                </a:cubicBezTo>
                <a:close/>
                <a:moveTo>
                  <a:pt x="1134" y="357"/>
                </a:moveTo>
                <a:cubicBezTo>
                  <a:pt x="1135" y="358"/>
                  <a:pt x="1136" y="358"/>
                  <a:pt x="1137" y="358"/>
                </a:cubicBezTo>
                <a:cubicBezTo>
                  <a:pt x="1137" y="358"/>
                  <a:pt x="1138" y="358"/>
                  <a:pt x="1139" y="357"/>
                </a:cubicBezTo>
                <a:cubicBezTo>
                  <a:pt x="1430" y="66"/>
                  <a:pt x="1430" y="66"/>
                  <a:pt x="1430" y="66"/>
                </a:cubicBezTo>
                <a:cubicBezTo>
                  <a:pt x="1432" y="65"/>
                  <a:pt x="1432" y="63"/>
                  <a:pt x="1430" y="61"/>
                </a:cubicBezTo>
                <a:cubicBezTo>
                  <a:pt x="1429" y="60"/>
                  <a:pt x="1427" y="60"/>
                  <a:pt x="1426" y="61"/>
                </a:cubicBezTo>
                <a:cubicBezTo>
                  <a:pt x="1134" y="353"/>
                  <a:pt x="1134" y="353"/>
                  <a:pt x="1134" y="353"/>
                </a:cubicBezTo>
                <a:cubicBezTo>
                  <a:pt x="1133" y="354"/>
                  <a:pt x="1133" y="356"/>
                  <a:pt x="1134" y="357"/>
                </a:cubicBezTo>
                <a:close/>
                <a:moveTo>
                  <a:pt x="1441" y="64"/>
                </a:moveTo>
                <a:cubicBezTo>
                  <a:pt x="1440" y="63"/>
                  <a:pt x="1438" y="63"/>
                  <a:pt x="1437" y="64"/>
                </a:cubicBezTo>
                <a:cubicBezTo>
                  <a:pt x="1146" y="355"/>
                  <a:pt x="1146" y="355"/>
                  <a:pt x="1146" y="355"/>
                </a:cubicBezTo>
                <a:cubicBezTo>
                  <a:pt x="1145" y="356"/>
                  <a:pt x="1145" y="358"/>
                  <a:pt x="1146" y="359"/>
                </a:cubicBezTo>
                <a:cubicBezTo>
                  <a:pt x="1147" y="360"/>
                  <a:pt x="1148" y="360"/>
                  <a:pt x="1149" y="360"/>
                </a:cubicBezTo>
                <a:cubicBezTo>
                  <a:pt x="1149" y="360"/>
                  <a:pt x="1150" y="360"/>
                  <a:pt x="1151" y="359"/>
                </a:cubicBezTo>
                <a:cubicBezTo>
                  <a:pt x="1441" y="69"/>
                  <a:pt x="1441" y="69"/>
                  <a:pt x="1441" y="69"/>
                </a:cubicBezTo>
                <a:cubicBezTo>
                  <a:pt x="1443" y="68"/>
                  <a:pt x="1443" y="66"/>
                  <a:pt x="1441" y="64"/>
                </a:cubicBezTo>
                <a:close/>
                <a:moveTo>
                  <a:pt x="929" y="581"/>
                </a:moveTo>
                <a:cubicBezTo>
                  <a:pt x="929" y="581"/>
                  <a:pt x="929" y="581"/>
                  <a:pt x="929" y="581"/>
                </a:cubicBezTo>
                <a:cubicBezTo>
                  <a:pt x="1057" y="453"/>
                  <a:pt x="1057" y="453"/>
                  <a:pt x="1057" y="453"/>
                </a:cubicBezTo>
                <a:cubicBezTo>
                  <a:pt x="1058" y="452"/>
                  <a:pt x="1058" y="450"/>
                  <a:pt x="1057" y="449"/>
                </a:cubicBezTo>
                <a:cubicBezTo>
                  <a:pt x="1056" y="448"/>
                  <a:pt x="1054" y="448"/>
                  <a:pt x="1052" y="449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863" y="639"/>
                  <a:pt x="863" y="641"/>
                  <a:pt x="864" y="642"/>
                </a:cubicBezTo>
                <a:cubicBezTo>
                  <a:pt x="864" y="643"/>
                  <a:pt x="865" y="643"/>
                  <a:pt x="866" y="643"/>
                </a:cubicBezTo>
                <a:cubicBezTo>
                  <a:pt x="867" y="643"/>
                  <a:pt x="868" y="643"/>
                  <a:pt x="868" y="642"/>
                </a:cubicBezTo>
                <a:lnTo>
                  <a:pt x="929" y="581"/>
                </a:lnTo>
                <a:close/>
                <a:moveTo>
                  <a:pt x="1071" y="438"/>
                </a:moveTo>
                <a:cubicBezTo>
                  <a:pt x="1072" y="438"/>
                  <a:pt x="1073" y="437"/>
                  <a:pt x="1073" y="437"/>
                </a:cubicBezTo>
                <a:cubicBezTo>
                  <a:pt x="1140" y="370"/>
                  <a:pt x="1140" y="370"/>
                  <a:pt x="1140" y="370"/>
                </a:cubicBezTo>
                <a:cubicBezTo>
                  <a:pt x="1141" y="369"/>
                  <a:pt x="1141" y="367"/>
                  <a:pt x="1140" y="366"/>
                </a:cubicBezTo>
                <a:cubicBezTo>
                  <a:pt x="1139" y="365"/>
                  <a:pt x="1137" y="365"/>
                  <a:pt x="1135" y="366"/>
                </a:cubicBezTo>
                <a:cubicBezTo>
                  <a:pt x="1069" y="432"/>
                  <a:pt x="1069" y="432"/>
                  <a:pt x="1069" y="432"/>
                </a:cubicBezTo>
                <a:cubicBezTo>
                  <a:pt x="1068" y="434"/>
                  <a:pt x="1068" y="436"/>
                  <a:pt x="1069" y="437"/>
                </a:cubicBezTo>
                <a:cubicBezTo>
                  <a:pt x="1070" y="437"/>
                  <a:pt x="1070" y="438"/>
                  <a:pt x="1071" y="438"/>
                </a:cubicBezTo>
                <a:close/>
                <a:moveTo>
                  <a:pt x="1070" y="455"/>
                </a:moveTo>
                <a:cubicBezTo>
                  <a:pt x="1071" y="453"/>
                  <a:pt x="1071" y="451"/>
                  <a:pt x="1070" y="450"/>
                </a:cubicBezTo>
                <a:cubicBezTo>
                  <a:pt x="1068" y="449"/>
                  <a:pt x="1066" y="449"/>
                  <a:pt x="1065" y="450"/>
                </a:cubicBezTo>
                <a:cubicBezTo>
                  <a:pt x="868" y="647"/>
                  <a:pt x="868" y="647"/>
                  <a:pt x="868" y="647"/>
                </a:cubicBezTo>
                <a:cubicBezTo>
                  <a:pt x="867" y="649"/>
                  <a:pt x="867" y="651"/>
                  <a:pt x="868" y="652"/>
                </a:cubicBezTo>
                <a:cubicBezTo>
                  <a:pt x="869" y="652"/>
                  <a:pt x="870" y="653"/>
                  <a:pt x="870" y="653"/>
                </a:cubicBezTo>
                <a:cubicBezTo>
                  <a:pt x="871" y="653"/>
                  <a:pt x="872" y="652"/>
                  <a:pt x="872" y="652"/>
                </a:cubicBezTo>
                <a:lnTo>
                  <a:pt x="1070" y="455"/>
                </a:lnTo>
                <a:close/>
                <a:moveTo>
                  <a:pt x="1233" y="292"/>
                </a:moveTo>
                <a:cubicBezTo>
                  <a:pt x="1233" y="292"/>
                  <a:pt x="1233" y="292"/>
                  <a:pt x="1233" y="292"/>
                </a:cubicBezTo>
                <a:cubicBezTo>
                  <a:pt x="1457" y="68"/>
                  <a:pt x="1457" y="68"/>
                  <a:pt x="1457" y="68"/>
                </a:cubicBezTo>
                <a:cubicBezTo>
                  <a:pt x="1458" y="66"/>
                  <a:pt x="1458" y="64"/>
                  <a:pt x="1457" y="63"/>
                </a:cubicBezTo>
                <a:cubicBezTo>
                  <a:pt x="1455" y="62"/>
                  <a:pt x="1453" y="62"/>
                  <a:pt x="1452" y="63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161" y="354"/>
                  <a:pt x="1161" y="354"/>
                  <a:pt x="1161" y="354"/>
                </a:cubicBezTo>
                <a:cubicBezTo>
                  <a:pt x="1160" y="356"/>
                  <a:pt x="1160" y="358"/>
                  <a:pt x="1161" y="359"/>
                </a:cubicBezTo>
                <a:cubicBezTo>
                  <a:pt x="1162" y="359"/>
                  <a:pt x="1162" y="360"/>
                  <a:pt x="1163" y="360"/>
                </a:cubicBezTo>
                <a:cubicBezTo>
                  <a:pt x="1164" y="360"/>
                  <a:pt x="1165" y="359"/>
                  <a:pt x="1165" y="359"/>
                </a:cubicBezTo>
                <a:cubicBezTo>
                  <a:pt x="1233" y="292"/>
                  <a:pt x="1233" y="292"/>
                  <a:pt x="1233" y="292"/>
                </a:cubicBezTo>
                <a:cubicBezTo>
                  <a:pt x="1233" y="292"/>
                  <a:pt x="1233" y="292"/>
                  <a:pt x="1233" y="292"/>
                </a:cubicBezTo>
                <a:close/>
                <a:moveTo>
                  <a:pt x="1142" y="373"/>
                </a:moveTo>
                <a:cubicBezTo>
                  <a:pt x="1106" y="410"/>
                  <a:pt x="1106" y="410"/>
                  <a:pt x="1106" y="410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094" y="422"/>
                  <a:pt x="1094" y="422"/>
                  <a:pt x="1094" y="422"/>
                </a:cubicBezTo>
                <a:cubicBezTo>
                  <a:pt x="1093" y="424"/>
                  <a:pt x="1092" y="425"/>
                  <a:pt x="1093" y="427"/>
                </a:cubicBezTo>
                <a:cubicBezTo>
                  <a:pt x="1094" y="427"/>
                  <a:pt x="1095" y="428"/>
                  <a:pt x="1095" y="428"/>
                </a:cubicBezTo>
                <a:cubicBezTo>
                  <a:pt x="1096" y="428"/>
                  <a:pt x="1097" y="427"/>
                  <a:pt x="1098" y="42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47" y="378"/>
                  <a:pt x="1147" y="378"/>
                  <a:pt x="1147" y="378"/>
                </a:cubicBezTo>
                <a:cubicBezTo>
                  <a:pt x="1148" y="377"/>
                  <a:pt x="1148" y="375"/>
                  <a:pt x="1146" y="373"/>
                </a:cubicBezTo>
                <a:cubicBezTo>
                  <a:pt x="1145" y="372"/>
                  <a:pt x="1143" y="372"/>
                  <a:pt x="1142" y="373"/>
                </a:cubicBezTo>
                <a:close/>
                <a:moveTo>
                  <a:pt x="1087" y="451"/>
                </a:moveTo>
                <a:cubicBezTo>
                  <a:pt x="1088" y="450"/>
                  <a:pt x="1088" y="448"/>
                  <a:pt x="1087" y="447"/>
                </a:cubicBezTo>
                <a:cubicBezTo>
                  <a:pt x="1086" y="446"/>
                  <a:pt x="1084" y="446"/>
                  <a:pt x="1083" y="447"/>
                </a:cubicBezTo>
                <a:cubicBezTo>
                  <a:pt x="873" y="657"/>
                  <a:pt x="873" y="657"/>
                  <a:pt x="873" y="657"/>
                </a:cubicBezTo>
                <a:cubicBezTo>
                  <a:pt x="871" y="658"/>
                  <a:pt x="871" y="660"/>
                  <a:pt x="873" y="661"/>
                </a:cubicBezTo>
                <a:cubicBezTo>
                  <a:pt x="873" y="662"/>
                  <a:pt x="874" y="662"/>
                  <a:pt x="875" y="662"/>
                </a:cubicBezTo>
                <a:cubicBezTo>
                  <a:pt x="876" y="662"/>
                  <a:pt x="876" y="662"/>
                  <a:pt x="877" y="661"/>
                </a:cubicBezTo>
                <a:lnTo>
                  <a:pt x="1087" y="451"/>
                </a:lnTo>
                <a:close/>
                <a:moveTo>
                  <a:pt x="1469" y="65"/>
                </a:moveTo>
                <a:cubicBezTo>
                  <a:pt x="1468" y="63"/>
                  <a:pt x="1466" y="63"/>
                  <a:pt x="1465" y="65"/>
                </a:cubicBezTo>
                <a:cubicBezTo>
                  <a:pt x="1177" y="353"/>
                  <a:pt x="1177" y="353"/>
                  <a:pt x="1177" y="353"/>
                </a:cubicBezTo>
                <a:cubicBezTo>
                  <a:pt x="1176" y="354"/>
                  <a:pt x="1176" y="356"/>
                  <a:pt x="1177" y="357"/>
                </a:cubicBezTo>
                <a:cubicBezTo>
                  <a:pt x="1178" y="358"/>
                  <a:pt x="1178" y="358"/>
                  <a:pt x="1179" y="358"/>
                </a:cubicBezTo>
                <a:cubicBezTo>
                  <a:pt x="1180" y="358"/>
                  <a:pt x="1181" y="358"/>
                  <a:pt x="1181" y="357"/>
                </a:cubicBezTo>
                <a:cubicBezTo>
                  <a:pt x="1469" y="69"/>
                  <a:pt x="1469" y="69"/>
                  <a:pt x="1469" y="69"/>
                </a:cubicBezTo>
                <a:cubicBezTo>
                  <a:pt x="1470" y="68"/>
                  <a:pt x="1470" y="66"/>
                  <a:pt x="1469" y="65"/>
                </a:cubicBezTo>
                <a:close/>
                <a:moveTo>
                  <a:pt x="1480" y="68"/>
                </a:moveTo>
                <a:cubicBezTo>
                  <a:pt x="1479" y="67"/>
                  <a:pt x="1477" y="67"/>
                  <a:pt x="1475" y="68"/>
                </a:cubicBezTo>
                <a:cubicBezTo>
                  <a:pt x="1184" y="360"/>
                  <a:pt x="1184" y="360"/>
                  <a:pt x="1184" y="360"/>
                </a:cubicBezTo>
                <a:cubicBezTo>
                  <a:pt x="1183" y="361"/>
                  <a:pt x="1183" y="363"/>
                  <a:pt x="1184" y="364"/>
                </a:cubicBezTo>
                <a:cubicBezTo>
                  <a:pt x="1184" y="365"/>
                  <a:pt x="1185" y="365"/>
                  <a:pt x="1186" y="365"/>
                </a:cubicBezTo>
                <a:cubicBezTo>
                  <a:pt x="1187" y="365"/>
                  <a:pt x="1188" y="365"/>
                  <a:pt x="1188" y="364"/>
                </a:cubicBezTo>
                <a:cubicBezTo>
                  <a:pt x="1480" y="72"/>
                  <a:pt x="1480" y="72"/>
                  <a:pt x="1480" y="72"/>
                </a:cubicBezTo>
                <a:cubicBezTo>
                  <a:pt x="1481" y="71"/>
                  <a:pt x="1481" y="69"/>
                  <a:pt x="1480" y="68"/>
                </a:cubicBezTo>
                <a:close/>
                <a:moveTo>
                  <a:pt x="1096" y="448"/>
                </a:moveTo>
                <a:cubicBezTo>
                  <a:pt x="876" y="667"/>
                  <a:pt x="876" y="667"/>
                  <a:pt x="876" y="667"/>
                </a:cubicBezTo>
                <a:cubicBezTo>
                  <a:pt x="875" y="668"/>
                  <a:pt x="875" y="670"/>
                  <a:pt x="876" y="671"/>
                </a:cubicBezTo>
                <a:cubicBezTo>
                  <a:pt x="877" y="672"/>
                  <a:pt x="878" y="672"/>
                  <a:pt x="879" y="672"/>
                </a:cubicBezTo>
                <a:cubicBezTo>
                  <a:pt x="879" y="672"/>
                  <a:pt x="880" y="672"/>
                  <a:pt x="881" y="671"/>
                </a:cubicBezTo>
                <a:cubicBezTo>
                  <a:pt x="1100" y="452"/>
                  <a:pt x="1100" y="452"/>
                  <a:pt x="1100" y="452"/>
                </a:cubicBezTo>
                <a:cubicBezTo>
                  <a:pt x="1101" y="451"/>
                  <a:pt x="1101" y="449"/>
                  <a:pt x="1100" y="448"/>
                </a:cubicBezTo>
                <a:cubicBezTo>
                  <a:pt x="1099" y="446"/>
                  <a:pt x="1097" y="446"/>
                  <a:pt x="1096" y="448"/>
                </a:cubicBezTo>
                <a:close/>
                <a:moveTo>
                  <a:pt x="1490" y="76"/>
                </a:moveTo>
                <a:cubicBezTo>
                  <a:pt x="1491" y="75"/>
                  <a:pt x="1491" y="73"/>
                  <a:pt x="1490" y="72"/>
                </a:cubicBezTo>
                <a:cubicBezTo>
                  <a:pt x="1489" y="71"/>
                  <a:pt x="1487" y="71"/>
                  <a:pt x="1486" y="72"/>
                </a:cubicBezTo>
                <a:cubicBezTo>
                  <a:pt x="1191" y="367"/>
                  <a:pt x="1191" y="367"/>
                  <a:pt x="1191" y="367"/>
                </a:cubicBezTo>
                <a:cubicBezTo>
                  <a:pt x="1190" y="368"/>
                  <a:pt x="1190" y="370"/>
                  <a:pt x="1191" y="371"/>
                </a:cubicBezTo>
                <a:cubicBezTo>
                  <a:pt x="1191" y="372"/>
                  <a:pt x="1192" y="372"/>
                  <a:pt x="1193" y="372"/>
                </a:cubicBezTo>
                <a:cubicBezTo>
                  <a:pt x="1194" y="372"/>
                  <a:pt x="1195" y="372"/>
                  <a:pt x="1195" y="371"/>
                </a:cubicBezTo>
                <a:lnTo>
                  <a:pt x="1490" y="76"/>
                </a:lnTo>
                <a:close/>
                <a:moveTo>
                  <a:pt x="1090" y="467"/>
                </a:moveTo>
                <a:cubicBezTo>
                  <a:pt x="879" y="678"/>
                  <a:pt x="879" y="678"/>
                  <a:pt x="879" y="678"/>
                </a:cubicBezTo>
                <a:cubicBezTo>
                  <a:pt x="878" y="679"/>
                  <a:pt x="878" y="681"/>
                  <a:pt x="879" y="683"/>
                </a:cubicBezTo>
                <a:cubicBezTo>
                  <a:pt x="880" y="683"/>
                  <a:pt x="881" y="683"/>
                  <a:pt x="881" y="683"/>
                </a:cubicBezTo>
                <a:cubicBezTo>
                  <a:pt x="882" y="683"/>
                  <a:pt x="883" y="683"/>
                  <a:pt x="884" y="683"/>
                </a:cubicBezTo>
                <a:cubicBezTo>
                  <a:pt x="1094" y="472"/>
                  <a:pt x="1094" y="472"/>
                  <a:pt x="1094" y="472"/>
                </a:cubicBezTo>
                <a:cubicBezTo>
                  <a:pt x="1096" y="470"/>
                  <a:pt x="1096" y="469"/>
                  <a:pt x="1094" y="467"/>
                </a:cubicBezTo>
                <a:cubicBezTo>
                  <a:pt x="1093" y="466"/>
                  <a:pt x="1091" y="466"/>
                  <a:pt x="1090" y="467"/>
                </a:cubicBezTo>
                <a:close/>
                <a:moveTo>
                  <a:pt x="1504" y="76"/>
                </a:moveTo>
                <a:cubicBezTo>
                  <a:pt x="1506" y="75"/>
                  <a:pt x="1506" y="73"/>
                  <a:pt x="1504" y="71"/>
                </a:cubicBezTo>
                <a:cubicBezTo>
                  <a:pt x="1503" y="70"/>
                  <a:pt x="1501" y="70"/>
                  <a:pt x="1500" y="71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196" y="376"/>
                  <a:pt x="1196" y="376"/>
                  <a:pt x="1196" y="376"/>
                </a:cubicBezTo>
                <a:cubicBezTo>
                  <a:pt x="1195" y="377"/>
                  <a:pt x="1195" y="379"/>
                  <a:pt x="1196" y="380"/>
                </a:cubicBezTo>
                <a:cubicBezTo>
                  <a:pt x="1196" y="381"/>
                  <a:pt x="1197" y="381"/>
                  <a:pt x="1198" y="381"/>
                </a:cubicBezTo>
                <a:cubicBezTo>
                  <a:pt x="1199" y="381"/>
                  <a:pt x="1200" y="381"/>
                  <a:pt x="1200" y="380"/>
                </a:cubicBezTo>
                <a:cubicBezTo>
                  <a:pt x="1212" y="368"/>
                  <a:pt x="1212" y="368"/>
                  <a:pt x="1212" y="368"/>
                </a:cubicBezTo>
                <a:lnTo>
                  <a:pt x="1504" y="76"/>
                </a:lnTo>
                <a:close/>
                <a:moveTo>
                  <a:pt x="885" y="695"/>
                </a:move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6" y="525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7" y="523"/>
                  <a:pt x="1058" y="523"/>
                  <a:pt x="1058" y="522"/>
                </a:cubicBezTo>
                <a:cubicBezTo>
                  <a:pt x="1058" y="522"/>
                  <a:pt x="1059" y="522"/>
                  <a:pt x="1059" y="521"/>
                </a:cubicBezTo>
                <a:cubicBezTo>
                  <a:pt x="1059" y="521"/>
                  <a:pt x="1059" y="521"/>
                  <a:pt x="1059" y="521"/>
                </a:cubicBezTo>
                <a:cubicBezTo>
                  <a:pt x="1059" y="521"/>
                  <a:pt x="1059" y="521"/>
                  <a:pt x="1059" y="520"/>
                </a:cubicBezTo>
                <a:cubicBezTo>
                  <a:pt x="1059" y="520"/>
                  <a:pt x="1059" y="520"/>
                  <a:pt x="1059" y="520"/>
                </a:cubicBezTo>
                <a:cubicBezTo>
                  <a:pt x="1059" y="520"/>
                  <a:pt x="1059" y="519"/>
                  <a:pt x="1059" y="519"/>
                </a:cubicBezTo>
                <a:cubicBezTo>
                  <a:pt x="1059" y="519"/>
                  <a:pt x="1059" y="519"/>
                  <a:pt x="1059" y="519"/>
                </a:cubicBezTo>
                <a:cubicBezTo>
                  <a:pt x="1059" y="518"/>
                  <a:pt x="1059" y="518"/>
                  <a:pt x="1059" y="518"/>
                </a:cubicBezTo>
                <a:cubicBezTo>
                  <a:pt x="1060" y="518"/>
                  <a:pt x="1060" y="518"/>
                  <a:pt x="1060" y="518"/>
                </a:cubicBezTo>
                <a:cubicBezTo>
                  <a:pt x="1061" y="518"/>
                  <a:pt x="1062" y="518"/>
                  <a:pt x="1063" y="518"/>
                </a:cubicBezTo>
                <a:cubicBezTo>
                  <a:pt x="1083" y="497"/>
                  <a:pt x="1083" y="497"/>
                  <a:pt x="1083" y="497"/>
                </a:cubicBezTo>
                <a:cubicBezTo>
                  <a:pt x="1084" y="496"/>
                  <a:pt x="1084" y="494"/>
                  <a:pt x="1083" y="493"/>
                </a:cubicBezTo>
                <a:cubicBezTo>
                  <a:pt x="1082" y="492"/>
                  <a:pt x="1080" y="492"/>
                  <a:pt x="1079" y="493"/>
                </a:cubicBezTo>
                <a:cubicBezTo>
                  <a:pt x="1058" y="513"/>
                  <a:pt x="1058" y="513"/>
                  <a:pt x="1058" y="513"/>
                </a:cubicBezTo>
                <a:cubicBezTo>
                  <a:pt x="1057" y="514"/>
                  <a:pt x="1057" y="515"/>
                  <a:pt x="1058" y="516"/>
                </a:cubicBezTo>
                <a:cubicBezTo>
                  <a:pt x="1058" y="516"/>
                  <a:pt x="1057" y="516"/>
                  <a:pt x="1057" y="516"/>
                </a:cubicBezTo>
                <a:cubicBezTo>
                  <a:pt x="1057" y="516"/>
                  <a:pt x="1057" y="516"/>
                  <a:pt x="1057" y="516"/>
                </a:cubicBezTo>
                <a:cubicBezTo>
                  <a:pt x="1057" y="516"/>
                  <a:pt x="1056" y="516"/>
                  <a:pt x="1056" y="516"/>
                </a:cubicBezTo>
                <a:cubicBezTo>
                  <a:pt x="1056" y="516"/>
                  <a:pt x="1056" y="516"/>
                  <a:pt x="1056" y="516"/>
                </a:cubicBezTo>
                <a:cubicBezTo>
                  <a:pt x="1056" y="516"/>
                  <a:pt x="1055" y="516"/>
                  <a:pt x="1055" y="517"/>
                </a:cubicBezTo>
                <a:cubicBezTo>
                  <a:pt x="1055" y="517"/>
                  <a:pt x="1055" y="517"/>
                  <a:pt x="1055" y="517"/>
                </a:cubicBezTo>
                <a:cubicBezTo>
                  <a:pt x="1054" y="517"/>
                  <a:pt x="1054" y="517"/>
                  <a:pt x="1054" y="517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1" y="520"/>
                  <a:pt x="1051" y="520"/>
                  <a:pt x="1051" y="521"/>
                </a:cubicBezTo>
                <a:cubicBezTo>
                  <a:pt x="1051" y="521"/>
                  <a:pt x="1051" y="521"/>
                  <a:pt x="1051" y="521"/>
                </a:cubicBezTo>
                <a:cubicBezTo>
                  <a:pt x="881" y="691"/>
                  <a:pt x="881" y="691"/>
                  <a:pt x="881" y="691"/>
                </a:cubicBezTo>
                <a:cubicBezTo>
                  <a:pt x="880" y="692"/>
                  <a:pt x="880" y="694"/>
                  <a:pt x="881" y="695"/>
                </a:cubicBezTo>
                <a:cubicBezTo>
                  <a:pt x="881" y="696"/>
                  <a:pt x="882" y="696"/>
                  <a:pt x="883" y="696"/>
                </a:cubicBezTo>
                <a:cubicBezTo>
                  <a:pt x="884" y="696"/>
                  <a:pt x="885" y="696"/>
                  <a:pt x="885" y="695"/>
                </a:cubicBezTo>
                <a:close/>
                <a:moveTo>
                  <a:pt x="1035" y="559"/>
                </a:moveTo>
                <a:cubicBezTo>
                  <a:pt x="1037" y="558"/>
                  <a:pt x="1037" y="556"/>
                  <a:pt x="1035" y="554"/>
                </a:cubicBezTo>
                <a:cubicBezTo>
                  <a:pt x="1034" y="553"/>
                  <a:pt x="1032" y="553"/>
                  <a:pt x="1031" y="554"/>
                </a:cubicBezTo>
                <a:cubicBezTo>
                  <a:pt x="883" y="702"/>
                  <a:pt x="883" y="702"/>
                  <a:pt x="883" y="702"/>
                </a:cubicBezTo>
                <a:cubicBezTo>
                  <a:pt x="882" y="704"/>
                  <a:pt x="882" y="706"/>
                  <a:pt x="883" y="707"/>
                </a:cubicBezTo>
                <a:cubicBezTo>
                  <a:pt x="884" y="707"/>
                  <a:pt x="884" y="708"/>
                  <a:pt x="885" y="708"/>
                </a:cubicBezTo>
                <a:cubicBezTo>
                  <a:pt x="886" y="708"/>
                  <a:pt x="887" y="707"/>
                  <a:pt x="887" y="707"/>
                </a:cubicBezTo>
                <a:lnTo>
                  <a:pt x="1035" y="559"/>
                </a:lnTo>
                <a:close/>
                <a:moveTo>
                  <a:pt x="1518" y="71"/>
                </a:moveTo>
                <a:cubicBezTo>
                  <a:pt x="1517" y="70"/>
                  <a:pt x="1515" y="70"/>
                  <a:pt x="1514" y="71"/>
                </a:cubicBezTo>
                <a:cubicBezTo>
                  <a:pt x="1203" y="382"/>
                  <a:pt x="1203" y="382"/>
                  <a:pt x="1203" y="382"/>
                </a:cubicBezTo>
                <a:cubicBezTo>
                  <a:pt x="1202" y="384"/>
                  <a:pt x="1202" y="385"/>
                  <a:pt x="1203" y="387"/>
                </a:cubicBezTo>
                <a:cubicBezTo>
                  <a:pt x="1204" y="387"/>
                  <a:pt x="1204" y="388"/>
                  <a:pt x="1205" y="388"/>
                </a:cubicBezTo>
                <a:cubicBezTo>
                  <a:pt x="1206" y="388"/>
                  <a:pt x="1207" y="387"/>
                  <a:pt x="1207" y="387"/>
                </a:cubicBezTo>
                <a:cubicBezTo>
                  <a:pt x="1518" y="76"/>
                  <a:pt x="1518" y="76"/>
                  <a:pt x="1518" y="76"/>
                </a:cubicBezTo>
                <a:cubicBezTo>
                  <a:pt x="1520" y="75"/>
                  <a:pt x="1520" y="73"/>
                  <a:pt x="1518" y="71"/>
                </a:cubicBezTo>
                <a:close/>
                <a:moveTo>
                  <a:pt x="1222" y="386"/>
                </a:moveTo>
                <a:cubicBezTo>
                  <a:pt x="1529" y="79"/>
                  <a:pt x="1529" y="79"/>
                  <a:pt x="1529" y="79"/>
                </a:cubicBezTo>
                <a:cubicBezTo>
                  <a:pt x="1533" y="75"/>
                  <a:pt x="1533" y="75"/>
                  <a:pt x="1533" y="75"/>
                </a:cubicBezTo>
                <a:cubicBezTo>
                  <a:pt x="1535" y="73"/>
                  <a:pt x="1535" y="71"/>
                  <a:pt x="1533" y="70"/>
                </a:cubicBezTo>
                <a:cubicBezTo>
                  <a:pt x="1532" y="69"/>
                  <a:pt x="1530" y="69"/>
                  <a:pt x="1529" y="70"/>
                </a:cubicBezTo>
                <a:cubicBezTo>
                  <a:pt x="1217" y="382"/>
                  <a:pt x="1217" y="382"/>
                  <a:pt x="1217" y="382"/>
                </a:cubicBezTo>
                <a:cubicBezTo>
                  <a:pt x="1216" y="383"/>
                  <a:pt x="1216" y="385"/>
                  <a:pt x="1217" y="386"/>
                </a:cubicBezTo>
                <a:cubicBezTo>
                  <a:pt x="1218" y="387"/>
                  <a:pt x="1219" y="387"/>
                  <a:pt x="1220" y="387"/>
                </a:cubicBezTo>
                <a:cubicBezTo>
                  <a:pt x="1220" y="387"/>
                  <a:pt x="1221" y="387"/>
                  <a:pt x="1222" y="386"/>
                </a:cubicBezTo>
                <a:close/>
                <a:moveTo>
                  <a:pt x="1031" y="577"/>
                </a:moveTo>
                <a:cubicBezTo>
                  <a:pt x="1032" y="576"/>
                  <a:pt x="1032" y="574"/>
                  <a:pt x="1031" y="573"/>
                </a:cubicBezTo>
                <a:cubicBezTo>
                  <a:pt x="1030" y="571"/>
                  <a:pt x="1028" y="571"/>
                  <a:pt x="1027" y="573"/>
                </a:cubicBezTo>
                <a:cubicBezTo>
                  <a:pt x="887" y="712"/>
                  <a:pt x="887" y="712"/>
                  <a:pt x="887" y="712"/>
                </a:cubicBezTo>
                <a:cubicBezTo>
                  <a:pt x="886" y="713"/>
                  <a:pt x="886" y="715"/>
                  <a:pt x="887" y="716"/>
                </a:cubicBezTo>
                <a:cubicBezTo>
                  <a:pt x="888" y="717"/>
                  <a:pt x="889" y="717"/>
                  <a:pt x="890" y="717"/>
                </a:cubicBezTo>
                <a:cubicBezTo>
                  <a:pt x="890" y="717"/>
                  <a:pt x="891" y="717"/>
                  <a:pt x="892" y="716"/>
                </a:cubicBezTo>
                <a:lnTo>
                  <a:pt x="1031" y="577"/>
                </a:lnTo>
                <a:close/>
                <a:moveTo>
                  <a:pt x="1478" y="144"/>
                </a:moveTo>
                <a:cubicBezTo>
                  <a:pt x="1479" y="143"/>
                  <a:pt x="1479" y="141"/>
                  <a:pt x="1478" y="140"/>
                </a:cubicBezTo>
                <a:cubicBezTo>
                  <a:pt x="1477" y="138"/>
                  <a:pt x="1475" y="138"/>
                  <a:pt x="1474" y="140"/>
                </a:cubicBezTo>
                <a:cubicBezTo>
                  <a:pt x="1218" y="395"/>
                  <a:pt x="1218" y="395"/>
                  <a:pt x="1218" y="395"/>
                </a:cubicBezTo>
                <a:cubicBezTo>
                  <a:pt x="1217" y="396"/>
                  <a:pt x="1217" y="398"/>
                  <a:pt x="1218" y="399"/>
                </a:cubicBezTo>
                <a:cubicBezTo>
                  <a:pt x="1219" y="400"/>
                  <a:pt x="1220" y="400"/>
                  <a:pt x="1221" y="400"/>
                </a:cubicBezTo>
                <a:cubicBezTo>
                  <a:pt x="1221" y="400"/>
                  <a:pt x="1222" y="400"/>
                  <a:pt x="1223" y="399"/>
                </a:cubicBezTo>
                <a:lnTo>
                  <a:pt x="1478" y="144"/>
                </a:lnTo>
                <a:close/>
                <a:moveTo>
                  <a:pt x="1481" y="137"/>
                </a:moveTo>
                <a:cubicBezTo>
                  <a:pt x="1482" y="137"/>
                  <a:pt x="1482" y="138"/>
                  <a:pt x="1483" y="138"/>
                </a:cubicBezTo>
                <a:cubicBezTo>
                  <a:pt x="1484" y="138"/>
                  <a:pt x="1485" y="137"/>
                  <a:pt x="1485" y="137"/>
                </a:cubicBezTo>
                <a:cubicBezTo>
                  <a:pt x="1547" y="75"/>
                  <a:pt x="1547" y="75"/>
                  <a:pt x="1547" y="75"/>
                </a:cubicBezTo>
                <a:cubicBezTo>
                  <a:pt x="1549" y="73"/>
                  <a:pt x="1549" y="71"/>
                  <a:pt x="1547" y="70"/>
                </a:cubicBezTo>
                <a:cubicBezTo>
                  <a:pt x="1546" y="69"/>
                  <a:pt x="1544" y="69"/>
                  <a:pt x="1543" y="70"/>
                </a:cubicBezTo>
                <a:cubicBezTo>
                  <a:pt x="1481" y="132"/>
                  <a:pt x="1481" y="132"/>
                  <a:pt x="1481" y="132"/>
                </a:cubicBezTo>
                <a:cubicBezTo>
                  <a:pt x="1480" y="133"/>
                  <a:pt x="1480" y="135"/>
                  <a:pt x="1481" y="137"/>
                </a:cubicBezTo>
                <a:close/>
                <a:moveTo>
                  <a:pt x="1033" y="589"/>
                </a:moveTo>
                <a:cubicBezTo>
                  <a:pt x="1034" y="588"/>
                  <a:pt x="1034" y="586"/>
                  <a:pt x="1033" y="585"/>
                </a:cubicBezTo>
                <a:cubicBezTo>
                  <a:pt x="1032" y="584"/>
                  <a:pt x="1030" y="584"/>
                  <a:pt x="1029" y="585"/>
                </a:cubicBezTo>
                <a:cubicBezTo>
                  <a:pt x="892" y="721"/>
                  <a:pt x="892" y="721"/>
                  <a:pt x="892" y="721"/>
                </a:cubicBezTo>
                <a:cubicBezTo>
                  <a:pt x="891" y="722"/>
                  <a:pt x="891" y="724"/>
                  <a:pt x="892" y="725"/>
                </a:cubicBezTo>
                <a:cubicBezTo>
                  <a:pt x="893" y="726"/>
                  <a:pt x="894" y="726"/>
                  <a:pt x="894" y="726"/>
                </a:cubicBezTo>
                <a:cubicBezTo>
                  <a:pt x="895" y="726"/>
                  <a:pt x="896" y="726"/>
                  <a:pt x="897" y="725"/>
                </a:cubicBezTo>
                <a:lnTo>
                  <a:pt x="1033" y="589"/>
                </a:lnTo>
                <a:close/>
                <a:moveTo>
                  <a:pt x="1495" y="137"/>
                </a:moveTo>
                <a:cubicBezTo>
                  <a:pt x="1495" y="138"/>
                  <a:pt x="1496" y="138"/>
                  <a:pt x="1497" y="138"/>
                </a:cubicBezTo>
                <a:cubicBezTo>
                  <a:pt x="1498" y="138"/>
                  <a:pt x="1498" y="138"/>
                  <a:pt x="1499" y="137"/>
                </a:cubicBezTo>
                <a:cubicBezTo>
                  <a:pt x="1559" y="77"/>
                  <a:pt x="1559" y="77"/>
                  <a:pt x="1559" y="77"/>
                </a:cubicBezTo>
                <a:cubicBezTo>
                  <a:pt x="1560" y="76"/>
                  <a:pt x="1560" y="74"/>
                  <a:pt x="1559" y="73"/>
                </a:cubicBezTo>
                <a:cubicBezTo>
                  <a:pt x="1558" y="72"/>
                  <a:pt x="1556" y="72"/>
                  <a:pt x="1554" y="73"/>
                </a:cubicBezTo>
                <a:cubicBezTo>
                  <a:pt x="1495" y="133"/>
                  <a:pt x="1495" y="133"/>
                  <a:pt x="1495" y="133"/>
                </a:cubicBezTo>
                <a:cubicBezTo>
                  <a:pt x="1493" y="134"/>
                  <a:pt x="1493" y="136"/>
                  <a:pt x="1495" y="137"/>
                </a:cubicBezTo>
                <a:close/>
                <a:moveTo>
                  <a:pt x="1472" y="164"/>
                </a:moveTo>
                <a:cubicBezTo>
                  <a:pt x="1473" y="163"/>
                  <a:pt x="1473" y="161"/>
                  <a:pt x="1472" y="160"/>
                </a:cubicBezTo>
                <a:cubicBezTo>
                  <a:pt x="1471" y="159"/>
                  <a:pt x="1469" y="159"/>
                  <a:pt x="1468" y="160"/>
                </a:cubicBezTo>
                <a:cubicBezTo>
                  <a:pt x="1222" y="405"/>
                  <a:pt x="1222" y="405"/>
                  <a:pt x="1222" y="405"/>
                </a:cubicBezTo>
                <a:cubicBezTo>
                  <a:pt x="1221" y="407"/>
                  <a:pt x="1221" y="409"/>
                  <a:pt x="1222" y="410"/>
                </a:cubicBezTo>
                <a:cubicBezTo>
                  <a:pt x="1222" y="410"/>
                  <a:pt x="1223" y="411"/>
                  <a:pt x="1224" y="411"/>
                </a:cubicBezTo>
                <a:cubicBezTo>
                  <a:pt x="1225" y="411"/>
                  <a:pt x="1226" y="410"/>
                  <a:pt x="1226" y="410"/>
                </a:cubicBezTo>
                <a:lnTo>
                  <a:pt x="1472" y="164"/>
                </a:lnTo>
                <a:close/>
                <a:moveTo>
                  <a:pt x="1034" y="593"/>
                </a:moveTo>
                <a:cubicBezTo>
                  <a:pt x="897" y="731"/>
                  <a:pt x="897" y="731"/>
                  <a:pt x="897" y="731"/>
                </a:cubicBezTo>
                <a:cubicBezTo>
                  <a:pt x="895" y="732"/>
                  <a:pt x="895" y="734"/>
                  <a:pt x="897" y="735"/>
                </a:cubicBezTo>
                <a:cubicBezTo>
                  <a:pt x="897" y="736"/>
                  <a:pt x="898" y="736"/>
                  <a:pt x="899" y="736"/>
                </a:cubicBezTo>
                <a:cubicBezTo>
                  <a:pt x="899" y="736"/>
                  <a:pt x="900" y="736"/>
                  <a:pt x="901" y="735"/>
                </a:cubicBezTo>
                <a:cubicBezTo>
                  <a:pt x="1039" y="597"/>
                  <a:pt x="1039" y="597"/>
                  <a:pt x="1039" y="597"/>
                </a:cubicBezTo>
                <a:cubicBezTo>
                  <a:pt x="1040" y="596"/>
                  <a:pt x="1040" y="594"/>
                  <a:pt x="1039" y="593"/>
                </a:cubicBezTo>
                <a:cubicBezTo>
                  <a:pt x="1037" y="592"/>
                  <a:pt x="1035" y="592"/>
                  <a:pt x="1034" y="593"/>
                </a:cubicBezTo>
                <a:close/>
                <a:moveTo>
                  <a:pt x="1510" y="136"/>
                </a:moveTo>
                <a:cubicBezTo>
                  <a:pt x="1510" y="137"/>
                  <a:pt x="1511" y="137"/>
                  <a:pt x="1512" y="137"/>
                </a:cubicBezTo>
                <a:cubicBezTo>
                  <a:pt x="1513" y="137"/>
                  <a:pt x="1513" y="137"/>
                  <a:pt x="1514" y="136"/>
                </a:cubicBezTo>
                <a:cubicBezTo>
                  <a:pt x="1572" y="79"/>
                  <a:pt x="1572" y="79"/>
                  <a:pt x="1572" y="79"/>
                </a:cubicBezTo>
                <a:cubicBezTo>
                  <a:pt x="1573" y="77"/>
                  <a:pt x="1573" y="75"/>
                  <a:pt x="1572" y="74"/>
                </a:cubicBezTo>
                <a:cubicBezTo>
                  <a:pt x="1570" y="73"/>
                  <a:pt x="1568" y="73"/>
                  <a:pt x="1567" y="74"/>
                </a:cubicBezTo>
                <a:cubicBezTo>
                  <a:pt x="1510" y="132"/>
                  <a:pt x="1510" y="132"/>
                  <a:pt x="1510" y="132"/>
                </a:cubicBezTo>
                <a:cubicBezTo>
                  <a:pt x="1508" y="133"/>
                  <a:pt x="1508" y="135"/>
                  <a:pt x="1510" y="136"/>
                </a:cubicBezTo>
                <a:close/>
                <a:moveTo>
                  <a:pt x="1483" y="167"/>
                </a:moveTo>
                <a:cubicBezTo>
                  <a:pt x="1484" y="166"/>
                  <a:pt x="1484" y="164"/>
                  <a:pt x="1483" y="163"/>
                </a:cubicBezTo>
                <a:cubicBezTo>
                  <a:pt x="1482" y="162"/>
                  <a:pt x="1480" y="162"/>
                  <a:pt x="1478" y="163"/>
                </a:cubicBezTo>
                <a:cubicBezTo>
                  <a:pt x="1225" y="416"/>
                  <a:pt x="1225" y="416"/>
                  <a:pt x="1225" y="416"/>
                </a:cubicBezTo>
                <a:cubicBezTo>
                  <a:pt x="1224" y="417"/>
                  <a:pt x="1224" y="419"/>
                  <a:pt x="1225" y="420"/>
                </a:cubicBezTo>
                <a:cubicBezTo>
                  <a:pt x="1226" y="421"/>
                  <a:pt x="1227" y="421"/>
                  <a:pt x="1228" y="421"/>
                </a:cubicBezTo>
                <a:cubicBezTo>
                  <a:pt x="1228" y="421"/>
                  <a:pt x="1229" y="421"/>
                  <a:pt x="1230" y="420"/>
                </a:cubicBezTo>
                <a:lnTo>
                  <a:pt x="1483" y="167"/>
                </a:lnTo>
                <a:close/>
                <a:moveTo>
                  <a:pt x="1034" y="607"/>
                </a:moveTo>
                <a:cubicBezTo>
                  <a:pt x="897" y="745"/>
                  <a:pt x="897" y="745"/>
                  <a:pt x="897" y="745"/>
                </a:cubicBezTo>
                <a:cubicBezTo>
                  <a:pt x="896" y="746"/>
                  <a:pt x="896" y="748"/>
                  <a:pt x="897" y="749"/>
                </a:cubicBezTo>
                <a:cubicBezTo>
                  <a:pt x="897" y="750"/>
                  <a:pt x="898" y="750"/>
                  <a:pt x="899" y="750"/>
                </a:cubicBezTo>
                <a:cubicBezTo>
                  <a:pt x="900" y="750"/>
                  <a:pt x="900" y="750"/>
                  <a:pt x="901" y="749"/>
                </a:cubicBezTo>
                <a:cubicBezTo>
                  <a:pt x="1039" y="611"/>
                  <a:pt x="1039" y="611"/>
                  <a:pt x="1039" y="611"/>
                </a:cubicBezTo>
                <a:cubicBezTo>
                  <a:pt x="1040" y="610"/>
                  <a:pt x="1040" y="608"/>
                  <a:pt x="1039" y="607"/>
                </a:cubicBezTo>
                <a:cubicBezTo>
                  <a:pt x="1037" y="606"/>
                  <a:pt x="1035" y="606"/>
                  <a:pt x="1034" y="607"/>
                </a:cubicBezTo>
                <a:close/>
                <a:moveTo>
                  <a:pt x="1530" y="130"/>
                </a:moveTo>
                <a:cubicBezTo>
                  <a:pt x="1529" y="128"/>
                  <a:pt x="1527" y="128"/>
                  <a:pt x="1526" y="130"/>
                </a:cubicBezTo>
                <a:cubicBezTo>
                  <a:pt x="1520" y="135"/>
                  <a:pt x="1520" y="135"/>
                  <a:pt x="1520" y="135"/>
                </a:cubicBezTo>
                <a:cubicBezTo>
                  <a:pt x="1519" y="137"/>
                  <a:pt x="1519" y="139"/>
                  <a:pt x="1520" y="140"/>
                </a:cubicBezTo>
                <a:cubicBezTo>
                  <a:pt x="1520" y="140"/>
                  <a:pt x="1521" y="141"/>
                  <a:pt x="1522" y="141"/>
                </a:cubicBezTo>
                <a:cubicBezTo>
                  <a:pt x="1523" y="141"/>
                  <a:pt x="1524" y="140"/>
                  <a:pt x="1524" y="140"/>
                </a:cubicBezTo>
                <a:cubicBezTo>
                  <a:pt x="1530" y="134"/>
                  <a:pt x="1530" y="134"/>
                  <a:pt x="1530" y="134"/>
                </a:cubicBezTo>
                <a:cubicBezTo>
                  <a:pt x="1531" y="133"/>
                  <a:pt x="1531" y="131"/>
                  <a:pt x="1530" y="130"/>
                </a:cubicBezTo>
                <a:close/>
                <a:moveTo>
                  <a:pt x="1001" y="659"/>
                </a:moveTo>
                <a:cubicBezTo>
                  <a:pt x="999" y="658"/>
                  <a:pt x="997" y="658"/>
                  <a:pt x="996" y="659"/>
                </a:cubicBezTo>
                <a:cubicBezTo>
                  <a:pt x="903" y="752"/>
                  <a:pt x="903" y="752"/>
                  <a:pt x="903" y="752"/>
                </a:cubicBezTo>
                <a:cubicBezTo>
                  <a:pt x="902" y="753"/>
                  <a:pt x="902" y="755"/>
                  <a:pt x="903" y="756"/>
                </a:cubicBezTo>
                <a:cubicBezTo>
                  <a:pt x="904" y="757"/>
                  <a:pt x="905" y="757"/>
                  <a:pt x="906" y="757"/>
                </a:cubicBezTo>
                <a:cubicBezTo>
                  <a:pt x="906" y="757"/>
                  <a:pt x="907" y="757"/>
                  <a:pt x="908" y="756"/>
                </a:cubicBezTo>
                <a:cubicBezTo>
                  <a:pt x="1001" y="663"/>
                  <a:pt x="1001" y="663"/>
                  <a:pt x="1001" y="663"/>
                </a:cubicBezTo>
                <a:cubicBezTo>
                  <a:pt x="1002" y="662"/>
                  <a:pt x="1002" y="660"/>
                  <a:pt x="1001" y="659"/>
                </a:cubicBezTo>
                <a:close/>
                <a:moveTo>
                  <a:pt x="1004" y="652"/>
                </a:moveTo>
                <a:cubicBezTo>
                  <a:pt x="1002" y="654"/>
                  <a:pt x="1002" y="654"/>
                  <a:pt x="1002" y="654"/>
                </a:cubicBezTo>
                <a:cubicBezTo>
                  <a:pt x="1000" y="655"/>
                  <a:pt x="1000" y="657"/>
                  <a:pt x="1002" y="658"/>
                </a:cubicBezTo>
                <a:cubicBezTo>
                  <a:pt x="1002" y="659"/>
                  <a:pt x="1003" y="659"/>
                  <a:pt x="1004" y="659"/>
                </a:cubicBezTo>
                <a:cubicBezTo>
                  <a:pt x="1005" y="659"/>
                  <a:pt x="1005" y="659"/>
                  <a:pt x="1006" y="658"/>
                </a:cubicBezTo>
                <a:cubicBezTo>
                  <a:pt x="1008" y="656"/>
                  <a:pt x="1008" y="656"/>
                  <a:pt x="1008" y="656"/>
                </a:cubicBezTo>
                <a:cubicBezTo>
                  <a:pt x="1009" y="655"/>
                  <a:pt x="1009" y="653"/>
                  <a:pt x="1008" y="652"/>
                </a:cubicBezTo>
                <a:cubicBezTo>
                  <a:pt x="1007" y="650"/>
                  <a:pt x="1005" y="650"/>
                  <a:pt x="1004" y="652"/>
                </a:cubicBezTo>
                <a:close/>
                <a:moveTo>
                  <a:pt x="1496" y="168"/>
                </a:moveTo>
                <a:cubicBezTo>
                  <a:pt x="1497" y="167"/>
                  <a:pt x="1497" y="165"/>
                  <a:pt x="1496" y="164"/>
                </a:cubicBezTo>
                <a:cubicBezTo>
                  <a:pt x="1495" y="163"/>
                  <a:pt x="1493" y="163"/>
                  <a:pt x="1492" y="164"/>
                </a:cubicBezTo>
                <a:cubicBezTo>
                  <a:pt x="1230" y="425"/>
                  <a:pt x="1230" y="425"/>
                  <a:pt x="1230" y="425"/>
                </a:cubicBezTo>
                <a:cubicBezTo>
                  <a:pt x="1229" y="426"/>
                  <a:pt x="1229" y="428"/>
                  <a:pt x="1230" y="429"/>
                </a:cubicBezTo>
                <a:cubicBezTo>
                  <a:pt x="1231" y="430"/>
                  <a:pt x="1232" y="430"/>
                  <a:pt x="1233" y="430"/>
                </a:cubicBezTo>
                <a:cubicBezTo>
                  <a:pt x="1233" y="430"/>
                  <a:pt x="1234" y="430"/>
                  <a:pt x="1235" y="429"/>
                </a:cubicBezTo>
                <a:lnTo>
                  <a:pt x="1496" y="168"/>
                </a:lnTo>
                <a:close/>
                <a:moveTo>
                  <a:pt x="1034" y="622"/>
                </a:moveTo>
                <a:cubicBezTo>
                  <a:pt x="1017" y="638"/>
                  <a:pt x="1017" y="638"/>
                  <a:pt x="1017" y="638"/>
                </a:cubicBezTo>
                <a:cubicBezTo>
                  <a:pt x="1016" y="639"/>
                  <a:pt x="1016" y="641"/>
                  <a:pt x="1017" y="642"/>
                </a:cubicBezTo>
                <a:cubicBezTo>
                  <a:pt x="1018" y="643"/>
                  <a:pt x="1019" y="643"/>
                  <a:pt x="1020" y="643"/>
                </a:cubicBezTo>
                <a:cubicBezTo>
                  <a:pt x="1020" y="643"/>
                  <a:pt x="1021" y="643"/>
                  <a:pt x="1022" y="642"/>
                </a:cubicBezTo>
                <a:cubicBezTo>
                  <a:pt x="1038" y="626"/>
                  <a:pt x="1038" y="626"/>
                  <a:pt x="1038" y="626"/>
                </a:cubicBezTo>
                <a:cubicBezTo>
                  <a:pt x="1039" y="625"/>
                  <a:pt x="1039" y="623"/>
                  <a:pt x="1038" y="622"/>
                </a:cubicBezTo>
                <a:cubicBezTo>
                  <a:pt x="1037" y="620"/>
                  <a:pt x="1035" y="620"/>
                  <a:pt x="1034" y="622"/>
                </a:cubicBezTo>
                <a:close/>
                <a:moveTo>
                  <a:pt x="1538" y="121"/>
                </a:moveTo>
                <a:cubicBezTo>
                  <a:pt x="1539" y="122"/>
                  <a:pt x="1540" y="122"/>
                  <a:pt x="1540" y="122"/>
                </a:cubicBezTo>
                <a:cubicBezTo>
                  <a:pt x="1541" y="122"/>
                  <a:pt x="1542" y="122"/>
                  <a:pt x="1543" y="121"/>
                </a:cubicBezTo>
                <a:cubicBezTo>
                  <a:pt x="1580" y="84"/>
                  <a:pt x="1580" y="84"/>
                  <a:pt x="1580" y="84"/>
                </a:cubicBezTo>
                <a:cubicBezTo>
                  <a:pt x="1581" y="83"/>
                  <a:pt x="1581" y="81"/>
                  <a:pt x="1580" y="80"/>
                </a:cubicBezTo>
                <a:cubicBezTo>
                  <a:pt x="1579" y="78"/>
                  <a:pt x="1577" y="78"/>
                  <a:pt x="1576" y="80"/>
                </a:cubicBezTo>
                <a:cubicBezTo>
                  <a:pt x="1538" y="117"/>
                  <a:pt x="1538" y="117"/>
                  <a:pt x="1538" y="117"/>
                </a:cubicBezTo>
                <a:cubicBezTo>
                  <a:pt x="1537" y="118"/>
                  <a:pt x="1537" y="120"/>
                  <a:pt x="1538" y="121"/>
                </a:cubicBezTo>
                <a:close/>
                <a:moveTo>
                  <a:pt x="999" y="670"/>
                </a:moveTo>
                <a:cubicBezTo>
                  <a:pt x="920" y="749"/>
                  <a:pt x="920" y="749"/>
                  <a:pt x="920" y="749"/>
                </a:cubicBezTo>
                <a:cubicBezTo>
                  <a:pt x="919" y="750"/>
                  <a:pt x="919" y="752"/>
                  <a:pt x="920" y="753"/>
                </a:cubicBezTo>
                <a:cubicBezTo>
                  <a:pt x="921" y="754"/>
                  <a:pt x="922" y="754"/>
                  <a:pt x="922" y="754"/>
                </a:cubicBezTo>
                <a:cubicBezTo>
                  <a:pt x="923" y="754"/>
                  <a:pt x="924" y="754"/>
                  <a:pt x="925" y="753"/>
                </a:cubicBezTo>
                <a:cubicBezTo>
                  <a:pt x="1004" y="674"/>
                  <a:pt x="1004" y="674"/>
                  <a:pt x="1004" y="674"/>
                </a:cubicBezTo>
                <a:cubicBezTo>
                  <a:pt x="1005" y="673"/>
                  <a:pt x="1005" y="671"/>
                  <a:pt x="1004" y="670"/>
                </a:cubicBezTo>
                <a:cubicBezTo>
                  <a:pt x="1003" y="669"/>
                  <a:pt x="1001" y="669"/>
                  <a:pt x="999" y="670"/>
                </a:cubicBezTo>
                <a:close/>
                <a:moveTo>
                  <a:pt x="1506" y="172"/>
                </a:moveTo>
                <a:cubicBezTo>
                  <a:pt x="1510" y="168"/>
                  <a:pt x="1510" y="168"/>
                  <a:pt x="1510" y="168"/>
                </a:cubicBezTo>
                <a:cubicBezTo>
                  <a:pt x="1512" y="166"/>
                  <a:pt x="1512" y="164"/>
                  <a:pt x="1510" y="163"/>
                </a:cubicBezTo>
                <a:cubicBezTo>
                  <a:pt x="1509" y="162"/>
                  <a:pt x="1507" y="162"/>
                  <a:pt x="1506" y="163"/>
                </a:cubicBezTo>
                <a:cubicBezTo>
                  <a:pt x="1499" y="170"/>
                  <a:pt x="1499" y="170"/>
                  <a:pt x="1499" y="170"/>
                </a:cubicBezTo>
                <a:cubicBezTo>
                  <a:pt x="1234" y="435"/>
                  <a:pt x="1234" y="435"/>
                  <a:pt x="1234" y="435"/>
                </a:cubicBezTo>
                <a:cubicBezTo>
                  <a:pt x="1233" y="436"/>
                  <a:pt x="1233" y="438"/>
                  <a:pt x="1234" y="440"/>
                </a:cubicBezTo>
                <a:cubicBezTo>
                  <a:pt x="1235" y="440"/>
                  <a:pt x="1235" y="440"/>
                  <a:pt x="1236" y="440"/>
                </a:cubicBezTo>
                <a:cubicBezTo>
                  <a:pt x="1237" y="440"/>
                  <a:pt x="1238" y="440"/>
                  <a:pt x="1238" y="440"/>
                </a:cubicBezTo>
                <a:lnTo>
                  <a:pt x="1506" y="172"/>
                </a:lnTo>
                <a:close/>
                <a:moveTo>
                  <a:pt x="1547" y="123"/>
                </a:moveTo>
                <a:cubicBezTo>
                  <a:pt x="1545" y="124"/>
                  <a:pt x="1545" y="126"/>
                  <a:pt x="1547" y="127"/>
                </a:cubicBezTo>
                <a:cubicBezTo>
                  <a:pt x="1547" y="128"/>
                  <a:pt x="1548" y="128"/>
                  <a:pt x="1549" y="128"/>
                </a:cubicBezTo>
                <a:cubicBezTo>
                  <a:pt x="1550" y="128"/>
                  <a:pt x="1550" y="128"/>
                  <a:pt x="1551" y="127"/>
                </a:cubicBezTo>
                <a:cubicBezTo>
                  <a:pt x="1557" y="121"/>
                  <a:pt x="1557" y="121"/>
                  <a:pt x="1557" y="121"/>
                </a:cubicBezTo>
                <a:cubicBezTo>
                  <a:pt x="1589" y="89"/>
                  <a:pt x="1589" y="89"/>
                  <a:pt x="1589" y="89"/>
                </a:cubicBezTo>
                <a:cubicBezTo>
                  <a:pt x="1590" y="88"/>
                  <a:pt x="1590" y="86"/>
                  <a:pt x="1589" y="85"/>
                </a:cubicBezTo>
                <a:cubicBezTo>
                  <a:pt x="1587" y="84"/>
                  <a:pt x="1585" y="84"/>
                  <a:pt x="1584" y="85"/>
                </a:cubicBezTo>
                <a:cubicBezTo>
                  <a:pt x="1550" y="119"/>
                  <a:pt x="1550" y="119"/>
                  <a:pt x="1550" y="119"/>
                </a:cubicBezTo>
                <a:lnTo>
                  <a:pt x="1547" y="123"/>
                </a:lnTo>
                <a:close/>
                <a:moveTo>
                  <a:pt x="1518" y="174"/>
                </a:moveTo>
                <a:cubicBezTo>
                  <a:pt x="1519" y="173"/>
                  <a:pt x="1519" y="171"/>
                  <a:pt x="1518" y="169"/>
                </a:cubicBezTo>
                <a:cubicBezTo>
                  <a:pt x="1517" y="168"/>
                  <a:pt x="1515" y="168"/>
                  <a:pt x="1514" y="169"/>
                </a:cubicBezTo>
                <a:cubicBezTo>
                  <a:pt x="1305" y="378"/>
                  <a:pt x="1305" y="378"/>
                  <a:pt x="1305" y="378"/>
                </a:cubicBezTo>
                <a:cubicBezTo>
                  <a:pt x="1304" y="380"/>
                  <a:pt x="1304" y="382"/>
                  <a:pt x="1305" y="383"/>
                </a:cubicBezTo>
                <a:cubicBezTo>
                  <a:pt x="1305" y="383"/>
                  <a:pt x="1306" y="384"/>
                  <a:pt x="1307" y="384"/>
                </a:cubicBezTo>
                <a:cubicBezTo>
                  <a:pt x="1308" y="384"/>
                  <a:pt x="1309" y="383"/>
                  <a:pt x="1309" y="383"/>
                </a:cubicBezTo>
                <a:cubicBezTo>
                  <a:pt x="1512" y="180"/>
                  <a:pt x="1512" y="180"/>
                  <a:pt x="1512" y="180"/>
                </a:cubicBezTo>
                <a:lnTo>
                  <a:pt x="1518" y="174"/>
                </a:lnTo>
                <a:close/>
                <a:moveTo>
                  <a:pt x="983" y="700"/>
                </a:moveTo>
                <a:cubicBezTo>
                  <a:pt x="934" y="749"/>
                  <a:pt x="934" y="749"/>
                  <a:pt x="934" y="749"/>
                </a:cubicBezTo>
                <a:cubicBezTo>
                  <a:pt x="933" y="751"/>
                  <a:pt x="933" y="753"/>
                  <a:pt x="934" y="754"/>
                </a:cubicBezTo>
                <a:cubicBezTo>
                  <a:pt x="934" y="754"/>
                  <a:pt x="935" y="755"/>
                  <a:pt x="936" y="755"/>
                </a:cubicBezTo>
                <a:cubicBezTo>
                  <a:pt x="937" y="755"/>
                  <a:pt x="938" y="754"/>
                  <a:pt x="938" y="754"/>
                </a:cubicBezTo>
                <a:cubicBezTo>
                  <a:pt x="988" y="704"/>
                  <a:pt x="988" y="704"/>
                  <a:pt x="988" y="704"/>
                </a:cubicBezTo>
                <a:cubicBezTo>
                  <a:pt x="989" y="703"/>
                  <a:pt x="989" y="701"/>
                  <a:pt x="988" y="700"/>
                </a:cubicBezTo>
                <a:cubicBezTo>
                  <a:pt x="987" y="699"/>
                  <a:pt x="985" y="699"/>
                  <a:pt x="983" y="700"/>
                </a:cubicBezTo>
                <a:close/>
                <a:moveTo>
                  <a:pt x="1299" y="384"/>
                </a:moveTo>
                <a:cubicBezTo>
                  <a:pt x="1239" y="444"/>
                  <a:pt x="1239" y="444"/>
                  <a:pt x="1239" y="444"/>
                </a:cubicBezTo>
                <a:cubicBezTo>
                  <a:pt x="1238" y="446"/>
                  <a:pt x="1238" y="448"/>
                  <a:pt x="1239" y="449"/>
                </a:cubicBezTo>
                <a:cubicBezTo>
                  <a:pt x="1240" y="449"/>
                  <a:pt x="1240" y="450"/>
                  <a:pt x="1241" y="450"/>
                </a:cubicBezTo>
                <a:cubicBezTo>
                  <a:pt x="1242" y="450"/>
                  <a:pt x="1243" y="449"/>
                  <a:pt x="1243" y="449"/>
                </a:cubicBezTo>
                <a:cubicBezTo>
                  <a:pt x="1303" y="389"/>
                  <a:pt x="1303" y="389"/>
                  <a:pt x="1303" y="389"/>
                </a:cubicBezTo>
                <a:cubicBezTo>
                  <a:pt x="1304" y="388"/>
                  <a:pt x="1304" y="386"/>
                  <a:pt x="1303" y="384"/>
                </a:cubicBezTo>
                <a:cubicBezTo>
                  <a:pt x="1302" y="383"/>
                  <a:pt x="1300" y="383"/>
                  <a:pt x="1299" y="384"/>
                </a:cubicBezTo>
                <a:close/>
                <a:moveTo>
                  <a:pt x="1561" y="126"/>
                </a:moveTo>
                <a:cubicBezTo>
                  <a:pt x="1562" y="127"/>
                  <a:pt x="1563" y="127"/>
                  <a:pt x="1563" y="127"/>
                </a:cubicBezTo>
                <a:cubicBezTo>
                  <a:pt x="1564" y="127"/>
                  <a:pt x="1565" y="127"/>
                  <a:pt x="1566" y="126"/>
                </a:cubicBezTo>
                <a:cubicBezTo>
                  <a:pt x="1597" y="95"/>
                  <a:pt x="1597" y="95"/>
                  <a:pt x="1597" y="95"/>
                </a:cubicBezTo>
                <a:cubicBezTo>
                  <a:pt x="1598" y="94"/>
                  <a:pt x="1598" y="92"/>
                  <a:pt x="1597" y="91"/>
                </a:cubicBezTo>
                <a:cubicBezTo>
                  <a:pt x="1596" y="89"/>
                  <a:pt x="1594" y="89"/>
                  <a:pt x="1593" y="91"/>
                </a:cubicBezTo>
                <a:cubicBezTo>
                  <a:pt x="1561" y="122"/>
                  <a:pt x="1561" y="122"/>
                  <a:pt x="1561" y="122"/>
                </a:cubicBezTo>
                <a:cubicBezTo>
                  <a:pt x="1560" y="123"/>
                  <a:pt x="1560" y="125"/>
                  <a:pt x="1561" y="126"/>
                </a:cubicBezTo>
                <a:close/>
                <a:moveTo>
                  <a:pt x="1051" y="651"/>
                </a:moveTo>
                <a:cubicBezTo>
                  <a:pt x="1051" y="651"/>
                  <a:pt x="1052" y="652"/>
                  <a:pt x="1053" y="652"/>
                </a:cubicBezTo>
                <a:cubicBezTo>
                  <a:pt x="1054" y="652"/>
                  <a:pt x="1055" y="651"/>
                  <a:pt x="1055" y="651"/>
                </a:cubicBezTo>
                <a:cubicBezTo>
                  <a:pt x="1092" y="614"/>
                  <a:pt x="1092" y="614"/>
                  <a:pt x="1092" y="614"/>
                </a:cubicBezTo>
                <a:cubicBezTo>
                  <a:pt x="1094" y="612"/>
                  <a:pt x="1094" y="610"/>
                  <a:pt x="1092" y="609"/>
                </a:cubicBezTo>
                <a:cubicBezTo>
                  <a:pt x="1091" y="608"/>
                  <a:pt x="1089" y="608"/>
                  <a:pt x="1088" y="609"/>
                </a:cubicBezTo>
                <a:cubicBezTo>
                  <a:pt x="1051" y="646"/>
                  <a:pt x="1051" y="646"/>
                  <a:pt x="1051" y="646"/>
                </a:cubicBezTo>
                <a:cubicBezTo>
                  <a:pt x="1050" y="648"/>
                  <a:pt x="1050" y="650"/>
                  <a:pt x="1051" y="651"/>
                </a:cubicBezTo>
                <a:close/>
                <a:moveTo>
                  <a:pt x="1554" y="148"/>
                </a:moveTo>
                <a:cubicBezTo>
                  <a:pt x="1555" y="148"/>
                  <a:pt x="1555" y="148"/>
                  <a:pt x="1556" y="148"/>
                </a:cubicBezTo>
                <a:cubicBezTo>
                  <a:pt x="1557" y="148"/>
                  <a:pt x="1558" y="148"/>
                  <a:pt x="1558" y="148"/>
                </a:cubicBezTo>
                <a:cubicBezTo>
                  <a:pt x="1605" y="101"/>
                  <a:pt x="1605" y="101"/>
                  <a:pt x="1605" y="101"/>
                </a:cubicBezTo>
                <a:cubicBezTo>
                  <a:pt x="1607" y="99"/>
                  <a:pt x="1607" y="97"/>
                  <a:pt x="1605" y="96"/>
                </a:cubicBezTo>
                <a:cubicBezTo>
                  <a:pt x="1604" y="95"/>
                  <a:pt x="1602" y="95"/>
                  <a:pt x="1601" y="96"/>
                </a:cubicBezTo>
                <a:cubicBezTo>
                  <a:pt x="1554" y="143"/>
                  <a:pt x="1554" y="143"/>
                  <a:pt x="1554" y="143"/>
                </a:cubicBezTo>
                <a:cubicBezTo>
                  <a:pt x="1553" y="144"/>
                  <a:pt x="1553" y="146"/>
                  <a:pt x="1554" y="148"/>
                </a:cubicBezTo>
                <a:close/>
                <a:moveTo>
                  <a:pt x="1269" y="437"/>
                </a:moveTo>
                <a:cubicBezTo>
                  <a:pt x="1270" y="436"/>
                  <a:pt x="1270" y="434"/>
                  <a:pt x="1269" y="433"/>
                </a:cubicBezTo>
                <a:cubicBezTo>
                  <a:pt x="1268" y="431"/>
                  <a:pt x="1266" y="431"/>
                  <a:pt x="1265" y="433"/>
                </a:cubicBezTo>
                <a:cubicBezTo>
                  <a:pt x="1243" y="454"/>
                  <a:pt x="1243" y="454"/>
                  <a:pt x="1243" y="454"/>
                </a:cubicBezTo>
                <a:cubicBezTo>
                  <a:pt x="1242" y="455"/>
                  <a:pt x="1242" y="457"/>
                  <a:pt x="1243" y="459"/>
                </a:cubicBezTo>
                <a:cubicBezTo>
                  <a:pt x="1244" y="459"/>
                  <a:pt x="1244" y="460"/>
                  <a:pt x="1245" y="460"/>
                </a:cubicBezTo>
                <a:cubicBezTo>
                  <a:pt x="1246" y="460"/>
                  <a:pt x="1247" y="459"/>
                  <a:pt x="1247" y="459"/>
                </a:cubicBezTo>
                <a:lnTo>
                  <a:pt x="1269" y="437"/>
                </a:lnTo>
                <a:close/>
                <a:moveTo>
                  <a:pt x="1329" y="377"/>
                </a:moveTo>
                <a:cubicBezTo>
                  <a:pt x="1517" y="189"/>
                  <a:pt x="1517" y="189"/>
                  <a:pt x="1517" y="189"/>
                </a:cubicBezTo>
                <a:cubicBezTo>
                  <a:pt x="1524" y="182"/>
                  <a:pt x="1524" y="182"/>
                  <a:pt x="1524" y="182"/>
                </a:cubicBezTo>
                <a:cubicBezTo>
                  <a:pt x="1526" y="180"/>
                  <a:pt x="1526" y="178"/>
                  <a:pt x="1524" y="177"/>
                </a:cubicBezTo>
                <a:cubicBezTo>
                  <a:pt x="1523" y="176"/>
                  <a:pt x="1521" y="176"/>
                  <a:pt x="1520" y="177"/>
                </a:cubicBezTo>
                <a:cubicBezTo>
                  <a:pt x="1511" y="186"/>
                  <a:pt x="1511" y="186"/>
                  <a:pt x="1511" y="186"/>
                </a:cubicBezTo>
                <a:cubicBezTo>
                  <a:pt x="1325" y="373"/>
                  <a:pt x="1325" y="373"/>
                  <a:pt x="1325" y="373"/>
                </a:cubicBezTo>
                <a:cubicBezTo>
                  <a:pt x="1323" y="374"/>
                  <a:pt x="1323" y="376"/>
                  <a:pt x="1325" y="377"/>
                </a:cubicBezTo>
                <a:cubicBezTo>
                  <a:pt x="1325" y="378"/>
                  <a:pt x="1326" y="378"/>
                  <a:pt x="1327" y="378"/>
                </a:cubicBezTo>
                <a:cubicBezTo>
                  <a:pt x="1328" y="378"/>
                  <a:pt x="1328" y="378"/>
                  <a:pt x="1329" y="377"/>
                </a:cubicBezTo>
                <a:close/>
                <a:moveTo>
                  <a:pt x="1449" y="267"/>
                </a:moveTo>
                <a:cubicBezTo>
                  <a:pt x="1447" y="266"/>
                  <a:pt x="1445" y="266"/>
                  <a:pt x="1444" y="267"/>
                </a:cubicBezTo>
                <a:cubicBezTo>
                  <a:pt x="1327" y="385"/>
                  <a:pt x="1327" y="385"/>
                  <a:pt x="1327" y="385"/>
                </a:cubicBezTo>
                <a:cubicBezTo>
                  <a:pt x="1325" y="386"/>
                  <a:pt x="1325" y="388"/>
                  <a:pt x="1327" y="389"/>
                </a:cubicBezTo>
                <a:cubicBezTo>
                  <a:pt x="1327" y="390"/>
                  <a:pt x="1328" y="390"/>
                  <a:pt x="1329" y="390"/>
                </a:cubicBezTo>
                <a:cubicBezTo>
                  <a:pt x="1330" y="390"/>
                  <a:pt x="1330" y="390"/>
                  <a:pt x="1331" y="389"/>
                </a:cubicBezTo>
                <a:cubicBezTo>
                  <a:pt x="1449" y="271"/>
                  <a:pt x="1449" y="271"/>
                  <a:pt x="1449" y="271"/>
                </a:cubicBezTo>
                <a:cubicBezTo>
                  <a:pt x="1450" y="270"/>
                  <a:pt x="1450" y="268"/>
                  <a:pt x="1449" y="267"/>
                </a:cubicBezTo>
                <a:close/>
                <a:moveTo>
                  <a:pt x="1268" y="448"/>
                </a:moveTo>
                <a:cubicBezTo>
                  <a:pt x="1267" y="446"/>
                  <a:pt x="1265" y="446"/>
                  <a:pt x="1264" y="448"/>
                </a:cubicBezTo>
                <a:cubicBezTo>
                  <a:pt x="1247" y="464"/>
                  <a:pt x="1247" y="464"/>
                  <a:pt x="1247" y="464"/>
                </a:cubicBezTo>
                <a:cubicBezTo>
                  <a:pt x="1246" y="466"/>
                  <a:pt x="1246" y="468"/>
                  <a:pt x="1247" y="469"/>
                </a:cubicBezTo>
                <a:cubicBezTo>
                  <a:pt x="1247" y="469"/>
                  <a:pt x="1248" y="470"/>
                  <a:pt x="1249" y="470"/>
                </a:cubicBezTo>
                <a:cubicBezTo>
                  <a:pt x="1250" y="470"/>
                  <a:pt x="1251" y="469"/>
                  <a:pt x="1251" y="469"/>
                </a:cubicBezTo>
                <a:cubicBezTo>
                  <a:pt x="1268" y="452"/>
                  <a:pt x="1268" y="452"/>
                  <a:pt x="1268" y="452"/>
                </a:cubicBezTo>
                <a:cubicBezTo>
                  <a:pt x="1269" y="451"/>
                  <a:pt x="1269" y="449"/>
                  <a:pt x="1268" y="448"/>
                </a:cubicBezTo>
                <a:close/>
                <a:moveTo>
                  <a:pt x="1587" y="129"/>
                </a:moveTo>
                <a:cubicBezTo>
                  <a:pt x="1588" y="129"/>
                  <a:pt x="1588" y="130"/>
                  <a:pt x="1589" y="130"/>
                </a:cubicBezTo>
                <a:cubicBezTo>
                  <a:pt x="1590" y="130"/>
                  <a:pt x="1591" y="129"/>
                  <a:pt x="1591" y="129"/>
                </a:cubicBezTo>
                <a:cubicBezTo>
                  <a:pt x="1614" y="106"/>
                  <a:pt x="1614" y="106"/>
                  <a:pt x="1614" y="106"/>
                </a:cubicBezTo>
                <a:cubicBezTo>
                  <a:pt x="1615" y="105"/>
                  <a:pt x="1615" y="103"/>
                  <a:pt x="1614" y="102"/>
                </a:cubicBezTo>
                <a:cubicBezTo>
                  <a:pt x="1612" y="101"/>
                  <a:pt x="1610" y="101"/>
                  <a:pt x="1609" y="102"/>
                </a:cubicBezTo>
                <a:cubicBezTo>
                  <a:pt x="1587" y="124"/>
                  <a:pt x="1587" y="124"/>
                  <a:pt x="1587" y="124"/>
                </a:cubicBezTo>
                <a:cubicBezTo>
                  <a:pt x="1586" y="126"/>
                  <a:pt x="1586" y="127"/>
                  <a:pt x="1587" y="129"/>
                </a:cubicBezTo>
                <a:close/>
                <a:moveTo>
                  <a:pt x="1090" y="621"/>
                </a:moveTo>
                <a:cubicBezTo>
                  <a:pt x="1050" y="662"/>
                  <a:pt x="1050" y="662"/>
                  <a:pt x="1050" y="662"/>
                </a:cubicBezTo>
                <a:cubicBezTo>
                  <a:pt x="1048" y="663"/>
                  <a:pt x="1048" y="665"/>
                  <a:pt x="1050" y="666"/>
                </a:cubicBezTo>
                <a:cubicBezTo>
                  <a:pt x="1050" y="667"/>
                  <a:pt x="1051" y="667"/>
                  <a:pt x="1052" y="667"/>
                </a:cubicBezTo>
                <a:cubicBezTo>
                  <a:pt x="1053" y="667"/>
                  <a:pt x="1053" y="667"/>
                  <a:pt x="1054" y="666"/>
                </a:cubicBezTo>
                <a:cubicBezTo>
                  <a:pt x="1094" y="626"/>
                  <a:pt x="1094" y="626"/>
                  <a:pt x="1094" y="626"/>
                </a:cubicBezTo>
                <a:cubicBezTo>
                  <a:pt x="1095" y="625"/>
                  <a:pt x="1095" y="623"/>
                  <a:pt x="1094" y="621"/>
                </a:cubicBezTo>
                <a:cubicBezTo>
                  <a:pt x="1093" y="620"/>
                  <a:pt x="1091" y="620"/>
                  <a:pt x="1090" y="621"/>
                </a:cubicBezTo>
                <a:close/>
                <a:moveTo>
                  <a:pt x="1573" y="138"/>
                </a:moveTo>
                <a:cubicBezTo>
                  <a:pt x="1558" y="153"/>
                  <a:pt x="1558" y="153"/>
                  <a:pt x="1558" y="153"/>
                </a:cubicBezTo>
                <a:cubicBezTo>
                  <a:pt x="1557" y="154"/>
                  <a:pt x="1557" y="156"/>
                  <a:pt x="1558" y="157"/>
                </a:cubicBezTo>
                <a:cubicBezTo>
                  <a:pt x="1559" y="158"/>
                  <a:pt x="1560" y="158"/>
                  <a:pt x="1560" y="158"/>
                </a:cubicBezTo>
                <a:cubicBezTo>
                  <a:pt x="1561" y="158"/>
                  <a:pt x="1562" y="158"/>
                  <a:pt x="1563" y="157"/>
                </a:cubicBezTo>
                <a:cubicBezTo>
                  <a:pt x="1578" y="142"/>
                  <a:pt x="1578" y="142"/>
                  <a:pt x="1578" y="142"/>
                </a:cubicBezTo>
                <a:cubicBezTo>
                  <a:pt x="1579" y="141"/>
                  <a:pt x="1579" y="139"/>
                  <a:pt x="1578" y="138"/>
                </a:cubicBezTo>
                <a:cubicBezTo>
                  <a:pt x="1577" y="137"/>
                  <a:pt x="1575" y="137"/>
                  <a:pt x="1573" y="138"/>
                </a:cubicBezTo>
                <a:close/>
                <a:moveTo>
                  <a:pt x="1460" y="251"/>
                </a:moveTo>
                <a:cubicBezTo>
                  <a:pt x="1459" y="253"/>
                  <a:pt x="1459" y="255"/>
                  <a:pt x="1460" y="256"/>
                </a:cubicBezTo>
                <a:cubicBezTo>
                  <a:pt x="1460" y="256"/>
                  <a:pt x="1461" y="257"/>
                  <a:pt x="1462" y="257"/>
                </a:cubicBezTo>
                <a:cubicBezTo>
                  <a:pt x="1463" y="257"/>
                  <a:pt x="1464" y="256"/>
                  <a:pt x="1464" y="256"/>
                </a:cubicBezTo>
                <a:cubicBezTo>
                  <a:pt x="1523" y="197"/>
                  <a:pt x="1523" y="197"/>
                  <a:pt x="1523" y="197"/>
                </a:cubicBezTo>
                <a:cubicBezTo>
                  <a:pt x="1532" y="188"/>
                  <a:pt x="1532" y="188"/>
                  <a:pt x="1532" y="188"/>
                </a:cubicBezTo>
                <a:cubicBezTo>
                  <a:pt x="1533" y="187"/>
                  <a:pt x="1533" y="185"/>
                  <a:pt x="1532" y="183"/>
                </a:cubicBezTo>
                <a:cubicBezTo>
                  <a:pt x="1531" y="182"/>
                  <a:pt x="1529" y="182"/>
                  <a:pt x="1528" y="183"/>
                </a:cubicBezTo>
                <a:cubicBezTo>
                  <a:pt x="1519" y="193"/>
                  <a:pt x="1519" y="193"/>
                  <a:pt x="1519" y="193"/>
                </a:cubicBezTo>
                <a:lnTo>
                  <a:pt x="1460" y="251"/>
                </a:lnTo>
                <a:close/>
                <a:moveTo>
                  <a:pt x="1338" y="394"/>
                </a:moveTo>
                <a:cubicBezTo>
                  <a:pt x="1339" y="394"/>
                  <a:pt x="1340" y="394"/>
                  <a:pt x="1341" y="393"/>
                </a:cubicBezTo>
                <a:cubicBezTo>
                  <a:pt x="1457" y="277"/>
                  <a:pt x="1457" y="277"/>
                  <a:pt x="1457" y="277"/>
                </a:cubicBezTo>
                <a:cubicBezTo>
                  <a:pt x="1458" y="276"/>
                  <a:pt x="1458" y="274"/>
                  <a:pt x="1457" y="273"/>
                </a:cubicBezTo>
                <a:cubicBezTo>
                  <a:pt x="1456" y="272"/>
                  <a:pt x="1454" y="272"/>
                  <a:pt x="1452" y="273"/>
                </a:cubicBezTo>
                <a:cubicBezTo>
                  <a:pt x="1336" y="389"/>
                  <a:pt x="1336" y="389"/>
                  <a:pt x="1336" y="389"/>
                </a:cubicBezTo>
                <a:cubicBezTo>
                  <a:pt x="1335" y="390"/>
                  <a:pt x="1335" y="392"/>
                  <a:pt x="1336" y="393"/>
                </a:cubicBezTo>
                <a:cubicBezTo>
                  <a:pt x="1337" y="394"/>
                  <a:pt x="1338" y="394"/>
                  <a:pt x="1338" y="394"/>
                </a:cubicBezTo>
                <a:close/>
                <a:moveTo>
                  <a:pt x="1535" y="190"/>
                </a:moveTo>
                <a:cubicBezTo>
                  <a:pt x="1529" y="197"/>
                  <a:pt x="1529" y="197"/>
                  <a:pt x="1529" y="197"/>
                </a:cubicBezTo>
                <a:cubicBezTo>
                  <a:pt x="1527" y="198"/>
                  <a:pt x="1527" y="200"/>
                  <a:pt x="1529" y="201"/>
                </a:cubicBezTo>
                <a:cubicBezTo>
                  <a:pt x="1529" y="202"/>
                  <a:pt x="1530" y="202"/>
                  <a:pt x="1531" y="202"/>
                </a:cubicBezTo>
                <a:cubicBezTo>
                  <a:pt x="1532" y="202"/>
                  <a:pt x="1532" y="202"/>
                  <a:pt x="1533" y="201"/>
                </a:cubicBezTo>
                <a:cubicBezTo>
                  <a:pt x="1539" y="195"/>
                  <a:pt x="1539" y="195"/>
                  <a:pt x="1539" y="195"/>
                </a:cubicBezTo>
                <a:cubicBezTo>
                  <a:pt x="1540" y="194"/>
                  <a:pt x="1540" y="192"/>
                  <a:pt x="1539" y="190"/>
                </a:cubicBezTo>
                <a:cubicBezTo>
                  <a:pt x="1538" y="189"/>
                  <a:pt x="1536" y="189"/>
                  <a:pt x="1535" y="190"/>
                </a:cubicBezTo>
                <a:close/>
                <a:moveTo>
                  <a:pt x="1525" y="209"/>
                </a:moveTo>
                <a:cubicBezTo>
                  <a:pt x="1526" y="208"/>
                  <a:pt x="1526" y="206"/>
                  <a:pt x="1525" y="204"/>
                </a:cubicBezTo>
                <a:cubicBezTo>
                  <a:pt x="1524" y="203"/>
                  <a:pt x="1522" y="203"/>
                  <a:pt x="1521" y="204"/>
                </a:cubicBezTo>
                <a:cubicBezTo>
                  <a:pt x="1470" y="256"/>
                  <a:pt x="1470" y="256"/>
                  <a:pt x="1470" y="256"/>
                </a:cubicBezTo>
                <a:cubicBezTo>
                  <a:pt x="1461" y="265"/>
                  <a:pt x="1461" y="265"/>
                  <a:pt x="1461" y="265"/>
                </a:cubicBezTo>
                <a:cubicBezTo>
                  <a:pt x="1459" y="266"/>
                  <a:pt x="1459" y="268"/>
                  <a:pt x="1461" y="269"/>
                </a:cubicBezTo>
                <a:cubicBezTo>
                  <a:pt x="1461" y="270"/>
                  <a:pt x="1462" y="270"/>
                  <a:pt x="1463" y="270"/>
                </a:cubicBezTo>
                <a:cubicBezTo>
                  <a:pt x="1463" y="270"/>
                  <a:pt x="1464" y="270"/>
                  <a:pt x="1465" y="269"/>
                </a:cubicBezTo>
                <a:cubicBezTo>
                  <a:pt x="1473" y="261"/>
                  <a:pt x="1473" y="261"/>
                  <a:pt x="1473" y="261"/>
                </a:cubicBezTo>
                <a:lnTo>
                  <a:pt x="1525" y="209"/>
                </a:lnTo>
                <a:close/>
                <a:moveTo>
                  <a:pt x="1612" y="117"/>
                </a:moveTo>
                <a:cubicBezTo>
                  <a:pt x="1613" y="118"/>
                  <a:pt x="1614" y="118"/>
                  <a:pt x="1614" y="118"/>
                </a:cubicBezTo>
                <a:cubicBezTo>
                  <a:pt x="1615" y="118"/>
                  <a:pt x="1616" y="118"/>
                  <a:pt x="1617" y="117"/>
                </a:cubicBezTo>
                <a:cubicBezTo>
                  <a:pt x="1622" y="112"/>
                  <a:pt x="1622" y="112"/>
                  <a:pt x="1622" y="112"/>
                </a:cubicBezTo>
                <a:cubicBezTo>
                  <a:pt x="1623" y="111"/>
                  <a:pt x="1623" y="109"/>
                  <a:pt x="1622" y="108"/>
                </a:cubicBezTo>
                <a:cubicBezTo>
                  <a:pt x="1620" y="107"/>
                  <a:pt x="1618" y="107"/>
                  <a:pt x="1617" y="108"/>
                </a:cubicBezTo>
                <a:cubicBezTo>
                  <a:pt x="1612" y="113"/>
                  <a:pt x="1612" y="113"/>
                  <a:pt x="1612" y="113"/>
                </a:cubicBezTo>
                <a:cubicBezTo>
                  <a:pt x="1611" y="114"/>
                  <a:pt x="1611" y="116"/>
                  <a:pt x="1612" y="117"/>
                </a:cubicBezTo>
                <a:close/>
                <a:moveTo>
                  <a:pt x="1082" y="643"/>
                </a:moveTo>
                <a:cubicBezTo>
                  <a:pt x="1047" y="679"/>
                  <a:pt x="1047" y="679"/>
                  <a:pt x="1047" y="679"/>
                </a:cubicBezTo>
                <a:cubicBezTo>
                  <a:pt x="1045" y="680"/>
                  <a:pt x="1045" y="682"/>
                  <a:pt x="1047" y="683"/>
                </a:cubicBezTo>
                <a:cubicBezTo>
                  <a:pt x="1047" y="684"/>
                  <a:pt x="1048" y="684"/>
                  <a:pt x="1049" y="684"/>
                </a:cubicBezTo>
                <a:cubicBezTo>
                  <a:pt x="1050" y="684"/>
                  <a:pt x="1050" y="684"/>
                  <a:pt x="1051" y="683"/>
                </a:cubicBezTo>
                <a:cubicBezTo>
                  <a:pt x="1087" y="647"/>
                  <a:pt x="1087" y="647"/>
                  <a:pt x="1087" y="647"/>
                </a:cubicBezTo>
                <a:cubicBezTo>
                  <a:pt x="1088" y="646"/>
                  <a:pt x="1088" y="644"/>
                  <a:pt x="1087" y="643"/>
                </a:cubicBezTo>
                <a:cubicBezTo>
                  <a:pt x="1085" y="642"/>
                  <a:pt x="1083" y="642"/>
                  <a:pt x="1082" y="643"/>
                </a:cubicBezTo>
                <a:close/>
                <a:moveTo>
                  <a:pt x="1583" y="142"/>
                </a:moveTo>
                <a:cubicBezTo>
                  <a:pt x="1565" y="160"/>
                  <a:pt x="1565" y="160"/>
                  <a:pt x="1565" y="160"/>
                </a:cubicBezTo>
                <a:cubicBezTo>
                  <a:pt x="1564" y="161"/>
                  <a:pt x="1564" y="163"/>
                  <a:pt x="1565" y="164"/>
                </a:cubicBezTo>
                <a:cubicBezTo>
                  <a:pt x="1566" y="165"/>
                  <a:pt x="1567" y="165"/>
                  <a:pt x="1567" y="165"/>
                </a:cubicBezTo>
                <a:cubicBezTo>
                  <a:pt x="1568" y="165"/>
                  <a:pt x="1569" y="165"/>
                  <a:pt x="1570" y="164"/>
                </a:cubicBezTo>
                <a:cubicBezTo>
                  <a:pt x="1588" y="146"/>
                  <a:pt x="1588" y="146"/>
                  <a:pt x="1588" y="146"/>
                </a:cubicBezTo>
                <a:cubicBezTo>
                  <a:pt x="1589" y="145"/>
                  <a:pt x="1589" y="143"/>
                  <a:pt x="1588" y="142"/>
                </a:cubicBezTo>
                <a:cubicBezTo>
                  <a:pt x="1586" y="141"/>
                  <a:pt x="1584" y="141"/>
                  <a:pt x="1583" y="142"/>
                </a:cubicBezTo>
                <a:close/>
                <a:moveTo>
                  <a:pt x="1265" y="460"/>
                </a:moveTo>
                <a:cubicBezTo>
                  <a:pt x="1264" y="461"/>
                  <a:pt x="1264" y="463"/>
                  <a:pt x="1265" y="464"/>
                </a:cubicBezTo>
                <a:cubicBezTo>
                  <a:pt x="1266" y="465"/>
                  <a:pt x="1267" y="465"/>
                  <a:pt x="1267" y="465"/>
                </a:cubicBezTo>
                <a:cubicBezTo>
                  <a:pt x="1268" y="465"/>
                  <a:pt x="1269" y="465"/>
                  <a:pt x="1270" y="464"/>
                </a:cubicBezTo>
                <a:cubicBezTo>
                  <a:pt x="1272" y="462"/>
                  <a:pt x="1272" y="462"/>
                  <a:pt x="1272" y="462"/>
                </a:cubicBezTo>
                <a:cubicBezTo>
                  <a:pt x="1273" y="461"/>
                  <a:pt x="1273" y="459"/>
                  <a:pt x="1272" y="457"/>
                </a:cubicBezTo>
                <a:cubicBezTo>
                  <a:pt x="1271" y="456"/>
                  <a:pt x="1269" y="456"/>
                  <a:pt x="1268" y="457"/>
                </a:cubicBezTo>
                <a:lnTo>
                  <a:pt x="1265" y="460"/>
                </a:lnTo>
                <a:close/>
                <a:moveTo>
                  <a:pt x="1604" y="130"/>
                </a:moveTo>
                <a:cubicBezTo>
                  <a:pt x="1605" y="129"/>
                  <a:pt x="1605" y="127"/>
                  <a:pt x="1604" y="125"/>
                </a:cubicBezTo>
                <a:cubicBezTo>
                  <a:pt x="1603" y="124"/>
                  <a:pt x="1601" y="124"/>
                  <a:pt x="1600" y="125"/>
                </a:cubicBezTo>
                <a:cubicBezTo>
                  <a:pt x="1597" y="128"/>
                  <a:pt x="1597" y="128"/>
                  <a:pt x="1597" y="128"/>
                </a:cubicBezTo>
                <a:cubicBezTo>
                  <a:pt x="1596" y="129"/>
                  <a:pt x="1596" y="131"/>
                  <a:pt x="1597" y="133"/>
                </a:cubicBezTo>
                <a:cubicBezTo>
                  <a:pt x="1598" y="133"/>
                  <a:pt x="1598" y="134"/>
                  <a:pt x="1599" y="134"/>
                </a:cubicBezTo>
                <a:cubicBezTo>
                  <a:pt x="1600" y="134"/>
                  <a:pt x="1601" y="133"/>
                  <a:pt x="1601" y="133"/>
                </a:cubicBezTo>
                <a:lnTo>
                  <a:pt x="1604" y="130"/>
                </a:lnTo>
                <a:close/>
                <a:moveTo>
                  <a:pt x="1521" y="218"/>
                </a:moveTo>
                <a:cubicBezTo>
                  <a:pt x="1504" y="236"/>
                  <a:pt x="1504" y="236"/>
                  <a:pt x="1504" y="236"/>
                </a:cubicBezTo>
                <a:cubicBezTo>
                  <a:pt x="1502" y="237"/>
                  <a:pt x="1502" y="239"/>
                  <a:pt x="1504" y="240"/>
                </a:cubicBezTo>
                <a:cubicBezTo>
                  <a:pt x="1504" y="241"/>
                  <a:pt x="1505" y="241"/>
                  <a:pt x="1506" y="241"/>
                </a:cubicBezTo>
                <a:cubicBezTo>
                  <a:pt x="1507" y="241"/>
                  <a:pt x="1507" y="241"/>
                  <a:pt x="1508" y="240"/>
                </a:cubicBezTo>
                <a:cubicBezTo>
                  <a:pt x="1526" y="222"/>
                  <a:pt x="1526" y="222"/>
                  <a:pt x="1526" y="222"/>
                </a:cubicBezTo>
                <a:cubicBezTo>
                  <a:pt x="1527" y="221"/>
                  <a:pt x="1527" y="219"/>
                  <a:pt x="1526" y="218"/>
                </a:cubicBezTo>
                <a:cubicBezTo>
                  <a:pt x="1524" y="217"/>
                  <a:pt x="1522" y="217"/>
                  <a:pt x="1521" y="218"/>
                </a:cubicBezTo>
                <a:close/>
                <a:moveTo>
                  <a:pt x="1591" y="148"/>
                </a:moveTo>
                <a:cubicBezTo>
                  <a:pt x="1573" y="166"/>
                  <a:pt x="1573" y="166"/>
                  <a:pt x="1573" y="166"/>
                </a:cubicBezTo>
                <a:cubicBezTo>
                  <a:pt x="1572" y="167"/>
                  <a:pt x="1572" y="169"/>
                  <a:pt x="1573" y="171"/>
                </a:cubicBezTo>
                <a:cubicBezTo>
                  <a:pt x="1574" y="171"/>
                  <a:pt x="1574" y="171"/>
                  <a:pt x="1575" y="171"/>
                </a:cubicBezTo>
                <a:cubicBezTo>
                  <a:pt x="1576" y="171"/>
                  <a:pt x="1577" y="171"/>
                  <a:pt x="1577" y="171"/>
                </a:cubicBezTo>
                <a:cubicBezTo>
                  <a:pt x="1595" y="153"/>
                  <a:pt x="1595" y="153"/>
                  <a:pt x="1595" y="153"/>
                </a:cubicBezTo>
                <a:cubicBezTo>
                  <a:pt x="1597" y="151"/>
                  <a:pt x="1597" y="149"/>
                  <a:pt x="1595" y="148"/>
                </a:cubicBezTo>
                <a:cubicBezTo>
                  <a:pt x="1594" y="147"/>
                  <a:pt x="1592" y="147"/>
                  <a:pt x="1591" y="148"/>
                </a:cubicBezTo>
                <a:close/>
                <a:moveTo>
                  <a:pt x="1277" y="467"/>
                </a:moveTo>
                <a:cubicBezTo>
                  <a:pt x="1276" y="466"/>
                  <a:pt x="1274" y="466"/>
                  <a:pt x="1272" y="467"/>
                </a:cubicBezTo>
                <a:cubicBezTo>
                  <a:pt x="1265" y="475"/>
                  <a:pt x="1265" y="475"/>
                  <a:pt x="1265" y="475"/>
                </a:cubicBezTo>
                <a:cubicBezTo>
                  <a:pt x="1263" y="476"/>
                  <a:pt x="1263" y="478"/>
                  <a:pt x="1265" y="479"/>
                </a:cubicBezTo>
                <a:cubicBezTo>
                  <a:pt x="1265" y="479"/>
                  <a:pt x="1266" y="480"/>
                  <a:pt x="1267" y="480"/>
                </a:cubicBezTo>
                <a:cubicBezTo>
                  <a:pt x="1268" y="480"/>
                  <a:pt x="1268" y="479"/>
                  <a:pt x="1269" y="479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8" y="470"/>
                  <a:pt x="1278" y="468"/>
                  <a:pt x="1277" y="467"/>
                </a:cubicBezTo>
                <a:close/>
                <a:moveTo>
                  <a:pt x="1471" y="273"/>
                </a:moveTo>
                <a:cubicBezTo>
                  <a:pt x="1470" y="271"/>
                  <a:pt x="1468" y="271"/>
                  <a:pt x="1467" y="273"/>
                </a:cubicBezTo>
                <a:cubicBezTo>
                  <a:pt x="1342" y="397"/>
                  <a:pt x="1342" y="397"/>
                  <a:pt x="1342" y="397"/>
                </a:cubicBezTo>
                <a:cubicBezTo>
                  <a:pt x="1341" y="399"/>
                  <a:pt x="1341" y="401"/>
                  <a:pt x="1342" y="402"/>
                </a:cubicBezTo>
                <a:cubicBezTo>
                  <a:pt x="1342" y="402"/>
                  <a:pt x="1343" y="403"/>
                  <a:pt x="1344" y="403"/>
                </a:cubicBezTo>
                <a:cubicBezTo>
                  <a:pt x="1345" y="403"/>
                  <a:pt x="1346" y="402"/>
                  <a:pt x="1346" y="402"/>
                </a:cubicBezTo>
                <a:cubicBezTo>
                  <a:pt x="1471" y="277"/>
                  <a:pt x="1471" y="277"/>
                  <a:pt x="1471" y="277"/>
                </a:cubicBezTo>
                <a:cubicBezTo>
                  <a:pt x="1472" y="276"/>
                  <a:pt x="1472" y="274"/>
                  <a:pt x="1471" y="273"/>
                </a:cubicBezTo>
                <a:close/>
                <a:moveTo>
                  <a:pt x="1543" y="197"/>
                </a:moveTo>
                <a:cubicBezTo>
                  <a:pt x="1542" y="198"/>
                  <a:pt x="1542" y="198"/>
                  <a:pt x="1542" y="198"/>
                </a:cubicBezTo>
                <a:cubicBezTo>
                  <a:pt x="1542" y="198"/>
                  <a:pt x="1542" y="198"/>
                  <a:pt x="1542" y="198"/>
                </a:cubicBezTo>
                <a:cubicBezTo>
                  <a:pt x="1535" y="205"/>
                  <a:pt x="1535" y="205"/>
                  <a:pt x="1535" y="205"/>
                </a:cubicBezTo>
                <a:cubicBezTo>
                  <a:pt x="1533" y="206"/>
                  <a:pt x="1533" y="208"/>
                  <a:pt x="1535" y="209"/>
                </a:cubicBezTo>
                <a:cubicBezTo>
                  <a:pt x="1535" y="210"/>
                  <a:pt x="1536" y="210"/>
                  <a:pt x="1537" y="210"/>
                </a:cubicBezTo>
                <a:cubicBezTo>
                  <a:pt x="1537" y="210"/>
                  <a:pt x="1538" y="210"/>
                  <a:pt x="1539" y="209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7" y="201"/>
                  <a:pt x="1547" y="201"/>
                  <a:pt x="1547" y="201"/>
                </a:cubicBezTo>
                <a:cubicBezTo>
                  <a:pt x="1548" y="200"/>
                  <a:pt x="1548" y="198"/>
                  <a:pt x="1547" y="197"/>
                </a:cubicBezTo>
                <a:cubicBezTo>
                  <a:pt x="1546" y="196"/>
                  <a:pt x="1544" y="196"/>
                  <a:pt x="1543" y="197"/>
                </a:cubicBezTo>
                <a:close/>
                <a:moveTo>
                  <a:pt x="1075" y="665"/>
                </a:moveTo>
                <a:cubicBezTo>
                  <a:pt x="1050" y="690"/>
                  <a:pt x="1050" y="690"/>
                  <a:pt x="1050" y="690"/>
                </a:cubicBezTo>
                <a:cubicBezTo>
                  <a:pt x="1048" y="691"/>
                  <a:pt x="1048" y="693"/>
                  <a:pt x="1050" y="694"/>
                </a:cubicBezTo>
                <a:cubicBezTo>
                  <a:pt x="1050" y="695"/>
                  <a:pt x="1051" y="695"/>
                  <a:pt x="1052" y="695"/>
                </a:cubicBezTo>
                <a:cubicBezTo>
                  <a:pt x="1052" y="695"/>
                  <a:pt x="1053" y="695"/>
                  <a:pt x="1054" y="694"/>
                </a:cubicBezTo>
                <a:cubicBezTo>
                  <a:pt x="1079" y="669"/>
                  <a:pt x="1079" y="669"/>
                  <a:pt x="1079" y="669"/>
                </a:cubicBezTo>
                <a:cubicBezTo>
                  <a:pt x="1080" y="668"/>
                  <a:pt x="1080" y="666"/>
                  <a:pt x="1079" y="665"/>
                </a:cubicBezTo>
                <a:cubicBezTo>
                  <a:pt x="1078" y="663"/>
                  <a:pt x="1076" y="663"/>
                  <a:pt x="1075" y="665"/>
                </a:cubicBezTo>
                <a:close/>
                <a:moveTo>
                  <a:pt x="1496" y="243"/>
                </a:moveTo>
                <a:cubicBezTo>
                  <a:pt x="1480" y="259"/>
                  <a:pt x="1480" y="259"/>
                  <a:pt x="1480" y="259"/>
                </a:cubicBezTo>
                <a:cubicBezTo>
                  <a:pt x="1479" y="260"/>
                  <a:pt x="1479" y="262"/>
                  <a:pt x="1480" y="263"/>
                </a:cubicBezTo>
                <a:cubicBezTo>
                  <a:pt x="1481" y="264"/>
                  <a:pt x="1482" y="264"/>
                  <a:pt x="1482" y="264"/>
                </a:cubicBezTo>
                <a:cubicBezTo>
                  <a:pt x="1483" y="264"/>
                  <a:pt x="1484" y="264"/>
                  <a:pt x="1485" y="263"/>
                </a:cubicBezTo>
                <a:cubicBezTo>
                  <a:pt x="1500" y="248"/>
                  <a:pt x="1500" y="248"/>
                  <a:pt x="1500" y="248"/>
                </a:cubicBezTo>
                <a:cubicBezTo>
                  <a:pt x="1501" y="247"/>
                  <a:pt x="1501" y="245"/>
                  <a:pt x="1500" y="243"/>
                </a:cubicBezTo>
                <a:cubicBezTo>
                  <a:pt x="1499" y="242"/>
                  <a:pt x="1497" y="242"/>
                  <a:pt x="1496" y="243"/>
                </a:cubicBezTo>
                <a:close/>
                <a:moveTo>
                  <a:pt x="1599" y="159"/>
                </a:moveTo>
                <a:cubicBezTo>
                  <a:pt x="1598" y="157"/>
                  <a:pt x="1596" y="157"/>
                  <a:pt x="1595" y="159"/>
                </a:cubicBezTo>
                <a:cubicBezTo>
                  <a:pt x="1580" y="173"/>
                  <a:pt x="1580" y="173"/>
                  <a:pt x="1580" y="173"/>
                </a:cubicBezTo>
                <a:cubicBezTo>
                  <a:pt x="1579" y="174"/>
                  <a:pt x="1579" y="176"/>
                  <a:pt x="1580" y="177"/>
                </a:cubicBezTo>
                <a:cubicBezTo>
                  <a:pt x="1581" y="178"/>
                  <a:pt x="1582" y="178"/>
                  <a:pt x="1582" y="178"/>
                </a:cubicBezTo>
                <a:cubicBezTo>
                  <a:pt x="1583" y="178"/>
                  <a:pt x="1584" y="178"/>
                  <a:pt x="1585" y="177"/>
                </a:cubicBezTo>
                <a:cubicBezTo>
                  <a:pt x="1599" y="163"/>
                  <a:pt x="1599" y="163"/>
                  <a:pt x="1599" y="163"/>
                </a:cubicBezTo>
                <a:cubicBezTo>
                  <a:pt x="1600" y="162"/>
                  <a:pt x="1600" y="160"/>
                  <a:pt x="1599" y="159"/>
                </a:cubicBezTo>
                <a:close/>
                <a:moveTo>
                  <a:pt x="1544" y="209"/>
                </a:moveTo>
                <a:cubicBezTo>
                  <a:pt x="1539" y="214"/>
                  <a:pt x="1539" y="214"/>
                  <a:pt x="1539" y="214"/>
                </a:cubicBezTo>
                <a:cubicBezTo>
                  <a:pt x="1538" y="215"/>
                  <a:pt x="1538" y="217"/>
                  <a:pt x="1539" y="218"/>
                </a:cubicBezTo>
                <a:cubicBezTo>
                  <a:pt x="1540" y="219"/>
                  <a:pt x="1541" y="219"/>
                  <a:pt x="1541" y="219"/>
                </a:cubicBezTo>
                <a:cubicBezTo>
                  <a:pt x="1542" y="219"/>
                  <a:pt x="1543" y="219"/>
                  <a:pt x="1544" y="218"/>
                </a:cubicBezTo>
                <a:cubicBezTo>
                  <a:pt x="1548" y="214"/>
                  <a:pt x="1548" y="214"/>
                  <a:pt x="1548" y="214"/>
                </a:cubicBezTo>
                <a:cubicBezTo>
                  <a:pt x="1549" y="212"/>
                  <a:pt x="1549" y="210"/>
                  <a:pt x="1548" y="209"/>
                </a:cubicBezTo>
                <a:cubicBezTo>
                  <a:pt x="1547" y="208"/>
                  <a:pt x="1545" y="208"/>
                  <a:pt x="1544" y="209"/>
                </a:cubicBezTo>
                <a:close/>
                <a:moveTo>
                  <a:pt x="1068" y="685"/>
                </a:moveTo>
                <a:cubicBezTo>
                  <a:pt x="1064" y="690"/>
                  <a:pt x="1064" y="690"/>
                  <a:pt x="1064" y="690"/>
                </a:cubicBezTo>
                <a:cubicBezTo>
                  <a:pt x="1062" y="691"/>
                  <a:pt x="1062" y="693"/>
                  <a:pt x="1064" y="694"/>
                </a:cubicBezTo>
                <a:cubicBezTo>
                  <a:pt x="1064" y="695"/>
                  <a:pt x="1065" y="695"/>
                  <a:pt x="1066" y="695"/>
                </a:cubicBezTo>
                <a:cubicBezTo>
                  <a:pt x="1067" y="695"/>
                  <a:pt x="1067" y="695"/>
                  <a:pt x="1068" y="694"/>
                </a:cubicBezTo>
                <a:cubicBezTo>
                  <a:pt x="1072" y="690"/>
                  <a:pt x="1072" y="690"/>
                  <a:pt x="1072" y="690"/>
                </a:cubicBezTo>
                <a:cubicBezTo>
                  <a:pt x="1073" y="688"/>
                  <a:pt x="1073" y="687"/>
                  <a:pt x="1072" y="685"/>
                </a:cubicBezTo>
                <a:cubicBezTo>
                  <a:pt x="1071" y="684"/>
                  <a:pt x="1069" y="684"/>
                  <a:pt x="1068" y="685"/>
                </a:cubicBezTo>
                <a:close/>
                <a:moveTo>
                  <a:pt x="1277" y="476"/>
                </a:moveTo>
                <a:cubicBezTo>
                  <a:pt x="1271" y="483"/>
                  <a:pt x="1271" y="483"/>
                  <a:pt x="1271" y="483"/>
                </a:cubicBezTo>
                <a:cubicBezTo>
                  <a:pt x="1269" y="484"/>
                  <a:pt x="1269" y="486"/>
                  <a:pt x="1271" y="487"/>
                </a:cubicBezTo>
                <a:cubicBezTo>
                  <a:pt x="1271" y="487"/>
                  <a:pt x="1272" y="488"/>
                  <a:pt x="1273" y="488"/>
                </a:cubicBezTo>
                <a:cubicBezTo>
                  <a:pt x="1274" y="488"/>
                  <a:pt x="1274" y="487"/>
                  <a:pt x="1275" y="487"/>
                </a:cubicBezTo>
                <a:cubicBezTo>
                  <a:pt x="1281" y="481"/>
                  <a:pt x="1281" y="481"/>
                  <a:pt x="1281" y="481"/>
                </a:cubicBezTo>
                <a:cubicBezTo>
                  <a:pt x="1282" y="480"/>
                  <a:pt x="1282" y="478"/>
                  <a:pt x="1281" y="476"/>
                </a:cubicBezTo>
                <a:cubicBezTo>
                  <a:pt x="1280" y="475"/>
                  <a:pt x="1278" y="475"/>
                  <a:pt x="1277" y="476"/>
                </a:cubicBezTo>
                <a:close/>
                <a:moveTo>
                  <a:pt x="1485" y="276"/>
                </a:moveTo>
                <a:cubicBezTo>
                  <a:pt x="1485" y="276"/>
                  <a:pt x="1486" y="276"/>
                  <a:pt x="1487" y="275"/>
                </a:cubicBezTo>
                <a:cubicBezTo>
                  <a:pt x="1498" y="264"/>
                  <a:pt x="1498" y="264"/>
                  <a:pt x="1498" y="264"/>
                </a:cubicBezTo>
                <a:cubicBezTo>
                  <a:pt x="1499" y="263"/>
                  <a:pt x="1499" y="261"/>
                  <a:pt x="1498" y="260"/>
                </a:cubicBezTo>
                <a:cubicBezTo>
                  <a:pt x="1497" y="259"/>
                  <a:pt x="1495" y="259"/>
                  <a:pt x="1493" y="260"/>
                </a:cubicBezTo>
                <a:cubicBezTo>
                  <a:pt x="1482" y="271"/>
                  <a:pt x="1482" y="271"/>
                  <a:pt x="1482" y="271"/>
                </a:cubicBezTo>
                <a:cubicBezTo>
                  <a:pt x="1481" y="272"/>
                  <a:pt x="1481" y="274"/>
                  <a:pt x="1482" y="275"/>
                </a:cubicBezTo>
                <a:cubicBezTo>
                  <a:pt x="1483" y="276"/>
                  <a:pt x="1484" y="276"/>
                  <a:pt x="1485" y="276"/>
                </a:cubicBezTo>
                <a:close/>
                <a:moveTo>
                  <a:pt x="1463" y="291"/>
                </a:moveTo>
                <a:cubicBezTo>
                  <a:pt x="1346" y="407"/>
                  <a:pt x="1346" y="407"/>
                  <a:pt x="1346" y="407"/>
                </a:cubicBezTo>
                <a:cubicBezTo>
                  <a:pt x="1345" y="408"/>
                  <a:pt x="1345" y="410"/>
                  <a:pt x="1346" y="411"/>
                </a:cubicBezTo>
                <a:cubicBezTo>
                  <a:pt x="1347" y="412"/>
                  <a:pt x="1347" y="412"/>
                  <a:pt x="1348" y="412"/>
                </a:cubicBezTo>
                <a:cubicBezTo>
                  <a:pt x="1349" y="412"/>
                  <a:pt x="1350" y="412"/>
                  <a:pt x="1350" y="411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68" y="294"/>
                  <a:pt x="1468" y="292"/>
                  <a:pt x="1467" y="291"/>
                </a:cubicBezTo>
                <a:cubicBezTo>
                  <a:pt x="1466" y="289"/>
                  <a:pt x="1464" y="289"/>
                  <a:pt x="1463" y="291"/>
                </a:cubicBezTo>
                <a:close/>
                <a:moveTo>
                  <a:pt x="1593" y="183"/>
                </a:moveTo>
                <a:cubicBezTo>
                  <a:pt x="1597" y="178"/>
                  <a:pt x="1597" y="178"/>
                  <a:pt x="1597" y="178"/>
                </a:cubicBezTo>
                <a:cubicBezTo>
                  <a:pt x="1599" y="177"/>
                  <a:pt x="1599" y="175"/>
                  <a:pt x="1597" y="174"/>
                </a:cubicBezTo>
                <a:cubicBezTo>
                  <a:pt x="1596" y="173"/>
                  <a:pt x="1594" y="173"/>
                  <a:pt x="1593" y="174"/>
                </a:cubicBezTo>
                <a:cubicBezTo>
                  <a:pt x="1588" y="179"/>
                  <a:pt x="1588" y="179"/>
                  <a:pt x="1588" y="179"/>
                </a:cubicBezTo>
                <a:cubicBezTo>
                  <a:pt x="1587" y="180"/>
                  <a:pt x="1587" y="182"/>
                  <a:pt x="1588" y="183"/>
                </a:cubicBezTo>
                <a:cubicBezTo>
                  <a:pt x="1589" y="184"/>
                  <a:pt x="1590" y="184"/>
                  <a:pt x="1590" y="184"/>
                </a:cubicBezTo>
                <a:cubicBezTo>
                  <a:pt x="1591" y="184"/>
                  <a:pt x="1592" y="184"/>
                  <a:pt x="1593" y="183"/>
                </a:cubicBezTo>
                <a:close/>
                <a:moveTo>
                  <a:pt x="1546" y="221"/>
                </a:moveTo>
                <a:cubicBezTo>
                  <a:pt x="1544" y="223"/>
                  <a:pt x="1544" y="223"/>
                  <a:pt x="1544" y="223"/>
                </a:cubicBezTo>
                <a:cubicBezTo>
                  <a:pt x="1543" y="224"/>
                  <a:pt x="1543" y="226"/>
                  <a:pt x="1544" y="227"/>
                </a:cubicBezTo>
                <a:cubicBezTo>
                  <a:pt x="1545" y="228"/>
                  <a:pt x="1545" y="228"/>
                  <a:pt x="1546" y="228"/>
                </a:cubicBezTo>
                <a:cubicBezTo>
                  <a:pt x="1547" y="228"/>
                  <a:pt x="1548" y="228"/>
                  <a:pt x="1548" y="227"/>
                </a:cubicBezTo>
                <a:cubicBezTo>
                  <a:pt x="1551" y="225"/>
                  <a:pt x="1551" y="225"/>
                  <a:pt x="1551" y="225"/>
                </a:cubicBezTo>
                <a:cubicBezTo>
                  <a:pt x="1552" y="224"/>
                  <a:pt x="1552" y="222"/>
                  <a:pt x="1551" y="221"/>
                </a:cubicBezTo>
                <a:cubicBezTo>
                  <a:pt x="1550" y="219"/>
                  <a:pt x="1548" y="219"/>
                  <a:pt x="1546" y="221"/>
                </a:cubicBezTo>
                <a:close/>
                <a:moveTo>
                  <a:pt x="1474" y="297"/>
                </a:moveTo>
                <a:cubicBezTo>
                  <a:pt x="1473" y="296"/>
                  <a:pt x="1471" y="296"/>
                  <a:pt x="1470" y="297"/>
                </a:cubicBezTo>
                <a:cubicBezTo>
                  <a:pt x="1351" y="417"/>
                  <a:pt x="1351" y="417"/>
                  <a:pt x="1351" y="417"/>
                </a:cubicBezTo>
                <a:cubicBezTo>
                  <a:pt x="1349" y="418"/>
                  <a:pt x="1349" y="420"/>
                  <a:pt x="1351" y="421"/>
                </a:cubicBezTo>
                <a:cubicBezTo>
                  <a:pt x="1351" y="422"/>
                  <a:pt x="1352" y="422"/>
                  <a:pt x="1353" y="422"/>
                </a:cubicBezTo>
                <a:cubicBezTo>
                  <a:pt x="1353" y="422"/>
                  <a:pt x="1354" y="422"/>
                  <a:pt x="1355" y="421"/>
                </a:cubicBezTo>
                <a:cubicBezTo>
                  <a:pt x="1474" y="302"/>
                  <a:pt x="1474" y="302"/>
                  <a:pt x="1474" y="302"/>
                </a:cubicBezTo>
                <a:cubicBezTo>
                  <a:pt x="1476" y="300"/>
                  <a:pt x="1476" y="298"/>
                  <a:pt x="1474" y="297"/>
                </a:cubicBezTo>
                <a:close/>
                <a:moveTo>
                  <a:pt x="1494" y="273"/>
                </a:moveTo>
                <a:cubicBezTo>
                  <a:pt x="1493" y="274"/>
                  <a:pt x="1493" y="276"/>
                  <a:pt x="1494" y="277"/>
                </a:cubicBezTo>
                <a:cubicBezTo>
                  <a:pt x="1495" y="278"/>
                  <a:pt x="1496" y="278"/>
                  <a:pt x="1496" y="278"/>
                </a:cubicBezTo>
                <a:cubicBezTo>
                  <a:pt x="1497" y="278"/>
                  <a:pt x="1498" y="278"/>
                  <a:pt x="1498" y="277"/>
                </a:cubicBezTo>
                <a:cubicBezTo>
                  <a:pt x="1506" y="270"/>
                  <a:pt x="1506" y="270"/>
                  <a:pt x="1506" y="270"/>
                </a:cubicBezTo>
                <a:cubicBezTo>
                  <a:pt x="1507" y="269"/>
                  <a:pt x="1507" y="267"/>
                  <a:pt x="1506" y="266"/>
                </a:cubicBezTo>
                <a:cubicBezTo>
                  <a:pt x="1505" y="264"/>
                  <a:pt x="1503" y="264"/>
                  <a:pt x="1502" y="266"/>
                </a:cubicBezTo>
                <a:lnTo>
                  <a:pt x="1494" y="273"/>
                </a:lnTo>
                <a:close/>
                <a:moveTo>
                  <a:pt x="1366" y="420"/>
                </a:moveTo>
                <a:cubicBezTo>
                  <a:pt x="1366" y="420"/>
                  <a:pt x="1367" y="421"/>
                  <a:pt x="1368" y="421"/>
                </a:cubicBezTo>
                <a:cubicBezTo>
                  <a:pt x="1369" y="421"/>
                  <a:pt x="1370" y="420"/>
                  <a:pt x="1370" y="420"/>
                </a:cubicBezTo>
                <a:cubicBezTo>
                  <a:pt x="1480" y="310"/>
                  <a:pt x="1480" y="310"/>
                  <a:pt x="1480" y="310"/>
                </a:cubicBezTo>
                <a:cubicBezTo>
                  <a:pt x="1481" y="309"/>
                  <a:pt x="1481" y="307"/>
                  <a:pt x="1480" y="306"/>
                </a:cubicBezTo>
                <a:cubicBezTo>
                  <a:pt x="1479" y="304"/>
                  <a:pt x="1477" y="304"/>
                  <a:pt x="1476" y="306"/>
                </a:cubicBezTo>
                <a:cubicBezTo>
                  <a:pt x="1366" y="415"/>
                  <a:pt x="1366" y="415"/>
                  <a:pt x="1366" y="415"/>
                </a:cubicBezTo>
                <a:cubicBezTo>
                  <a:pt x="1365" y="417"/>
                  <a:pt x="1365" y="419"/>
                  <a:pt x="1366" y="420"/>
                </a:cubicBezTo>
                <a:close/>
                <a:moveTo>
                  <a:pt x="1555" y="226"/>
                </a:moveTo>
                <a:cubicBezTo>
                  <a:pt x="1550" y="231"/>
                  <a:pt x="1550" y="231"/>
                  <a:pt x="1550" y="231"/>
                </a:cubicBezTo>
                <a:cubicBezTo>
                  <a:pt x="1549" y="233"/>
                  <a:pt x="1549" y="235"/>
                  <a:pt x="1550" y="236"/>
                </a:cubicBezTo>
                <a:cubicBezTo>
                  <a:pt x="1550" y="236"/>
                  <a:pt x="1551" y="237"/>
                  <a:pt x="1552" y="237"/>
                </a:cubicBezTo>
                <a:cubicBezTo>
                  <a:pt x="1553" y="237"/>
                  <a:pt x="1554" y="236"/>
                  <a:pt x="1554" y="236"/>
                </a:cubicBezTo>
                <a:cubicBezTo>
                  <a:pt x="1559" y="231"/>
                  <a:pt x="1559" y="231"/>
                  <a:pt x="1559" y="231"/>
                </a:cubicBezTo>
                <a:cubicBezTo>
                  <a:pt x="1561" y="229"/>
                  <a:pt x="1561" y="227"/>
                  <a:pt x="1559" y="226"/>
                </a:cubicBezTo>
                <a:cubicBezTo>
                  <a:pt x="1558" y="225"/>
                  <a:pt x="1556" y="225"/>
                  <a:pt x="1555" y="226"/>
                </a:cubicBezTo>
                <a:close/>
                <a:moveTo>
                  <a:pt x="1344" y="441"/>
                </a:moveTo>
                <a:cubicBezTo>
                  <a:pt x="1343" y="440"/>
                  <a:pt x="1341" y="440"/>
                  <a:pt x="1340" y="441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5" y="446"/>
                  <a:pt x="1335" y="448"/>
                  <a:pt x="1336" y="449"/>
                </a:cubicBezTo>
                <a:cubicBezTo>
                  <a:pt x="1337" y="450"/>
                  <a:pt x="1338" y="450"/>
                  <a:pt x="1339" y="450"/>
                </a:cubicBezTo>
                <a:cubicBezTo>
                  <a:pt x="1339" y="450"/>
                  <a:pt x="1340" y="450"/>
                  <a:pt x="1341" y="449"/>
                </a:cubicBezTo>
                <a:cubicBezTo>
                  <a:pt x="1344" y="445"/>
                  <a:pt x="1344" y="445"/>
                  <a:pt x="1344" y="445"/>
                </a:cubicBezTo>
                <a:cubicBezTo>
                  <a:pt x="1346" y="444"/>
                  <a:pt x="1346" y="442"/>
                  <a:pt x="1344" y="441"/>
                </a:cubicBezTo>
                <a:close/>
                <a:moveTo>
                  <a:pt x="1594" y="196"/>
                </a:moveTo>
                <a:cubicBezTo>
                  <a:pt x="1598" y="192"/>
                  <a:pt x="1598" y="192"/>
                  <a:pt x="1598" y="192"/>
                </a:cubicBezTo>
                <a:cubicBezTo>
                  <a:pt x="1599" y="191"/>
                  <a:pt x="1599" y="189"/>
                  <a:pt x="1598" y="188"/>
                </a:cubicBezTo>
                <a:cubicBezTo>
                  <a:pt x="1596" y="187"/>
                  <a:pt x="1594" y="187"/>
                  <a:pt x="1593" y="188"/>
                </a:cubicBezTo>
                <a:cubicBezTo>
                  <a:pt x="1590" y="191"/>
                  <a:pt x="1590" y="191"/>
                  <a:pt x="1590" y="191"/>
                </a:cubicBezTo>
                <a:cubicBezTo>
                  <a:pt x="1589" y="193"/>
                  <a:pt x="1589" y="194"/>
                  <a:pt x="1590" y="196"/>
                </a:cubicBezTo>
                <a:cubicBezTo>
                  <a:pt x="1590" y="196"/>
                  <a:pt x="1591" y="197"/>
                  <a:pt x="1592" y="197"/>
                </a:cubicBezTo>
                <a:cubicBezTo>
                  <a:pt x="1593" y="197"/>
                  <a:pt x="1594" y="196"/>
                  <a:pt x="1594" y="196"/>
                </a:cubicBezTo>
                <a:close/>
                <a:moveTo>
                  <a:pt x="1508" y="273"/>
                </a:moveTo>
                <a:cubicBezTo>
                  <a:pt x="1497" y="284"/>
                  <a:pt x="1497" y="284"/>
                  <a:pt x="1497" y="284"/>
                </a:cubicBezTo>
                <a:cubicBezTo>
                  <a:pt x="1496" y="285"/>
                  <a:pt x="1496" y="287"/>
                  <a:pt x="1497" y="289"/>
                </a:cubicBezTo>
                <a:cubicBezTo>
                  <a:pt x="1497" y="289"/>
                  <a:pt x="1498" y="290"/>
                  <a:pt x="1499" y="290"/>
                </a:cubicBezTo>
                <a:cubicBezTo>
                  <a:pt x="1500" y="290"/>
                  <a:pt x="1501" y="289"/>
                  <a:pt x="1501" y="289"/>
                </a:cubicBezTo>
                <a:cubicBezTo>
                  <a:pt x="1513" y="277"/>
                  <a:pt x="1513" y="277"/>
                  <a:pt x="1513" y="277"/>
                </a:cubicBezTo>
                <a:cubicBezTo>
                  <a:pt x="1514" y="276"/>
                  <a:pt x="1514" y="274"/>
                  <a:pt x="1513" y="273"/>
                </a:cubicBezTo>
                <a:cubicBezTo>
                  <a:pt x="1512" y="272"/>
                  <a:pt x="1510" y="272"/>
                  <a:pt x="1508" y="273"/>
                </a:cubicBezTo>
                <a:close/>
                <a:moveTo>
                  <a:pt x="1566" y="229"/>
                </a:moveTo>
                <a:cubicBezTo>
                  <a:pt x="1554" y="241"/>
                  <a:pt x="1554" y="241"/>
                  <a:pt x="1554" y="241"/>
                </a:cubicBezTo>
                <a:cubicBezTo>
                  <a:pt x="1550" y="245"/>
                  <a:pt x="1550" y="245"/>
                  <a:pt x="1550" y="245"/>
                </a:cubicBezTo>
                <a:cubicBezTo>
                  <a:pt x="1549" y="247"/>
                  <a:pt x="1549" y="248"/>
                  <a:pt x="1550" y="250"/>
                </a:cubicBezTo>
                <a:cubicBezTo>
                  <a:pt x="1550" y="250"/>
                  <a:pt x="1551" y="251"/>
                  <a:pt x="1552" y="251"/>
                </a:cubicBezTo>
                <a:cubicBezTo>
                  <a:pt x="1553" y="251"/>
                  <a:pt x="1554" y="250"/>
                  <a:pt x="1554" y="250"/>
                </a:cubicBezTo>
                <a:cubicBezTo>
                  <a:pt x="1559" y="245"/>
                  <a:pt x="1559" y="245"/>
                  <a:pt x="1559" y="245"/>
                </a:cubicBezTo>
                <a:cubicBezTo>
                  <a:pt x="1570" y="234"/>
                  <a:pt x="1570" y="234"/>
                  <a:pt x="1570" y="234"/>
                </a:cubicBezTo>
                <a:cubicBezTo>
                  <a:pt x="1571" y="232"/>
                  <a:pt x="1571" y="230"/>
                  <a:pt x="1570" y="229"/>
                </a:cubicBezTo>
                <a:cubicBezTo>
                  <a:pt x="1569" y="228"/>
                  <a:pt x="1567" y="228"/>
                  <a:pt x="1566" y="229"/>
                </a:cubicBezTo>
                <a:close/>
                <a:moveTo>
                  <a:pt x="1371" y="432"/>
                </a:moveTo>
                <a:cubicBezTo>
                  <a:pt x="1372" y="432"/>
                  <a:pt x="1372" y="431"/>
                  <a:pt x="1373" y="431"/>
                </a:cubicBezTo>
                <a:cubicBezTo>
                  <a:pt x="1487" y="317"/>
                  <a:pt x="1487" y="317"/>
                  <a:pt x="1487" y="317"/>
                </a:cubicBezTo>
                <a:cubicBezTo>
                  <a:pt x="1488" y="315"/>
                  <a:pt x="1488" y="313"/>
                  <a:pt x="1487" y="312"/>
                </a:cubicBezTo>
                <a:cubicBezTo>
                  <a:pt x="1486" y="311"/>
                  <a:pt x="1484" y="311"/>
                  <a:pt x="1483" y="312"/>
                </a:cubicBezTo>
                <a:cubicBezTo>
                  <a:pt x="1369" y="426"/>
                  <a:pt x="1369" y="426"/>
                  <a:pt x="1369" y="426"/>
                </a:cubicBezTo>
                <a:cubicBezTo>
                  <a:pt x="1367" y="428"/>
                  <a:pt x="1367" y="430"/>
                  <a:pt x="1369" y="431"/>
                </a:cubicBezTo>
                <a:cubicBezTo>
                  <a:pt x="1369" y="431"/>
                  <a:pt x="1370" y="432"/>
                  <a:pt x="1371" y="432"/>
                </a:cubicBezTo>
                <a:close/>
                <a:moveTo>
                  <a:pt x="1514" y="281"/>
                </a:moveTo>
                <a:cubicBezTo>
                  <a:pt x="1499" y="296"/>
                  <a:pt x="1499" y="296"/>
                  <a:pt x="1499" y="296"/>
                </a:cubicBezTo>
                <a:cubicBezTo>
                  <a:pt x="1498" y="297"/>
                  <a:pt x="1498" y="299"/>
                  <a:pt x="1499" y="300"/>
                </a:cubicBezTo>
                <a:cubicBezTo>
                  <a:pt x="1500" y="301"/>
                  <a:pt x="1500" y="301"/>
                  <a:pt x="1501" y="301"/>
                </a:cubicBezTo>
                <a:cubicBezTo>
                  <a:pt x="1502" y="301"/>
                  <a:pt x="1503" y="301"/>
                  <a:pt x="1503" y="300"/>
                </a:cubicBezTo>
                <a:cubicBezTo>
                  <a:pt x="1519" y="285"/>
                  <a:pt x="1519" y="285"/>
                  <a:pt x="1519" y="285"/>
                </a:cubicBezTo>
                <a:cubicBezTo>
                  <a:pt x="1520" y="284"/>
                  <a:pt x="1520" y="282"/>
                  <a:pt x="1519" y="281"/>
                </a:cubicBezTo>
                <a:cubicBezTo>
                  <a:pt x="1518" y="280"/>
                  <a:pt x="1516" y="280"/>
                  <a:pt x="1514" y="281"/>
                </a:cubicBezTo>
                <a:close/>
                <a:moveTo>
                  <a:pt x="1576" y="242"/>
                </a:moveTo>
                <a:cubicBezTo>
                  <a:pt x="1577" y="241"/>
                  <a:pt x="1577" y="241"/>
                  <a:pt x="1577" y="241"/>
                </a:cubicBezTo>
                <a:cubicBezTo>
                  <a:pt x="1578" y="240"/>
                  <a:pt x="1578" y="238"/>
                  <a:pt x="1577" y="236"/>
                </a:cubicBezTo>
                <a:cubicBezTo>
                  <a:pt x="1576" y="235"/>
                  <a:pt x="1574" y="235"/>
                  <a:pt x="1573" y="236"/>
                </a:cubicBezTo>
                <a:cubicBezTo>
                  <a:pt x="1572" y="237"/>
                  <a:pt x="1572" y="237"/>
                  <a:pt x="1572" y="237"/>
                </a:cubicBezTo>
                <a:cubicBezTo>
                  <a:pt x="1571" y="238"/>
                  <a:pt x="1571" y="240"/>
                  <a:pt x="1572" y="242"/>
                </a:cubicBezTo>
                <a:cubicBezTo>
                  <a:pt x="1573" y="242"/>
                  <a:pt x="1573" y="242"/>
                  <a:pt x="1574" y="242"/>
                </a:cubicBezTo>
                <a:cubicBezTo>
                  <a:pt x="1575" y="242"/>
                  <a:pt x="1576" y="242"/>
                  <a:pt x="1576" y="242"/>
                </a:cubicBezTo>
                <a:close/>
                <a:moveTo>
                  <a:pt x="1374" y="443"/>
                </a:moveTo>
                <a:cubicBezTo>
                  <a:pt x="1374" y="443"/>
                  <a:pt x="1375" y="443"/>
                  <a:pt x="1376" y="442"/>
                </a:cubicBezTo>
                <a:cubicBezTo>
                  <a:pt x="1415" y="403"/>
                  <a:pt x="1415" y="403"/>
                  <a:pt x="1415" y="403"/>
                </a:cubicBezTo>
                <a:cubicBezTo>
                  <a:pt x="1416" y="402"/>
                  <a:pt x="1416" y="400"/>
                  <a:pt x="1415" y="399"/>
                </a:cubicBezTo>
                <a:cubicBezTo>
                  <a:pt x="1414" y="397"/>
                  <a:pt x="1412" y="397"/>
                  <a:pt x="1411" y="399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70" y="439"/>
                  <a:pt x="1370" y="441"/>
                  <a:pt x="1371" y="442"/>
                </a:cubicBezTo>
                <a:cubicBezTo>
                  <a:pt x="1372" y="443"/>
                  <a:pt x="1373" y="443"/>
                  <a:pt x="1374" y="443"/>
                </a:cubicBezTo>
                <a:close/>
                <a:moveTo>
                  <a:pt x="1491" y="322"/>
                </a:moveTo>
                <a:cubicBezTo>
                  <a:pt x="1490" y="321"/>
                  <a:pt x="1488" y="321"/>
                  <a:pt x="1487" y="322"/>
                </a:cubicBezTo>
                <a:cubicBezTo>
                  <a:pt x="1429" y="380"/>
                  <a:pt x="1429" y="380"/>
                  <a:pt x="1429" y="380"/>
                </a:cubicBezTo>
                <a:cubicBezTo>
                  <a:pt x="1428" y="381"/>
                  <a:pt x="1428" y="383"/>
                  <a:pt x="1429" y="384"/>
                </a:cubicBezTo>
                <a:cubicBezTo>
                  <a:pt x="1430" y="385"/>
                  <a:pt x="1430" y="385"/>
                  <a:pt x="1431" y="385"/>
                </a:cubicBezTo>
                <a:cubicBezTo>
                  <a:pt x="1432" y="385"/>
                  <a:pt x="1433" y="385"/>
                  <a:pt x="1433" y="384"/>
                </a:cubicBezTo>
                <a:cubicBezTo>
                  <a:pt x="1491" y="327"/>
                  <a:pt x="1491" y="327"/>
                  <a:pt x="1491" y="327"/>
                </a:cubicBezTo>
                <a:cubicBezTo>
                  <a:pt x="1492" y="326"/>
                  <a:pt x="1492" y="324"/>
                  <a:pt x="1491" y="322"/>
                </a:cubicBezTo>
                <a:close/>
                <a:moveTo>
                  <a:pt x="1569" y="249"/>
                </a:moveTo>
                <a:cubicBezTo>
                  <a:pt x="1572" y="246"/>
                  <a:pt x="1572" y="246"/>
                  <a:pt x="1572" y="246"/>
                </a:cubicBezTo>
                <a:cubicBezTo>
                  <a:pt x="1572" y="246"/>
                  <a:pt x="1572" y="246"/>
                  <a:pt x="1572" y="245"/>
                </a:cubicBezTo>
                <a:cubicBezTo>
                  <a:pt x="1573" y="245"/>
                  <a:pt x="1573" y="244"/>
                  <a:pt x="1573" y="244"/>
                </a:cubicBezTo>
                <a:cubicBezTo>
                  <a:pt x="1573" y="243"/>
                  <a:pt x="1572" y="242"/>
                  <a:pt x="1572" y="242"/>
                </a:cubicBezTo>
                <a:cubicBezTo>
                  <a:pt x="1571" y="241"/>
                  <a:pt x="1571" y="241"/>
                  <a:pt x="1571" y="241"/>
                </a:cubicBezTo>
                <a:cubicBezTo>
                  <a:pt x="1570" y="241"/>
                  <a:pt x="1568" y="241"/>
                  <a:pt x="1567" y="242"/>
                </a:cubicBezTo>
                <a:cubicBezTo>
                  <a:pt x="1555" y="254"/>
                  <a:pt x="1555" y="254"/>
                  <a:pt x="1555" y="254"/>
                </a:cubicBezTo>
                <a:cubicBezTo>
                  <a:pt x="1554" y="255"/>
                  <a:pt x="1554" y="257"/>
                  <a:pt x="1555" y="258"/>
                </a:cubicBezTo>
                <a:cubicBezTo>
                  <a:pt x="1556" y="259"/>
                  <a:pt x="1557" y="259"/>
                  <a:pt x="1557" y="259"/>
                </a:cubicBezTo>
                <a:cubicBezTo>
                  <a:pt x="1558" y="259"/>
                  <a:pt x="1559" y="259"/>
                  <a:pt x="1560" y="258"/>
                </a:cubicBezTo>
                <a:lnTo>
                  <a:pt x="1569" y="249"/>
                </a:lnTo>
                <a:close/>
                <a:moveTo>
                  <a:pt x="1438" y="390"/>
                </a:moveTo>
                <a:cubicBezTo>
                  <a:pt x="1436" y="389"/>
                  <a:pt x="1434" y="389"/>
                  <a:pt x="1433" y="390"/>
                </a:cubicBezTo>
                <a:cubicBezTo>
                  <a:pt x="1425" y="398"/>
                  <a:pt x="1425" y="398"/>
                  <a:pt x="1425" y="398"/>
                </a:cubicBezTo>
                <a:cubicBezTo>
                  <a:pt x="1424" y="399"/>
                  <a:pt x="1424" y="401"/>
                  <a:pt x="1425" y="402"/>
                </a:cubicBezTo>
                <a:cubicBezTo>
                  <a:pt x="1426" y="403"/>
                  <a:pt x="1427" y="403"/>
                  <a:pt x="1427" y="403"/>
                </a:cubicBezTo>
                <a:cubicBezTo>
                  <a:pt x="1428" y="403"/>
                  <a:pt x="1429" y="403"/>
                  <a:pt x="1429" y="402"/>
                </a:cubicBezTo>
                <a:cubicBezTo>
                  <a:pt x="1438" y="394"/>
                  <a:pt x="1438" y="394"/>
                  <a:pt x="1438" y="394"/>
                </a:cubicBezTo>
                <a:cubicBezTo>
                  <a:pt x="1439" y="393"/>
                  <a:pt x="1439" y="391"/>
                  <a:pt x="1438" y="390"/>
                </a:cubicBezTo>
                <a:close/>
                <a:moveTo>
                  <a:pt x="1488" y="340"/>
                </a:moveTo>
                <a:cubicBezTo>
                  <a:pt x="1486" y="339"/>
                  <a:pt x="1484" y="339"/>
                  <a:pt x="1483" y="340"/>
                </a:cubicBezTo>
                <a:cubicBezTo>
                  <a:pt x="1445" y="378"/>
                  <a:pt x="1445" y="378"/>
                  <a:pt x="1445" y="378"/>
                </a:cubicBezTo>
                <a:cubicBezTo>
                  <a:pt x="1443" y="380"/>
                  <a:pt x="1443" y="382"/>
                  <a:pt x="1445" y="383"/>
                </a:cubicBezTo>
                <a:cubicBezTo>
                  <a:pt x="1445" y="383"/>
                  <a:pt x="1446" y="384"/>
                  <a:pt x="1447" y="384"/>
                </a:cubicBezTo>
                <a:cubicBezTo>
                  <a:pt x="1448" y="384"/>
                  <a:pt x="1448" y="383"/>
                  <a:pt x="1449" y="383"/>
                </a:cubicBezTo>
                <a:cubicBezTo>
                  <a:pt x="1488" y="344"/>
                  <a:pt x="1488" y="344"/>
                  <a:pt x="1488" y="344"/>
                </a:cubicBezTo>
                <a:cubicBezTo>
                  <a:pt x="1489" y="343"/>
                  <a:pt x="1489" y="341"/>
                  <a:pt x="1488" y="340"/>
                </a:cubicBezTo>
                <a:close/>
                <a:moveTo>
                  <a:pt x="1561" y="269"/>
                </a:moveTo>
                <a:cubicBezTo>
                  <a:pt x="1562" y="269"/>
                  <a:pt x="1563" y="269"/>
                  <a:pt x="1563" y="269"/>
                </a:cubicBezTo>
                <a:cubicBezTo>
                  <a:pt x="1572" y="260"/>
                  <a:pt x="1572" y="260"/>
                  <a:pt x="1572" y="260"/>
                </a:cubicBezTo>
                <a:cubicBezTo>
                  <a:pt x="1573" y="259"/>
                  <a:pt x="1573" y="257"/>
                  <a:pt x="1572" y="256"/>
                </a:cubicBezTo>
                <a:cubicBezTo>
                  <a:pt x="1571" y="254"/>
                  <a:pt x="1569" y="254"/>
                  <a:pt x="1567" y="256"/>
                </a:cubicBezTo>
                <a:cubicBezTo>
                  <a:pt x="1559" y="264"/>
                  <a:pt x="1559" y="264"/>
                  <a:pt x="1559" y="264"/>
                </a:cubicBezTo>
                <a:cubicBezTo>
                  <a:pt x="1558" y="265"/>
                  <a:pt x="1558" y="267"/>
                  <a:pt x="1559" y="269"/>
                </a:cubicBezTo>
                <a:cubicBezTo>
                  <a:pt x="1559" y="269"/>
                  <a:pt x="1560" y="269"/>
                  <a:pt x="1561" y="269"/>
                </a:cubicBezTo>
                <a:close/>
                <a:moveTo>
                  <a:pt x="1390" y="442"/>
                </a:moveTo>
                <a:cubicBezTo>
                  <a:pt x="1421" y="411"/>
                  <a:pt x="1421" y="411"/>
                  <a:pt x="1421" y="411"/>
                </a:cubicBezTo>
                <a:cubicBezTo>
                  <a:pt x="1422" y="410"/>
                  <a:pt x="1422" y="408"/>
                  <a:pt x="1421" y="407"/>
                </a:cubicBezTo>
                <a:cubicBezTo>
                  <a:pt x="1419" y="406"/>
                  <a:pt x="1417" y="406"/>
                  <a:pt x="1416" y="407"/>
                </a:cubicBezTo>
                <a:cubicBezTo>
                  <a:pt x="1386" y="438"/>
                  <a:pt x="1386" y="438"/>
                  <a:pt x="1386" y="438"/>
                </a:cubicBezTo>
                <a:cubicBezTo>
                  <a:pt x="1384" y="439"/>
                  <a:pt x="1384" y="441"/>
                  <a:pt x="1386" y="442"/>
                </a:cubicBezTo>
                <a:cubicBezTo>
                  <a:pt x="1386" y="442"/>
                  <a:pt x="1387" y="443"/>
                  <a:pt x="1388" y="443"/>
                </a:cubicBezTo>
                <a:cubicBezTo>
                  <a:pt x="1389" y="443"/>
                  <a:pt x="1389" y="442"/>
                  <a:pt x="1390" y="442"/>
                </a:cubicBezTo>
                <a:close/>
                <a:moveTo>
                  <a:pt x="1381" y="442"/>
                </a:moveTo>
                <a:cubicBezTo>
                  <a:pt x="1372" y="451"/>
                  <a:pt x="1372" y="451"/>
                  <a:pt x="1372" y="451"/>
                </a:cubicBezTo>
                <a:cubicBezTo>
                  <a:pt x="1371" y="452"/>
                  <a:pt x="1371" y="454"/>
                  <a:pt x="1372" y="455"/>
                </a:cubicBezTo>
                <a:cubicBezTo>
                  <a:pt x="1373" y="456"/>
                  <a:pt x="1373" y="456"/>
                  <a:pt x="1374" y="456"/>
                </a:cubicBezTo>
                <a:cubicBezTo>
                  <a:pt x="1375" y="456"/>
                  <a:pt x="1376" y="456"/>
                  <a:pt x="1376" y="455"/>
                </a:cubicBezTo>
                <a:cubicBezTo>
                  <a:pt x="1385" y="447"/>
                  <a:pt x="1385" y="447"/>
                  <a:pt x="1385" y="447"/>
                </a:cubicBezTo>
                <a:cubicBezTo>
                  <a:pt x="1386" y="446"/>
                  <a:pt x="1386" y="444"/>
                  <a:pt x="1385" y="442"/>
                </a:cubicBezTo>
                <a:cubicBezTo>
                  <a:pt x="1384" y="441"/>
                  <a:pt x="1382" y="441"/>
                  <a:pt x="1381" y="442"/>
                </a:cubicBezTo>
                <a:close/>
                <a:moveTo>
                  <a:pt x="1537" y="287"/>
                </a:moveTo>
                <a:cubicBezTo>
                  <a:pt x="1529" y="296"/>
                  <a:pt x="1529" y="296"/>
                  <a:pt x="1529" y="296"/>
                </a:cubicBezTo>
                <a:cubicBezTo>
                  <a:pt x="1522" y="302"/>
                  <a:pt x="1522" y="302"/>
                  <a:pt x="1522" y="302"/>
                </a:cubicBezTo>
                <a:cubicBezTo>
                  <a:pt x="1521" y="303"/>
                  <a:pt x="1521" y="305"/>
                  <a:pt x="1522" y="306"/>
                </a:cubicBezTo>
                <a:cubicBezTo>
                  <a:pt x="1523" y="306"/>
                  <a:pt x="1523" y="306"/>
                  <a:pt x="1524" y="306"/>
                </a:cubicBezTo>
                <a:cubicBezTo>
                  <a:pt x="1525" y="306"/>
                  <a:pt x="1526" y="306"/>
                  <a:pt x="1526" y="306"/>
                </a:cubicBezTo>
                <a:cubicBezTo>
                  <a:pt x="1531" y="301"/>
                  <a:pt x="1531" y="301"/>
                  <a:pt x="1531" y="301"/>
                </a:cubicBezTo>
                <a:cubicBezTo>
                  <a:pt x="1531" y="300"/>
                  <a:pt x="1531" y="300"/>
                  <a:pt x="1531" y="300"/>
                </a:cubicBezTo>
                <a:cubicBezTo>
                  <a:pt x="1541" y="290"/>
                  <a:pt x="1541" y="290"/>
                  <a:pt x="1541" y="290"/>
                </a:cubicBezTo>
                <a:cubicBezTo>
                  <a:pt x="1543" y="289"/>
                  <a:pt x="1543" y="288"/>
                  <a:pt x="1541" y="286"/>
                </a:cubicBezTo>
                <a:cubicBezTo>
                  <a:pt x="1540" y="285"/>
                  <a:pt x="1538" y="285"/>
                  <a:pt x="1537" y="287"/>
                </a:cubicBezTo>
                <a:close/>
                <a:moveTo>
                  <a:pt x="1348" y="475"/>
                </a:moveTo>
                <a:cubicBezTo>
                  <a:pt x="1346" y="477"/>
                  <a:pt x="1346" y="477"/>
                  <a:pt x="1346" y="477"/>
                </a:cubicBezTo>
                <a:cubicBezTo>
                  <a:pt x="1345" y="478"/>
                  <a:pt x="1345" y="480"/>
                  <a:pt x="1346" y="481"/>
                </a:cubicBezTo>
                <a:cubicBezTo>
                  <a:pt x="1347" y="482"/>
                  <a:pt x="1348" y="482"/>
                  <a:pt x="1348" y="482"/>
                </a:cubicBezTo>
                <a:cubicBezTo>
                  <a:pt x="1349" y="482"/>
                  <a:pt x="1350" y="482"/>
                  <a:pt x="1350" y="481"/>
                </a:cubicBezTo>
                <a:cubicBezTo>
                  <a:pt x="1352" y="480"/>
                  <a:pt x="1352" y="480"/>
                  <a:pt x="1352" y="480"/>
                </a:cubicBezTo>
                <a:cubicBezTo>
                  <a:pt x="1353" y="478"/>
                  <a:pt x="1353" y="477"/>
                  <a:pt x="1352" y="475"/>
                </a:cubicBezTo>
                <a:cubicBezTo>
                  <a:pt x="1351" y="474"/>
                  <a:pt x="1349" y="474"/>
                  <a:pt x="1348" y="475"/>
                </a:cubicBezTo>
                <a:close/>
                <a:moveTo>
                  <a:pt x="1374" y="471"/>
                </a:moveTo>
                <a:cubicBezTo>
                  <a:pt x="1375" y="471"/>
                  <a:pt x="1375" y="470"/>
                  <a:pt x="1376" y="470"/>
                </a:cubicBezTo>
                <a:cubicBezTo>
                  <a:pt x="1383" y="463"/>
                  <a:pt x="1383" y="463"/>
                  <a:pt x="1383" y="463"/>
                </a:cubicBezTo>
                <a:cubicBezTo>
                  <a:pt x="1384" y="462"/>
                  <a:pt x="1384" y="460"/>
                  <a:pt x="1383" y="459"/>
                </a:cubicBezTo>
                <a:cubicBezTo>
                  <a:pt x="1381" y="458"/>
                  <a:pt x="1379" y="458"/>
                  <a:pt x="1378" y="459"/>
                </a:cubicBezTo>
                <a:cubicBezTo>
                  <a:pt x="1372" y="465"/>
                  <a:pt x="1372" y="465"/>
                  <a:pt x="1372" y="465"/>
                </a:cubicBezTo>
                <a:cubicBezTo>
                  <a:pt x="1370" y="467"/>
                  <a:pt x="1370" y="469"/>
                  <a:pt x="1372" y="470"/>
                </a:cubicBezTo>
                <a:cubicBezTo>
                  <a:pt x="1372" y="470"/>
                  <a:pt x="1373" y="471"/>
                  <a:pt x="1374" y="471"/>
                </a:cubicBezTo>
                <a:close/>
                <a:moveTo>
                  <a:pt x="1540" y="297"/>
                </a:moveTo>
                <a:cubicBezTo>
                  <a:pt x="1537" y="300"/>
                  <a:pt x="1537" y="300"/>
                  <a:pt x="1537" y="300"/>
                </a:cubicBezTo>
                <a:cubicBezTo>
                  <a:pt x="1537" y="301"/>
                  <a:pt x="1536" y="301"/>
                  <a:pt x="1536" y="301"/>
                </a:cubicBezTo>
                <a:cubicBezTo>
                  <a:pt x="1536" y="301"/>
                  <a:pt x="1536" y="301"/>
                  <a:pt x="1535" y="302"/>
                </a:cubicBezTo>
                <a:cubicBezTo>
                  <a:pt x="1530" y="307"/>
                  <a:pt x="1530" y="307"/>
                  <a:pt x="1530" y="307"/>
                </a:cubicBezTo>
                <a:cubicBezTo>
                  <a:pt x="1529" y="308"/>
                  <a:pt x="1529" y="310"/>
                  <a:pt x="1530" y="312"/>
                </a:cubicBezTo>
                <a:cubicBezTo>
                  <a:pt x="1530" y="312"/>
                  <a:pt x="1531" y="312"/>
                  <a:pt x="1532" y="312"/>
                </a:cubicBezTo>
                <a:cubicBezTo>
                  <a:pt x="1533" y="312"/>
                  <a:pt x="1534" y="312"/>
                  <a:pt x="1534" y="312"/>
                </a:cubicBezTo>
                <a:cubicBezTo>
                  <a:pt x="1540" y="306"/>
                  <a:pt x="1540" y="306"/>
                  <a:pt x="1540" y="306"/>
                </a:cubicBezTo>
                <a:cubicBezTo>
                  <a:pt x="1540" y="306"/>
                  <a:pt x="1540" y="305"/>
                  <a:pt x="1540" y="305"/>
                </a:cubicBezTo>
                <a:cubicBezTo>
                  <a:pt x="1541" y="305"/>
                  <a:pt x="1541" y="305"/>
                  <a:pt x="1541" y="305"/>
                </a:cubicBezTo>
                <a:cubicBezTo>
                  <a:pt x="1545" y="301"/>
                  <a:pt x="1545" y="301"/>
                  <a:pt x="1545" y="301"/>
                </a:cubicBezTo>
                <a:cubicBezTo>
                  <a:pt x="1546" y="300"/>
                  <a:pt x="1546" y="298"/>
                  <a:pt x="1545" y="297"/>
                </a:cubicBezTo>
                <a:cubicBezTo>
                  <a:pt x="1544" y="296"/>
                  <a:pt x="1542" y="296"/>
                  <a:pt x="1540" y="297"/>
                </a:cubicBezTo>
                <a:close/>
                <a:moveTo>
                  <a:pt x="1545" y="297"/>
                </a:moveTo>
                <a:cubicBezTo>
                  <a:pt x="1545" y="297"/>
                  <a:pt x="1546" y="297"/>
                  <a:pt x="1547" y="297"/>
                </a:cubicBezTo>
                <a:cubicBezTo>
                  <a:pt x="1548" y="297"/>
                  <a:pt x="1549" y="297"/>
                  <a:pt x="1549" y="297"/>
                </a:cubicBezTo>
                <a:cubicBezTo>
                  <a:pt x="1576" y="269"/>
                  <a:pt x="1576" y="269"/>
                  <a:pt x="1576" y="269"/>
                </a:cubicBezTo>
                <a:cubicBezTo>
                  <a:pt x="1578" y="268"/>
                  <a:pt x="1578" y="266"/>
                  <a:pt x="1576" y="265"/>
                </a:cubicBezTo>
                <a:cubicBezTo>
                  <a:pt x="1575" y="264"/>
                  <a:pt x="1573" y="264"/>
                  <a:pt x="1572" y="265"/>
                </a:cubicBezTo>
                <a:cubicBezTo>
                  <a:pt x="1545" y="292"/>
                  <a:pt x="1545" y="292"/>
                  <a:pt x="1545" y="292"/>
                </a:cubicBezTo>
                <a:cubicBezTo>
                  <a:pt x="1544" y="293"/>
                  <a:pt x="1544" y="295"/>
                  <a:pt x="1545" y="297"/>
                </a:cubicBezTo>
                <a:close/>
                <a:moveTo>
                  <a:pt x="1468" y="369"/>
                </a:moveTo>
                <a:cubicBezTo>
                  <a:pt x="1467" y="370"/>
                  <a:pt x="1467" y="370"/>
                  <a:pt x="1467" y="370"/>
                </a:cubicBezTo>
                <a:cubicBezTo>
                  <a:pt x="1465" y="372"/>
                  <a:pt x="1465" y="374"/>
                  <a:pt x="1467" y="375"/>
                </a:cubicBezTo>
                <a:cubicBezTo>
                  <a:pt x="1467" y="375"/>
                  <a:pt x="1468" y="376"/>
                  <a:pt x="1469" y="376"/>
                </a:cubicBezTo>
                <a:cubicBezTo>
                  <a:pt x="1470" y="376"/>
                  <a:pt x="1470" y="375"/>
                  <a:pt x="1471" y="375"/>
                </a:cubicBezTo>
                <a:cubicBezTo>
                  <a:pt x="1472" y="373"/>
                  <a:pt x="1472" y="373"/>
                  <a:pt x="1472" y="373"/>
                </a:cubicBezTo>
                <a:cubicBezTo>
                  <a:pt x="1474" y="372"/>
                  <a:pt x="1474" y="370"/>
                  <a:pt x="1472" y="369"/>
                </a:cubicBezTo>
                <a:cubicBezTo>
                  <a:pt x="1471" y="368"/>
                  <a:pt x="1469" y="368"/>
                  <a:pt x="1468" y="369"/>
                </a:cubicBezTo>
                <a:close/>
                <a:moveTo>
                  <a:pt x="1397" y="447"/>
                </a:moveTo>
                <a:cubicBezTo>
                  <a:pt x="1398" y="447"/>
                  <a:pt x="1399" y="447"/>
                  <a:pt x="1400" y="446"/>
                </a:cubicBezTo>
                <a:cubicBezTo>
                  <a:pt x="1426" y="420"/>
                  <a:pt x="1426" y="420"/>
                  <a:pt x="1426" y="420"/>
                </a:cubicBezTo>
                <a:cubicBezTo>
                  <a:pt x="1428" y="417"/>
                  <a:pt x="1428" y="417"/>
                  <a:pt x="1428" y="417"/>
                </a:cubicBezTo>
                <a:cubicBezTo>
                  <a:pt x="1430" y="416"/>
                  <a:pt x="1430" y="414"/>
                  <a:pt x="1428" y="413"/>
                </a:cubicBezTo>
                <a:cubicBezTo>
                  <a:pt x="1427" y="412"/>
                  <a:pt x="1425" y="412"/>
                  <a:pt x="1424" y="413"/>
                </a:cubicBezTo>
                <a:cubicBezTo>
                  <a:pt x="1422" y="415"/>
                  <a:pt x="1422" y="415"/>
                  <a:pt x="1422" y="415"/>
                </a:cubicBezTo>
                <a:cubicBezTo>
                  <a:pt x="1422" y="415"/>
                  <a:pt x="1421" y="416"/>
                  <a:pt x="1421" y="416"/>
                </a:cubicBezTo>
                <a:cubicBezTo>
                  <a:pt x="1395" y="442"/>
                  <a:pt x="1395" y="442"/>
                  <a:pt x="1395" y="442"/>
                </a:cubicBezTo>
                <a:cubicBezTo>
                  <a:pt x="1394" y="443"/>
                  <a:pt x="1394" y="445"/>
                  <a:pt x="1395" y="446"/>
                </a:cubicBezTo>
                <a:cubicBezTo>
                  <a:pt x="1396" y="447"/>
                  <a:pt x="1397" y="447"/>
                  <a:pt x="1397" y="447"/>
                </a:cubicBezTo>
                <a:close/>
                <a:moveTo>
                  <a:pt x="1431" y="420"/>
                </a:moveTo>
                <a:cubicBezTo>
                  <a:pt x="1402" y="449"/>
                  <a:pt x="1402" y="449"/>
                  <a:pt x="1402" y="449"/>
                </a:cubicBezTo>
                <a:cubicBezTo>
                  <a:pt x="1400" y="451"/>
                  <a:pt x="1400" y="453"/>
                  <a:pt x="1402" y="454"/>
                </a:cubicBezTo>
                <a:cubicBezTo>
                  <a:pt x="1402" y="454"/>
                  <a:pt x="1403" y="455"/>
                  <a:pt x="1404" y="455"/>
                </a:cubicBezTo>
                <a:cubicBezTo>
                  <a:pt x="1405" y="455"/>
                  <a:pt x="1405" y="454"/>
                  <a:pt x="1406" y="454"/>
                </a:cubicBezTo>
                <a:cubicBezTo>
                  <a:pt x="1435" y="424"/>
                  <a:pt x="1435" y="424"/>
                  <a:pt x="1435" y="424"/>
                </a:cubicBezTo>
                <a:cubicBezTo>
                  <a:pt x="1436" y="423"/>
                  <a:pt x="1436" y="421"/>
                  <a:pt x="1435" y="420"/>
                </a:cubicBezTo>
                <a:cubicBezTo>
                  <a:pt x="1434" y="419"/>
                  <a:pt x="1432" y="419"/>
                  <a:pt x="1431" y="420"/>
                </a:cubicBezTo>
                <a:close/>
                <a:moveTo>
                  <a:pt x="1578" y="277"/>
                </a:moveTo>
                <a:cubicBezTo>
                  <a:pt x="1577" y="276"/>
                  <a:pt x="1575" y="276"/>
                  <a:pt x="1574" y="277"/>
                </a:cubicBezTo>
                <a:cubicBezTo>
                  <a:pt x="1560" y="291"/>
                  <a:pt x="1560" y="291"/>
                  <a:pt x="1560" y="291"/>
                </a:cubicBezTo>
                <a:cubicBezTo>
                  <a:pt x="1553" y="298"/>
                  <a:pt x="1553" y="298"/>
                  <a:pt x="1553" y="298"/>
                </a:cubicBezTo>
                <a:cubicBezTo>
                  <a:pt x="1552" y="300"/>
                  <a:pt x="1552" y="301"/>
                  <a:pt x="1553" y="303"/>
                </a:cubicBezTo>
                <a:cubicBezTo>
                  <a:pt x="1553" y="303"/>
                  <a:pt x="1554" y="304"/>
                  <a:pt x="1555" y="304"/>
                </a:cubicBezTo>
                <a:cubicBezTo>
                  <a:pt x="1556" y="304"/>
                  <a:pt x="1556" y="303"/>
                  <a:pt x="1557" y="303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8" y="282"/>
                  <a:pt x="1578" y="282"/>
                  <a:pt x="1578" y="282"/>
                </a:cubicBezTo>
                <a:cubicBezTo>
                  <a:pt x="1579" y="280"/>
                  <a:pt x="1579" y="279"/>
                  <a:pt x="1578" y="277"/>
                </a:cubicBezTo>
                <a:close/>
                <a:moveTo>
                  <a:pt x="1361" y="497"/>
                </a:moveTo>
                <a:cubicBezTo>
                  <a:pt x="1362" y="497"/>
                  <a:pt x="1363" y="497"/>
                  <a:pt x="1363" y="497"/>
                </a:cubicBezTo>
                <a:cubicBezTo>
                  <a:pt x="1368" y="492"/>
                  <a:pt x="1368" y="492"/>
                  <a:pt x="1368" y="492"/>
                </a:cubicBezTo>
                <a:cubicBezTo>
                  <a:pt x="1369" y="491"/>
                  <a:pt x="1369" y="489"/>
                  <a:pt x="1368" y="488"/>
                </a:cubicBezTo>
                <a:cubicBezTo>
                  <a:pt x="1367" y="486"/>
                  <a:pt x="1365" y="486"/>
                  <a:pt x="1364" y="488"/>
                </a:cubicBezTo>
                <a:cubicBezTo>
                  <a:pt x="1359" y="492"/>
                  <a:pt x="1359" y="492"/>
                  <a:pt x="1359" y="492"/>
                </a:cubicBezTo>
                <a:cubicBezTo>
                  <a:pt x="1358" y="493"/>
                  <a:pt x="1358" y="495"/>
                  <a:pt x="1359" y="497"/>
                </a:cubicBezTo>
                <a:cubicBezTo>
                  <a:pt x="1359" y="497"/>
                  <a:pt x="1360" y="497"/>
                  <a:pt x="1361" y="497"/>
                </a:cubicBezTo>
                <a:close/>
                <a:moveTo>
                  <a:pt x="1381" y="478"/>
                </a:moveTo>
                <a:cubicBezTo>
                  <a:pt x="1381" y="478"/>
                  <a:pt x="1382" y="478"/>
                  <a:pt x="1383" y="477"/>
                </a:cubicBezTo>
                <a:cubicBezTo>
                  <a:pt x="1388" y="472"/>
                  <a:pt x="1388" y="472"/>
                  <a:pt x="1388" y="472"/>
                </a:cubicBezTo>
                <a:cubicBezTo>
                  <a:pt x="1389" y="470"/>
                  <a:pt x="1389" y="468"/>
                  <a:pt x="1388" y="467"/>
                </a:cubicBezTo>
                <a:cubicBezTo>
                  <a:pt x="1387" y="466"/>
                  <a:pt x="1385" y="466"/>
                  <a:pt x="1384" y="467"/>
                </a:cubicBezTo>
                <a:cubicBezTo>
                  <a:pt x="1379" y="473"/>
                  <a:pt x="1379" y="473"/>
                  <a:pt x="1379" y="473"/>
                </a:cubicBezTo>
                <a:cubicBezTo>
                  <a:pt x="1377" y="474"/>
                  <a:pt x="1377" y="476"/>
                  <a:pt x="1379" y="477"/>
                </a:cubicBezTo>
                <a:cubicBezTo>
                  <a:pt x="1379" y="478"/>
                  <a:pt x="1380" y="478"/>
                  <a:pt x="1381" y="478"/>
                </a:cubicBezTo>
                <a:close/>
                <a:moveTo>
                  <a:pt x="1535" y="316"/>
                </a:moveTo>
                <a:cubicBezTo>
                  <a:pt x="1535" y="317"/>
                  <a:pt x="1535" y="317"/>
                  <a:pt x="1535" y="317"/>
                </a:cubicBezTo>
                <a:cubicBezTo>
                  <a:pt x="1533" y="318"/>
                  <a:pt x="1533" y="320"/>
                  <a:pt x="1535" y="321"/>
                </a:cubicBezTo>
                <a:cubicBezTo>
                  <a:pt x="1535" y="321"/>
                  <a:pt x="1536" y="322"/>
                  <a:pt x="1537" y="322"/>
                </a:cubicBezTo>
                <a:cubicBezTo>
                  <a:pt x="1538" y="322"/>
                  <a:pt x="1538" y="321"/>
                  <a:pt x="1539" y="321"/>
                </a:cubicBezTo>
                <a:cubicBezTo>
                  <a:pt x="1539" y="320"/>
                  <a:pt x="1539" y="320"/>
                  <a:pt x="1539" y="320"/>
                </a:cubicBezTo>
                <a:cubicBezTo>
                  <a:pt x="1541" y="319"/>
                  <a:pt x="1541" y="317"/>
                  <a:pt x="1539" y="316"/>
                </a:cubicBezTo>
                <a:cubicBezTo>
                  <a:pt x="1538" y="315"/>
                  <a:pt x="1536" y="315"/>
                  <a:pt x="1535" y="316"/>
                </a:cubicBezTo>
                <a:close/>
                <a:moveTo>
                  <a:pt x="1488" y="363"/>
                </a:moveTo>
                <a:cubicBezTo>
                  <a:pt x="1487" y="364"/>
                  <a:pt x="1487" y="366"/>
                  <a:pt x="1488" y="367"/>
                </a:cubicBezTo>
                <a:cubicBezTo>
                  <a:pt x="1489" y="368"/>
                  <a:pt x="1490" y="368"/>
                  <a:pt x="1490" y="368"/>
                </a:cubicBezTo>
                <a:cubicBezTo>
                  <a:pt x="1491" y="368"/>
                  <a:pt x="1492" y="368"/>
                  <a:pt x="1492" y="367"/>
                </a:cubicBezTo>
                <a:cubicBezTo>
                  <a:pt x="1499" y="361"/>
                  <a:pt x="1499" y="361"/>
                  <a:pt x="1499" y="361"/>
                </a:cubicBezTo>
                <a:cubicBezTo>
                  <a:pt x="1500" y="359"/>
                  <a:pt x="1500" y="357"/>
                  <a:pt x="1499" y="356"/>
                </a:cubicBezTo>
                <a:cubicBezTo>
                  <a:pt x="1498" y="355"/>
                  <a:pt x="1496" y="355"/>
                  <a:pt x="1495" y="356"/>
                </a:cubicBezTo>
                <a:lnTo>
                  <a:pt x="1488" y="363"/>
                </a:lnTo>
                <a:close/>
                <a:moveTo>
                  <a:pt x="1362" y="503"/>
                </a:moveTo>
                <a:cubicBezTo>
                  <a:pt x="1359" y="506"/>
                  <a:pt x="1359" y="506"/>
                  <a:pt x="1359" y="506"/>
                </a:cubicBezTo>
                <a:cubicBezTo>
                  <a:pt x="1358" y="507"/>
                  <a:pt x="1358" y="509"/>
                  <a:pt x="1359" y="510"/>
                </a:cubicBezTo>
                <a:cubicBezTo>
                  <a:pt x="1360" y="511"/>
                  <a:pt x="1361" y="511"/>
                  <a:pt x="1361" y="511"/>
                </a:cubicBezTo>
                <a:cubicBezTo>
                  <a:pt x="1362" y="511"/>
                  <a:pt x="1363" y="511"/>
                  <a:pt x="1364" y="510"/>
                </a:cubicBezTo>
                <a:cubicBezTo>
                  <a:pt x="1366" y="508"/>
                  <a:pt x="1366" y="508"/>
                  <a:pt x="1366" y="508"/>
                </a:cubicBezTo>
                <a:cubicBezTo>
                  <a:pt x="1367" y="507"/>
                  <a:pt x="1367" y="505"/>
                  <a:pt x="1366" y="503"/>
                </a:cubicBezTo>
                <a:cubicBezTo>
                  <a:pt x="1365" y="502"/>
                  <a:pt x="1363" y="502"/>
                  <a:pt x="1362" y="503"/>
                </a:cubicBezTo>
                <a:close/>
                <a:moveTo>
                  <a:pt x="1378" y="496"/>
                </a:moveTo>
                <a:cubicBezTo>
                  <a:pt x="1379" y="495"/>
                  <a:pt x="1379" y="493"/>
                  <a:pt x="1378" y="492"/>
                </a:cubicBezTo>
                <a:cubicBezTo>
                  <a:pt x="1376" y="491"/>
                  <a:pt x="1374" y="491"/>
                  <a:pt x="1373" y="492"/>
                </a:cubicBezTo>
                <a:cubicBezTo>
                  <a:pt x="1366" y="499"/>
                  <a:pt x="1366" y="499"/>
                  <a:pt x="1366" y="499"/>
                </a:cubicBezTo>
                <a:cubicBezTo>
                  <a:pt x="1365" y="500"/>
                  <a:pt x="1365" y="502"/>
                  <a:pt x="1366" y="503"/>
                </a:cubicBezTo>
                <a:cubicBezTo>
                  <a:pt x="1367" y="504"/>
                  <a:pt x="1368" y="504"/>
                  <a:pt x="1369" y="504"/>
                </a:cubicBezTo>
                <a:cubicBezTo>
                  <a:pt x="1369" y="504"/>
                  <a:pt x="1370" y="504"/>
                  <a:pt x="1371" y="503"/>
                </a:cubicBezTo>
                <a:lnTo>
                  <a:pt x="1378" y="496"/>
                </a:lnTo>
                <a:close/>
                <a:moveTo>
                  <a:pt x="1387" y="486"/>
                </a:moveTo>
                <a:cubicBezTo>
                  <a:pt x="1387" y="486"/>
                  <a:pt x="1388" y="486"/>
                  <a:pt x="1389" y="485"/>
                </a:cubicBezTo>
                <a:cubicBezTo>
                  <a:pt x="1393" y="480"/>
                  <a:pt x="1393" y="480"/>
                  <a:pt x="1393" y="480"/>
                </a:cubicBezTo>
                <a:cubicBezTo>
                  <a:pt x="1395" y="479"/>
                  <a:pt x="1395" y="477"/>
                  <a:pt x="1393" y="476"/>
                </a:cubicBezTo>
                <a:cubicBezTo>
                  <a:pt x="1392" y="475"/>
                  <a:pt x="1390" y="475"/>
                  <a:pt x="1389" y="476"/>
                </a:cubicBezTo>
                <a:cubicBezTo>
                  <a:pt x="1384" y="481"/>
                  <a:pt x="1384" y="481"/>
                  <a:pt x="1384" y="481"/>
                </a:cubicBezTo>
                <a:cubicBezTo>
                  <a:pt x="1383" y="482"/>
                  <a:pt x="1383" y="484"/>
                  <a:pt x="1384" y="485"/>
                </a:cubicBezTo>
                <a:cubicBezTo>
                  <a:pt x="1385" y="486"/>
                  <a:pt x="1386" y="486"/>
                  <a:pt x="1387" y="486"/>
                </a:cubicBezTo>
                <a:close/>
                <a:moveTo>
                  <a:pt x="1493" y="380"/>
                </a:moveTo>
                <a:cubicBezTo>
                  <a:pt x="1494" y="380"/>
                  <a:pt x="1494" y="379"/>
                  <a:pt x="1495" y="379"/>
                </a:cubicBezTo>
                <a:cubicBezTo>
                  <a:pt x="1499" y="375"/>
                  <a:pt x="1499" y="375"/>
                  <a:pt x="1499" y="375"/>
                </a:cubicBezTo>
                <a:cubicBezTo>
                  <a:pt x="1500" y="374"/>
                  <a:pt x="1500" y="372"/>
                  <a:pt x="1499" y="371"/>
                </a:cubicBezTo>
                <a:cubicBezTo>
                  <a:pt x="1497" y="370"/>
                  <a:pt x="1495" y="370"/>
                  <a:pt x="1494" y="371"/>
                </a:cubicBezTo>
                <a:cubicBezTo>
                  <a:pt x="1491" y="374"/>
                  <a:pt x="1491" y="374"/>
                  <a:pt x="1491" y="374"/>
                </a:cubicBezTo>
                <a:cubicBezTo>
                  <a:pt x="1489" y="376"/>
                  <a:pt x="1489" y="378"/>
                  <a:pt x="1491" y="379"/>
                </a:cubicBezTo>
                <a:cubicBezTo>
                  <a:pt x="1491" y="379"/>
                  <a:pt x="1492" y="380"/>
                  <a:pt x="1493" y="380"/>
                </a:cubicBezTo>
                <a:close/>
                <a:moveTo>
                  <a:pt x="1412" y="460"/>
                </a:moveTo>
                <a:cubicBezTo>
                  <a:pt x="1413" y="460"/>
                  <a:pt x="1414" y="460"/>
                  <a:pt x="1414" y="460"/>
                </a:cubicBezTo>
                <a:cubicBezTo>
                  <a:pt x="1440" y="434"/>
                  <a:pt x="1440" y="434"/>
                  <a:pt x="1440" y="434"/>
                </a:cubicBezTo>
                <a:cubicBezTo>
                  <a:pt x="1441" y="433"/>
                  <a:pt x="1441" y="431"/>
                  <a:pt x="1440" y="430"/>
                </a:cubicBezTo>
                <a:cubicBezTo>
                  <a:pt x="1439" y="428"/>
                  <a:pt x="1437" y="428"/>
                  <a:pt x="1435" y="430"/>
                </a:cubicBezTo>
                <a:cubicBezTo>
                  <a:pt x="1410" y="455"/>
                  <a:pt x="1410" y="455"/>
                  <a:pt x="1410" y="455"/>
                </a:cubicBezTo>
                <a:cubicBezTo>
                  <a:pt x="1409" y="456"/>
                  <a:pt x="1409" y="458"/>
                  <a:pt x="1410" y="460"/>
                </a:cubicBezTo>
                <a:cubicBezTo>
                  <a:pt x="1410" y="460"/>
                  <a:pt x="1411" y="460"/>
                  <a:pt x="1412" y="460"/>
                </a:cubicBezTo>
                <a:close/>
                <a:moveTo>
                  <a:pt x="1384" y="503"/>
                </a:moveTo>
                <a:cubicBezTo>
                  <a:pt x="1386" y="502"/>
                  <a:pt x="1386" y="500"/>
                  <a:pt x="1384" y="499"/>
                </a:cubicBezTo>
                <a:cubicBezTo>
                  <a:pt x="1383" y="498"/>
                  <a:pt x="1381" y="498"/>
                  <a:pt x="1380" y="499"/>
                </a:cubicBezTo>
                <a:cubicBezTo>
                  <a:pt x="1371" y="508"/>
                  <a:pt x="1371" y="508"/>
                  <a:pt x="1371" y="508"/>
                </a:cubicBezTo>
                <a:cubicBezTo>
                  <a:pt x="1370" y="509"/>
                  <a:pt x="1370" y="511"/>
                  <a:pt x="1371" y="512"/>
                </a:cubicBezTo>
                <a:cubicBezTo>
                  <a:pt x="1372" y="513"/>
                  <a:pt x="1373" y="513"/>
                  <a:pt x="1373" y="513"/>
                </a:cubicBezTo>
                <a:cubicBezTo>
                  <a:pt x="1374" y="513"/>
                  <a:pt x="1375" y="513"/>
                  <a:pt x="1375" y="512"/>
                </a:cubicBezTo>
                <a:lnTo>
                  <a:pt x="1384" y="503"/>
                </a:lnTo>
                <a:close/>
                <a:moveTo>
                  <a:pt x="1431" y="457"/>
                </a:moveTo>
                <a:cubicBezTo>
                  <a:pt x="1441" y="447"/>
                  <a:pt x="1441" y="447"/>
                  <a:pt x="1441" y="447"/>
                </a:cubicBezTo>
                <a:cubicBezTo>
                  <a:pt x="1442" y="446"/>
                  <a:pt x="1442" y="444"/>
                  <a:pt x="1441" y="443"/>
                </a:cubicBezTo>
                <a:cubicBezTo>
                  <a:pt x="1440" y="441"/>
                  <a:pt x="1438" y="441"/>
                  <a:pt x="1436" y="443"/>
                </a:cubicBezTo>
                <a:cubicBezTo>
                  <a:pt x="1427" y="452"/>
                  <a:pt x="1427" y="452"/>
                  <a:pt x="1427" y="452"/>
                </a:cubicBezTo>
                <a:cubicBezTo>
                  <a:pt x="1426" y="454"/>
                  <a:pt x="1426" y="455"/>
                  <a:pt x="1427" y="457"/>
                </a:cubicBezTo>
                <a:cubicBezTo>
                  <a:pt x="1427" y="457"/>
                  <a:pt x="1428" y="458"/>
                  <a:pt x="1429" y="458"/>
                </a:cubicBezTo>
                <a:cubicBezTo>
                  <a:pt x="1430" y="458"/>
                  <a:pt x="1430" y="457"/>
                  <a:pt x="1431" y="457"/>
                </a:cubicBezTo>
                <a:close/>
                <a:moveTo>
                  <a:pt x="1388" y="496"/>
                </a:moveTo>
                <a:cubicBezTo>
                  <a:pt x="1388" y="496"/>
                  <a:pt x="1389" y="497"/>
                  <a:pt x="1390" y="497"/>
                </a:cubicBezTo>
                <a:cubicBezTo>
                  <a:pt x="1391" y="497"/>
                  <a:pt x="1391" y="496"/>
                  <a:pt x="1392" y="496"/>
                </a:cubicBezTo>
                <a:cubicBezTo>
                  <a:pt x="1402" y="486"/>
                  <a:pt x="1402" y="486"/>
                  <a:pt x="1402" y="486"/>
                </a:cubicBezTo>
                <a:cubicBezTo>
                  <a:pt x="1403" y="485"/>
                  <a:pt x="1403" y="483"/>
                  <a:pt x="1402" y="481"/>
                </a:cubicBezTo>
                <a:cubicBezTo>
                  <a:pt x="1401" y="480"/>
                  <a:pt x="1399" y="480"/>
                  <a:pt x="1398" y="481"/>
                </a:cubicBezTo>
                <a:cubicBezTo>
                  <a:pt x="1388" y="491"/>
                  <a:pt x="1388" y="491"/>
                  <a:pt x="1388" y="491"/>
                </a:cubicBezTo>
                <a:cubicBezTo>
                  <a:pt x="1386" y="493"/>
                  <a:pt x="1386" y="495"/>
                  <a:pt x="1388" y="496"/>
                </a:cubicBezTo>
                <a:close/>
                <a:moveTo>
                  <a:pt x="1418" y="470"/>
                </a:moveTo>
                <a:cubicBezTo>
                  <a:pt x="1427" y="461"/>
                  <a:pt x="1427" y="461"/>
                  <a:pt x="1427" y="461"/>
                </a:cubicBezTo>
                <a:cubicBezTo>
                  <a:pt x="1428" y="460"/>
                  <a:pt x="1428" y="458"/>
                  <a:pt x="1427" y="457"/>
                </a:cubicBezTo>
                <a:cubicBezTo>
                  <a:pt x="1425" y="456"/>
                  <a:pt x="1424" y="456"/>
                  <a:pt x="1423" y="457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4" y="465"/>
                  <a:pt x="1414" y="465"/>
                  <a:pt x="1414" y="465"/>
                </a:cubicBezTo>
                <a:cubicBezTo>
                  <a:pt x="1413" y="466"/>
                  <a:pt x="1413" y="468"/>
                  <a:pt x="1414" y="470"/>
                </a:cubicBezTo>
                <a:cubicBezTo>
                  <a:pt x="1415" y="470"/>
                  <a:pt x="1415" y="470"/>
                  <a:pt x="1416" y="470"/>
                </a:cubicBezTo>
                <a:cubicBezTo>
                  <a:pt x="1417" y="470"/>
                  <a:pt x="1418" y="470"/>
                  <a:pt x="1418" y="470"/>
                </a:cubicBezTo>
                <a:close/>
                <a:moveTo>
                  <a:pt x="1378" y="519"/>
                </a:moveTo>
                <a:cubicBezTo>
                  <a:pt x="1379" y="520"/>
                  <a:pt x="1380" y="520"/>
                  <a:pt x="1380" y="520"/>
                </a:cubicBezTo>
                <a:cubicBezTo>
                  <a:pt x="1381" y="520"/>
                  <a:pt x="1382" y="520"/>
                  <a:pt x="1382" y="519"/>
                </a:cubicBezTo>
                <a:cubicBezTo>
                  <a:pt x="1391" y="511"/>
                  <a:pt x="1391" y="511"/>
                  <a:pt x="1391" y="511"/>
                </a:cubicBezTo>
                <a:cubicBezTo>
                  <a:pt x="1392" y="509"/>
                  <a:pt x="1392" y="507"/>
                  <a:pt x="1391" y="506"/>
                </a:cubicBezTo>
                <a:cubicBezTo>
                  <a:pt x="1390" y="505"/>
                  <a:pt x="1388" y="505"/>
                  <a:pt x="1387" y="506"/>
                </a:cubicBezTo>
                <a:cubicBezTo>
                  <a:pt x="1378" y="515"/>
                  <a:pt x="1378" y="515"/>
                  <a:pt x="1378" y="515"/>
                </a:cubicBezTo>
                <a:cubicBezTo>
                  <a:pt x="1377" y="516"/>
                  <a:pt x="1377" y="518"/>
                  <a:pt x="1378" y="519"/>
                </a:cubicBezTo>
                <a:close/>
                <a:moveTo>
                  <a:pt x="1394" y="507"/>
                </a:moveTo>
                <a:cubicBezTo>
                  <a:pt x="1395" y="507"/>
                  <a:pt x="1395" y="506"/>
                  <a:pt x="1396" y="506"/>
                </a:cubicBezTo>
                <a:cubicBezTo>
                  <a:pt x="1408" y="493"/>
                  <a:pt x="1408" y="493"/>
                  <a:pt x="1408" y="493"/>
                </a:cubicBezTo>
                <a:cubicBezTo>
                  <a:pt x="1410" y="492"/>
                  <a:pt x="1410" y="490"/>
                  <a:pt x="1408" y="489"/>
                </a:cubicBezTo>
                <a:cubicBezTo>
                  <a:pt x="1407" y="488"/>
                  <a:pt x="1405" y="488"/>
                  <a:pt x="1404" y="489"/>
                </a:cubicBezTo>
                <a:cubicBezTo>
                  <a:pt x="1392" y="501"/>
                  <a:pt x="1392" y="501"/>
                  <a:pt x="1392" y="501"/>
                </a:cubicBezTo>
                <a:cubicBezTo>
                  <a:pt x="1390" y="503"/>
                  <a:pt x="1390" y="504"/>
                  <a:pt x="1392" y="506"/>
                </a:cubicBezTo>
                <a:cubicBezTo>
                  <a:pt x="1392" y="506"/>
                  <a:pt x="1393" y="507"/>
                  <a:pt x="1394" y="507"/>
                </a:cubicBezTo>
                <a:close/>
                <a:moveTo>
                  <a:pt x="1382" y="529"/>
                </a:moveTo>
                <a:cubicBezTo>
                  <a:pt x="1381" y="528"/>
                  <a:pt x="1379" y="528"/>
                  <a:pt x="1378" y="529"/>
                </a:cubicBezTo>
                <a:cubicBezTo>
                  <a:pt x="1376" y="531"/>
                  <a:pt x="1376" y="531"/>
                  <a:pt x="1376" y="531"/>
                </a:cubicBezTo>
                <a:cubicBezTo>
                  <a:pt x="1374" y="533"/>
                  <a:pt x="1374" y="534"/>
                  <a:pt x="1376" y="536"/>
                </a:cubicBezTo>
                <a:cubicBezTo>
                  <a:pt x="1376" y="536"/>
                  <a:pt x="1377" y="537"/>
                  <a:pt x="1378" y="537"/>
                </a:cubicBezTo>
                <a:cubicBezTo>
                  <a:pt x="1379" y="537"/>
                  <a:pt x="1379" y="536"/>
                  <a:pt x="1380" y="536"/>
                </a:cubicBezTo>
                <a:cubicBezTo>
                  <a:pt x="1382" y="534"/>
                  <a:pt x="1382" y="534"/>
                  <a:pt x="1382" y="534"/>
                </a:cubicBezTo>
                <a:cubicBezTo>
                  <a:pt x="1383" y="533"/>
                  <a:pt x="1383" y="531"/>
                  <a:pt x="1382" y="529"/>
                </a:cubicBezTo>
                <a:close/>
                <a:moveTo>
                  <a:pt x="1385" y="529"/>
                </a:moveTo>
                <a:cubicBezTo>
                  <a:pt x="1386" y="529"/>
                  <a:pt x="1387" y="529"/>
                  <a:pt x="1388" y="528"/>
                </a:cubicBezTo>
                <a:cubicBezTo>
                  <a:pt x="1410" y="506"/>
                  <a:pt x="1410" y="506"/>
                  <a:pt x="1410" y="506"/>
                </a:cubicBezTo>
                <a:cubicBezTo>
                  <a:pt x="1411" y="505"/>
                  <a:pt x="1411" y="503"/>
                  <a:pt x="1410" y="502"/>
                </a:cubicBezTo>
                <a:cubicBezTo>
                  <a:pt x="1408" y="501"/>
                  <a:pt x="1406" y="501"/>
                  <a:pt x="1405" y="502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82" y="524"/>
                  <a:pt x="1382" y="524"/>
                  <a:pt x="1382" y="524"/>
                </a:cubicBezTo>
                <a:cubicBezTo>
                  <a:pt x="1381" y="525"/>
                  <a:pt x="1382" y="527"/>
                  <a:pt x="1383" y="528"/>
                </a:cubicBezTo>
                <a:cubicBezTo>
                  <a:pt x="1383" y="529"/>
                  <a:pt x="1385" y="529"/>
                  <a:pt x="1385" y="529"/>
                </a:cubicBezTo>
                <a:close/>
                <a:moveTo>
                  <a:pt x="1498" y="417"/>
                </a:moveTo>
                <a:cubicBezTo>
                  <a:pt x="1499" y="417"/>
                  <a:pt x="1499" y="416"/>
                  <a:pt x="1500" y="416"/>
                </a:cubicBezTo>
                <a:cubicBezTo>
                  <a:pt x="1510" y="406"/>
                  <a:pt x="1510" y="406"/>
                  <a:pt x="1510" y="406"/>
                </a:cubicBezTo>
                <a:cubicBezTo>
                  <a:pt x="1511" y="404"/>
                  <a:pt x="1511" y="403"/>
                  <a:pt x="1510" y="401"/>
                </a:cubicBezTo>
                <a:cubicBezTo>
                  <a:pt x="1509" y="400"/>
                  <a:pt x="1507" y="400"/>
                  <a:pt x="1506" y="401"/>
                </a:cubicBezTo>
                <a:cubicBezTo>
                  <a:pt x="1496" y="411"/>
                  <a:pt x="1496" y="411"/>
                  <a:pt x="1496" y="411"/>
                </a:cubicBezTo>
                <a:cubicBezTo>
                  <a:pt x="1494" y="413"/>
                  <a:pt x="1494" y="415"/>
                  <a:pt x="1496" y="416"/>
                </a:cubicBezTo>
                <a:cubicBezTo>
                  <a:pt x="1496" y="416"/>
                  <a:pt x="1497" y="417"/>
                  <a:pt x="1498" y="417"/>
                </a:cubicBezTo>
                <a:close/>
                <a:moveTo>
                  <a:pt x="1384" y="537"/>
                </a:moveTo>
                <a:cubicBezTo>
                  <a:pt x="1383" y="538"/>
                  <a:pt x="1383" y="538"/>
                  <a:pt x="1383" y="538"/>
                </a:cubicBezTo>
                <a:cubicBezTo>
                  <a:pt x="1381" y="539"/>
                  <a:pt x="1381" y="541"/>
                  <a:pt x="1383" y="543"/>
                </a:cubicBezTo>
                <a:cubicBezTo>
                  <a:pt x="1383" y="543"/>
                  <a:pt x="1384" y="544"/>
                  <a:pt x="1385" y="544"/>
                </a:cubicBezTo>
                <a:cubicBezTo>
                  <a:pt x="1386" y="544"/>
                  <a:pt x="1386" y="543"/>
                  <a:pt x="1387" y="543"/>
                </a:cubicBezTo>
                <a:cubicBezTo>
                  <a:pt x="1388" y="542"/>
                  <a:pt x="1388" y="542"/>
                  <a:pt x="1388" y="542"/>
                </a:cubicBezTo>
                <a:cubicBezTo>
                  <a:pt x="1389" y="541"/>
                  <a:pt x="1389" y="539"/>
                  <a:pt x="1388" y="537"/>
                </a:cubicBezTo>
                <a:cubicBezTo>
                  <a:pt x="1387" y="536"/>
                  <a:pt x="1385" y="536"/>
                  <a:pt x="1384" y="537"/>
                </a:cubicBezTo>
                <a:close/>
                <a:moveTo>
                  <a:pt x="1409" y="519"/>
                </a:moveTo>
                <a:cubicBezTo>
                  <a:pt x="1410" y="519"/>
                  <a:pt x="1411" y="519"/>
                  <a:pt x="1411" y="519"/>
                </a:cubicBezTo>
                <a:cubicBezTo>
                  <a:pt x="1414" y="515"/>
                  <a:pt x="1414" y="515"/>
                  <a:pt x="1414" y="515"/>
                </a:cubicBezTo>
                <a:cubicBezTo>
                  <a:pt x="1416" y="514"/>
                  <a:pt x="1416" y="512"/>
                  <a:pt x="1414" y="511"/>
                </a:cubicBezTo>
                <a:cubicBezTo>
                  <a:pt x="1413" y="510"/>
                  <a:pt x="1411" y="510"/>
                  <a:pt x="1410" y="511"/>
                </a:cubicBezTo>
                <a:cubicBezTo>
                  <a:pt x="1407" y="514"/>
                  <a:pt x="1407" y="514"/>
                  <a:pt x="1407" y="514"/>
                </a:cubicBezTo>
                <a:cubicBezTo>
                  <a:pt x="1406" y="515"/>
                  <a:pt x="1406" y="517"/>
                  <a:pt x="1407" y="519"/>
                </a:cubicBezTo>
                <a:cubicBezTo>
                  <a:pt x="1407" y="519"/>
                  <a:pt x="1408" y="519"/>
                  <a:pt x="1409" y="519"/>
                </a:cubicBezTo>
                <a:close/>
                <a:moveTo>
                  <a:pt x="1406" y="523"/>
                </a:moveTo>
                <a:cubicBezTo>
                  <a:pt x="1408" y="522"/>
                  <a:pt x="1408" y="520"/>
                  <a:pt x="1406" y="519"/>
                </a:cubicBezTo>
                <a:cubicBezTo>
                  <a:pt x="1405" y="518"/>
                  <a:pt x="1403" y="518"/>
                  <a:pt x="1402" y="519"/>
                </a:cubicBezTo>
                <a:cubicBezTo>
                  <a:pt x="1388" y="533"/>
                  <a:pt x="1388" y="533"/>
                  <a:pt x="1388" y="533"/>
                </a:cubicBezTo>
                <a:cubicBezTo>
                  <a:pt x="1387" y="534"/>
                  <a:pt x="1387" y="536"/>
                  <a:pt x="1388" y="537"/>
                </a:cubicBezTo>
                <a:cubicBezTo>
                  <a:pt x="1389" y="538"/>
                  <a:pt x="1389" y="538"/>
                  <a:pt x="1390" y="538"/>
                </a:cubicBezTo>
                <a:cubicBezTo>
                  <a:pt x="1391" y="538"/>
                  <a:pt x="1392" y="538"/>
                  <a:pt x="1392" y="537"/>
                </a:cubicBezTo>
                <a:lnTo>
                  <a:pt x="1406" y="523"/>
                </a:lnTo>
                <a:close/>
                <a:moveTo>
                  <a:pt x="1498" y="430"/>
                </a:moveTo>
                <a:cubicBezTo>
                  <a:pt x="1499" y="430"/>
                  <a:pt x="1500" y="430"/>
                  <a:pt x="1501" y="429"/>
                </a:cubicBezTo>
                <a:cubicBezTo>
                  <a:pt x="1513" y="417"/>
                  <a:pt x="1513" y="417"/>
                  <a:pt x="1513" y="417"/>
                </a:cubicBezTo>
                <a:cubicBezTo>
                  <a:pt x="1514" y="415"/>
                  <a:pt x="1514" y="413"/>
                  <a:pt x="1513" y="412"/>
                </a:cubicBezTo>
                <a:cubicBezTo>
                  <a:pt x="1512" y="411"/>
                  <a:pt x="1510" y="411"/>
                  <a:pt x="1509" y="412"/>
                </a:cubicBezTo>
                <a:cubicBezTo>
                  <a:pt x="1496" y="425"/>
                  <a:pt x="1496" y="425"/>
                  <a:pt x="1496" y="425"/>
                </a:cubicBezTo>
                <a:cubicBezTo>
                  <a:pt x="1495" y="426"/>
                  <a:pt x="1495" y="428"/>
                  <a:pt x="1496" y="429"/>
                </a:cubicBezTo>
                <a:cubicBezTo>
                  <a:pt x="1497" y="430"/>
                  <a:pt x="1498" y="430"/>
                  <a:pt x="1498" y="430"/>
                </a:cubicBezTo>
                <a:close/>
                <a:moveTo>
                  <a:pt x="1503" y="440"/>
                </a:moveTo>
                <a:cubicBezTo>
                  <a:pt x="1504" y="440"/>
                  <a:pt x="1504" y="439"/>
                  <a:pt x="1505" y="439"/>
                </a:cubicBezTo>
                <a:cubicBezTo>
                  <a:pt x="1506" y="438"/>
                  <a:pt x="1506" y="438"/>
                  <a:pt x="1506" y="438"/>
                </a:cubicBezTo>
                <a:cubicBezTo>
                  <a:pt x="1506" y="437"/>
                  <a:pt x="1507" y="437"/>
                  <a:pt x="1507" y="436"/>
                </a:cubicBezTo>
                <a:cubicBezTo>
                  <a:pt x="1507" y="436"/>
                  <a:pt x="1508" y="436"/>
                  <a:pt x="1508" y="436"/>
                </a:cubicBezTo>
                <a:cubicBezTo>
                  <a:pt x="1512" y="432"/>
                  <a:pt x="1512" y="432"/>
                  <a:pt x="1512" y="432"/>
                </a:cubicBezTo>
                <a:cubicBezTo>
                  <a:pt x="1513" y="430"/>
                  <a:pt x="1513" y="428"/>
                  <a:pt x="1512" y="427"/>
                </a:cubicBezTo>
                <a:cubicBezTo>
                  <a:pt x="1511" y="426"/>
                  <a:pt x="1509" y="426"/>
                  <a:pt x="1508" y="427"/>
                </a:cubicBezTo>
                <a:cubicBezTo>
                  <a:pt x="1504" y="431"/>
                  <a:pt x="1504" y="431"/>
                  <a:pt x="1504" y="431"/>
                </a:cubicBezTo>
                <a:cubicBezTo>
                  <a:pt x="1503" y="432"/>
                  <a:pt x="1503" y="432"/>
                  <a:pt x="1503" y="433"/>
                </a:cubicBezTo>
                <a:cubicBezTo>
                  <a:pt x="1502" y="433"/>
                  <a:pt x="1502" y="433"/>
                  <a:pt x="1502" y="433"/>
                </a:cubicBezTo>
                <a:cubicBezTo>
                  <a:pt x="1501" y="434"/>
                  <a:pt x="1501" y="434"/>
                  <a:pt x="1501" y="434"/>
                </a:cubicBezTo>
                <a:cubicBezTo>
                  <a:pt x="1499" y="436"/>
                  <a:pt x="1499" y="437"/>
                  <a:pt x="1501" y="439"/>
                </a:cubicBezTo>
                <a:cubicBezTo>
                  <a:pt x="1501" y="439"/>
                  <a:pt x="1502" y="440"/>
                  <a:pt x="1503" y="440"/>
                </a:cubicBezTo>
                <a:close/>
                <a:moveTo>
                  <a:pt x="1411" y="529"/>
                </a:moveTo>
                <a:cubicBezTo>
                  <a:pt x="1409" y="527"/>
                  <a:pt x="1408" y="527"/>
                  <a:pt x="1406" y="529"/>
                </a:cubicBezTo>
                <a:cubicBezTo>
                  <a:pt x="1393" y="542"/>
                  <a:pt x="1393" y="542"/>
                  <a:pt x="1393" y="542"/>
                </a:cubicBezTo>
                <a:cubicBezTo>
                  <a:pt x="1392" y="543"/>
                  <a:pt x="1392" y="545"/>
                  <a:pt x="1393" y="547"/>
                </a:cubicBezTo>
                <a:cubicBezTo>
                  <a:pt x="1393" y="547"/>
                  <a:pt x="1394" y="547"/>
                  <a:pt x="1395" y="547"/>
                </a:cubicBezTo>
                <a:cubicBezTo>
                  <a:pt x="1396" y="547"/>
                  <a:pt x="1397" y="547"/>
                  <a:pt x="1397" y="547"/>
                </a:cubicBezTo>
                <a:cubicBezTo>
                  <a:pt x="1411" y="533"/>
                  <a:pt x="1411" y="533"/>
                  <a:pt x="1411" y="533"/>
                </a:cubicBezTo>
                <a:cubicBezTo>
                  <a:pt x="1412" y="532"/>
                  <a:pt x="1412" y="530"/>
                  <a:pt x="1411" y="529"/>
                </a:cubicBezTo>
                <a:close/>
                <a:moveTo>
                  <a:pt x="1518" y="431"/>
                </a:moveTo>
                <a:cubicBezTo>
                  <a:pt x="1516" y="433"/>
                  <a:pt x="1516" y="433"/>
                  <a:pt x="1516" y="433"/>
                </a:cubicBezTo>
                <a:cubicBezTo>
                  <a:pt x="1514" y="435"/>
                  <a:pt x="1514" y="436"/>
                  <a:pt x="1516" y="438"/>
                </a:cubicBezTo>
                <a:cubicBezTo>
                  <a:pt x="1516" y="438"/>
                  <a:pt x="1517" y="439"/>
                  <a:pt x="1518" y="439"/>
                </a:cubicBezTo>
                <a:cubicBezTo>
                  <a:pt x="1519" y="439"/>
                  <a:pt x="1519" y="438"/>
                  <a:pt x="1520" y="438"/>
                </a:cubicBezTo>
                <a:cubicBezTo>
                  <a:pt x="1523" y="435"/>
                  <a:pt x="1523" y="435"/>
                  <a:pt x="1523" y="435"/>
                </a:cubicBezTo>
                <a:cubicBezTo>
                  <a:pt x="1524" y="434"/>
                  <a:pt x="1524" y="432"/>
                  <a:pt x="1523" y="431"/>
                </a:cubicBezTo>
                <a:cubicBezTo>
                  <a:pt x="1521" y="429"/>
                  <a:pt x="1519" y="429"/>
                  <a:pt x="1518" y="431"/>
                </a:cubicBezTo>
                <a:close/>
                <a:moveTo>
                  <a:pt x="1485" y="471"/>
                </a:moveTo>
                <a:cubicBezTo>
                  <a:pt x="1486" y="471"/>
                  <a:pt x="1487" y="471"/>
                  <a:pt x="1487" y="470"/>
                </a:cubicBezTo>
                <a:cubicBezTo>
                  <a:pt x="1501" y="456"/>
                  <a:pt x="1501" y="456"/>
                  <a:pt x="1501" y="456"/>
                </a:cubicBezTo>
                <a:cubicBezTo>
                  <a:pt x="1502" y="455"/>
                  <a:pt x="1502" y="453"/>
                  <a:pt x="1501" y="452"/>
                </a:cubicBezTo>
                <a:cubicBezTo>
                  <a:pt x="1500" y="451"/>
                  <a:pt x="1498" y="451"/>
                  <a:pt x="1497" y="452"/>
                </a:cubicBezTo>
                <a:cubicBezTo>
                  <a:pt x="1483" y="466"/>
                  <a:pt x="1483" y="466"/>
                  <a:pt x="1483" y="466"/>
                </a:cubicBezTo>
                <a:cubicBezTo>
                  <a:pt x="1482" y="467"/>
                  <a:pt x="1482" y="469"/>
                  <a:pt x="1483" y="470"/>
                </a:cubicBezTo>
                <a:cubicBezTo>
                  <a:pt x="1484" y="471"/>
                  <a:pt x="1484" y="471"/>
                  <a:pt x="1485" y="471"/>
                </a:cubicBezTo>
                <a:close/>
                <a:moveTo>
                  <a:pt x="1417" y="536"/>
                </a:moveTo>
                <a:cubicBezTo>
                  <a:pt x="1416" y="535"/>
                  <a:pt x="1414" y="535"/>
                  <a:pt x="1413" y="536"/>
                </a:cubicBezTo>
                <a:cubicBezTo>
                  <a:pt x="1398" y="551"/>
                  <a:pt x="1398" y="551"/>
                  <a:pt x="1398" y="551"/>
                </a:cubicBezTo>
                <a:cubicBezTo>
                  <a:pt x="1397" y="552"/>
                  <a:pt x="1397" y="554"/>
                  <a:pt x="1398" y="555"/>
                </a:cubicBezTo>
                <a:cubicBezTo>
                  <a:pt x="1399" y="556"/>
                  <a:pt x="1400" y="556"/>
                  <a:pt x="1401" y="556"/>
                </a:cubicBezTo>
                <a:cubicBezTo>
                  <a:pt x="1401" y="556"/>
                  <a:pt x="1402" y="556"/>
                  <a:pt x="1403" y="555"/>
                </a:cubicBezTo>
                <a:cubicBezTo>
                  <a:pt x="1417" y="541"/>
                  <a:pt x="1417" y="541"/>
                  <a:pt x="1417" y="541"/>
                </a:cubicBezTo>
                <a:cubicBezTo>
                  <a:pt x="1418" y="539"/>
                  <a:pt x="1418" y="537"/>
                  <a:pt x="1417" y="536"/>
                </a:cubicBezTo>
                <a:close/>
                <a:moveTo>
                  <a:pt x="1425" y="547"/>
                </a:moveTo>
                <a:cubicBezTo>
                  <a:pt x="1425" y="547"/>
                  <a:pt x="1425" y="547"/>
                  <a:pt x="1425" y="547"/>
                </a:cubicBezTo>
                <a:cubicBezTo>
                  <a:pt x="1428" y="544"/>
                  <a:pt x="1428" y="544"/>
                  <a:pt x="1428" y="544"/>
                </a:cubicBezTo>
                <a:cubicBezTo>
                  <a:pt x="1429" y="542"/>
                  <a:pt x="1429" y="540"/>
                  <a:pt x="1428" y="539"/>
                </a:cubicBezTo>
                <a:cubicBezTo>
                  <a:pt x="1427" y="538"/>
                  <a:pt x="1425" y="538"/>
                  <a:pt x="1424" y="539"/>
                </a:cubicBezTo>
                <a:cubicBezTo>
                  <a:pt x="1421" y="542"/>
                  <a:pt x="1421" y="542"/>
                  <a:pt x="1421" y="542"/>
                </a:cubicBezTo>
                <a:cubicBezTo>
                  <a:pt x="1420" y="542"/>
                  <a:pt x="1420" y="543"/>
                  <a:pt x="1420" y="543"/>
                </a:cubicBezTo>
                <a:cubicBezTo>
                  <a:pt x="1420" y="543"/>
                  <a:pt x="1420" y="543"/>
                  <a:pt x="1420" y="543"/>
                </a:cubicBezTo>
                <a:cubicBezTo>
                  <a:pt x="1406" y="557"/>
                  <a:pt x="1406" y="557"/>
                  <a:pt x="1406" y="557"/>
                </a:cubicBezTo>
                <a:cubicBezTo>
                  <a:pt x="1405" y="558"/>
                  <a:pt x="1405" y="560"/>
                  <a:pt x="1406" y="561"/>
                </a:cubicBezTo>
                <a:cubicBezTo>
                  <a:pt x="1407" y="562"/>
                  <a:pt x="1408" y="562"/>
                  <a:pt x="1408" y="562"/>
                </a:cubicBezTo>
                <a:cubicBezTo>
                  <a:pt x="1409" y="562"/>
                  <a:pt x="1410" y="562"/>
                  <a:pt x="1411" y="561"/>
                </a:cubicBezTo>
                <a:cubicBezTo>
                  <a:pt x="1424" y="547"/>
                  <a:pt x="1424" y="547"/>
                  <a:pt x="1424" y="547"/>
                </a:cubicBezTo>
                <a:cubicBezTo>
                  <a:pt x="1425" y="547"/>
                  <a:pt x="1425" y="547"/>
                  <a:pt x="1425" y="547"/>
                </a:cubicBezTo>
                <a:close/>
                <a:moveTo>
                  <a:pt x="1521" y="442"/>
                </a:moveTo>
                <a:cubicBezTo>
                  <a:pt x="1519" y="444"/>
                  <a:pt x="1519" y="444"/>
                  <a:pt x="1519" y="444"/>
                </a:cubicBezTo>
                <a:cubicBezTo>
                  <a:pt x="1519" y="444"/>
                  <a:pt x="1518" y="445"/>
                  <a:pt x="1518" y="446"/>
                </a:cubicBezTo>
                <a:cubicBezTo>
                  <a:pt x="1518" y="446"/>
                  <a:pt x="1517" y="446"/>
                  <a:pt x="1516" y="447"/>
                </a:cubicBezTo>
                <a:cubicBezTo>
                  <a:pt x="1510" y="453"/>
                  <a:pt x="1510" y="453"/>
                  <a:pt x="1510" y="453"/>
                </a:cubicBezTo>
                <a:cubicBezTo>
                  <a:pt x="1509" y="454"/>
                  <a:pt x="1509" y="456"/>
                  <a:pt x="1510" y="457"/>
                </a:cubicBezTo>
                <a:cubicBezTo>
                  <a:pt x="1511" y="458"/>
                  <a:pt x="1512" y="458"/>
                  <a:pt x="1513" y="458"/>
                </a:cubicBezTo>
                <a:cubicBezTo>
                  <a:pt x="1513" y="458"/>
                  <a:pt x="1514" y="458"/>
                  <a:pt x="1515" y="457"/>
                </a:cubicBezTo>
                <a:cubicBezTo>
                  <a:pt x="1521" y="451"/>
                  <a:pt x="1521" y="451"/>
                  <a:pt x="1521" y="451"/>
                </a:cubicBezTo>
                <a:cubicBezTo>
                  <a:pt x="1521" y="450"/>
                  <a:pt x="1522" y="450"/>
                  <a:pt x="1522" y="449"/>
                </a:cubicBezTo>
                <a:cubicBezTo>
                  <a:pt x="1522" y="449"/>
                  <a:pt x="1523" y="449"/>
                  <a:pt x="1523" y="448"/>
                </a:cubicBezTo>
                <a:cubicBezTo>
                  <a:pt x="1525" y="446"/>
                  <a:pt x="1525" y="446"/>
                  <a:pt x="1525" y="446"/>
                </a:cubicBezTo>
                <a:cubicBezTo>
                  <a:pt x="1527" y="445"/>
                  <a:pt x="1527" y="443"/>
                  <a:pt x="1525" y="442"/>
                </a:cubicBezTo>
                <a:cubicBezTo>
                  <a:pt x="1524" y="441"/>
                  <a:pt x="1522" y="441"/>
                  <a:pt x="1521" y="442"/>
                </a:cubicBezTo>
                <a:close/>
                <a:moveTo>
                  <a:pt x="1531" y="446"/>
                </a:moveTo>
                <a:cubicBezTo>
                  <a:pt x="1526" y="451"/>
                  <a:pt x="1526" y="451"/>
                  <a:pt x="1526" y="451"/>
                </a:cubicBezTo>
                <a:cubicBezTo>
                  <a:pt x="1525" y="452"/>
                  <a:pt x="1525" y="452"/>
                  <a:pt x="1525" y="453"/>
                </a:cubicBezTo>
                <a:cubicBezTo>
                  <a:pt x="1524" y="453"/>
                  <a:pt x="1524" y="453"/>
                  <a:pt x="1523" y="454"/>
                </a:cubicBezTo>
                <a:cubicBezTo>
                  <a:pt x="1515" y="462"/>
                  <a:pt x="1515" y="462"/>
                  <a:pt x="1515" y="462"/>
                </a:cubicBezTo>
                <a:cubicBezTo>
                  <a:pt x="1514" y="463"/>
                  <a:pt x="1514" y="465"/>
                  <a:pt x="1515" y="466"/>
                </a:cubicBezTo>
                <a:cubicBezTo>
                  <a:pt x="1516" y="467"/>
                  <a:pt x="1516" y="467"/>
                  <a:pt x="1517" y="467"/>
                </a:cubicBezTo>
                <a:cubicBezTo>
                  <a:pt x="1518" y="467"/>
                  <a:pt x="1519" y="467"/>
                  <a:pt x="1519" y="466"/>
                </a:cubicBezTo>
                <a:cubicBezTo>
                  <a:pt x="1527" y="458"/>
                  <a:pt x="1527" y="458"/>
                  <a:pt x="1527" y="458"/>
                </a:cubicBezTo>
                <a:cubicBezTo>
                  <a:pt x="1528" y="458"/>
                  <a:pt x="1528" y="457"/>
                  <a:pt x="1528" y="456"/>
                </a:cubicBezTo>
                <a:cubicBezTo>
                  <a:pt x="1529" y="456"/>
                  <a:pt x="1530" y="456"/>
                  <a:pt x="1530" y="455"/>
                </a:cubicBezTo>
                <a:cubicBezTo>
                  <a:pt x="1535" y="451"/>
                  <a:pt x="1535" y="451"/>
                  <a:pt x="1535" y="451"/>
                </a:cubicBezTo>
                <a:cubicBezTo>
                  <a:pt x="1536" y="450"/>
                  <a:pt x="1536" y="448"/>
                  <a:pt x="1535" y="446"/>
                </a:cubicBezTo>
                <a:cubicBezTo>
                  <a:pt x="1534" y="445"/>
                  <a:pt x="1532" y="445"/>
                  <a:pt x="1531" y="446"/>
                </a:cubicBezTo>
                <a:close/>
                <a:moveTo>
                  <a:pt x="1423" y="562"/>
                </a:moveTo>
                <a:cubicBezTo>
                  <a:pt x="1424" y="561"/>
                  <a:pt x="1424" y="559"/>
                  <a:pt x="1423" y="558"/>
                </a:cubicBezTo>
                <a:cubicBezTo>
                  <a:pt x="1422" y="557"/>
                  <a:pt x="1420" y="557"/>
                  <a:pt x="1419" y="558"/>
                </a:cubicBezTo>
                <a:cubicBezTo>
                  <a:pt x="1416" y="561"/>
                  <a:pt x="1416" y="561"/>
                  <a:pt x="1416" y="561"/>
                </a:cubicBezTo>
                <a:cubicBezTo>
                  <a:pt x="1415" y="562"/>
                  <a:pt x="1415" y="564"/>
                  <a:pt x="1416" y="565"/>
                </a:cubicBezTo>
                <a:cubicBezTo>
                  <a:pt x="1416" y="566"/>
                  <a:pt x="1417" y="566"/>
                  <a:pt x="1418" y="566"/>
                </a:cubicBezTo>
                <a:cubicBezTo>
                  <a:pt x="1419" y="566"/>
                  <a:pt x="1420" y="566"/>
                  <a:pt x="1420" y="565"/>
                </a:cubicBezTo>
                <a:lnTo>
                  <a:pt x="1423" y="562"/>
                </a:lnTo>
                <a:close/>
                <a:moveTo>
                  <a:pt x="1446" y="539"/>
                </a:moveTo>
                <a:cubicBezTo>
                  <a:pt x="1446" y="539"/>
                  <a:pt x="1447" y="538"/>
                  <a:pt x="1448" y="538"/>
                </a:cubicBezTo>
                <a:cubicBezTo>
                  <a:pt x="1497" y="489"/>
                  <a:pt x="1497" y="489"/>
                  <a:pt x="1497" y="489"/>
                </a:cubicBezTo>
                <a:cubicBezTo>
                  <a:pt x="1498" y="488"/>
                  <a:pt x="1498" y="486"/>
                  <a:pt x="1497" y="485"/>
                </a:cubicBezTo>
                <a:cubicBezTo>
                  <a:pt x="1495" y="483"/>
                  <a:pt x="1493" y="483"/>
                  <a:pt x="1492" y="485"/>
                </a:cubicBezTo>
                <a:cubicBezTo>
                  <a:pt x="1443" y="533"/>
                  <a:pt x="1443" y="533"/>
                  <a:pt x="1443" y="533"/>
                </a:cubicBezTo>
                <a:cubicBezTo>
                  <a:pt x="1442" y="535"/>
                  <a:pt x="1442" y="537"/>
                  <a:pt x="1443" y="538"/>
                </a:cubicBezTo>
                <a:cubicBezTo>
                  <a:pt x="1444" y="538"/>
                  <a:pt x="1445" y="539"/>
                  <a:pt x="1446" y="539"/>
                </a:cubicBezTo>
                <a:close/>
                <a:moveTo>
                  <a:pt x="1535" y="464"/>
                </a:moveTo>
                <a:cubicBezTo>
                  <a:pt x="1537" y="463"/>
                  <a:pt x="1537" y="463"/>
                  <a:pt x="1537" y="463"/>
                </a:cubicBezTo>
                <a:cubicBezTo>
                  <a:pt x="1538" y="462"/>
                  <a:pt x="1538" y="460"/>
                  <a:pt x="1537" y="459"/>
                </a:cubicBezTo>
                <a:cubicBezTo>
                  <a:pt x="1536" y="457"/>
                  <a:pt x="1534" y="457"/>
                  <a:pt x="1532" y="459"/>
                </a:cubicBezTo>
                <a:cubicBezTo>
                  <a:pt x="1531" y="460"/>
                  <a:pt x="1531" y="460"/>
                  <a:pt x="1531" y="460"/>
                </a:cubicBezTo>
                <a:cubicBezTo>
                  <a:pt x="1530" y="461"/>
                  <a:pt x="1530" y="463"/>
                  <a:pt x="1531" y="464"/>
                </a:cubicBezTo>
                <a:cubicBezTo>
                  <a:pt x="1531" y="465"/>
                  <a:pt x="1532" y="465"/>
                  <a:pt x="1533" y="465"/>
                </a:cubicBezTo>
                <a:cubicBezTo>
                  <a:pt x="1534" y="465"/>
                  <a:pt x="1535" y="465"/>
                  <a:pt x="1535" y="464"/>
                </a:cubicBezTo>
                <a:close/>
                <a:moveTo>
                  <a:pt x="1432" y="563"/>
                </a:moveTo>
                <a:cubicBezTo>
                  <a:pt x="1431" y="562"/>
                  <a:pt x="1429" y="562"/>
                  <a:pt x="1428" y="563"/>
                </a:cubicBezTo>
                <a:cubicBezTo>
                  <a:pt x="1420" y="571"/>
                  <a:pt x="1420" y="571"/>
                  <a:pt x="1420" y="571"/>
                </a:cubicBezTo>
                <a:cubicBezTo>
                  <a:pt x="1419" y="572"/>
                  <a:pt x="1419" y="574"/>
                  <a:pt x="1420" y="575"/>
                </a:cubicBezTo>
                <a:cubicBezTo>
                  <a:pt x="1421" y="576"/>
                  <a:pt x="1421" y="576"/>
                  <a:pt x="1422" y="576"/>
                </a:cubicBezTo>
                <a:cubicBezTo>
                  <a:pt x="1423" y="576"/>
                  <a:pt x="1424" y="576"/>
                  <a:pt x="1424" y="575"/>
                </a:cubicBezTo>
                <a:cubicBezTo>
                  <a:pt x="1432" y="568"/>
                  <a:pt x="1432" y="568"/>
                  <a:pt x="1432" y="568"/>
                </a:cubicBezTo>
                <a:cubicBezTo>
                  <a:pt x="1433" y="566"/>
                  <a:pt x="1433" y="564"/>
                  <a:pt x="1432" y="563"/>
                </a:cubicBezTo>
                <a:close/>
                <a:moveTo>
                  <a:pt x="1493" y="502"/>
                </a:moveTo>
                <a:cubicBezTo>
                  <a:pt x="1492" y="501"/>
                  <a:pt x="1490" y="501"/>
                  <a:pt x="1489" y="502"/>
                </a:cubicBezTo>
                <a:cubicBezTo>
                  <a:pt x="1447" y="544"/>
                  <a:pt x="1447" y="544"/>
                  <a:pt x="1447" y="544"/>
                </a:cubicBezTo>
                <a:cubicBezTo>
                  <a:pt x="1446" y="545"/>
                  <a:pt x="1446" y="547"/>
                  <a:pt x="1447" y="548"/>
                </a:cubicBezTo>
                <a:cubicBezTo>
                  <a:pt x="1448" y="549"/>
                  <a:pt x="1449" y="549"/>
                  <a:pt x="1450" y="549"/>
                </a:cubicBezTo>
                <a:cubicBezTo>
                  <a:pt x="1450" y="549"/>
                  <a:pt x="1451" y="549"/>
                  <a:pt x="1452" y="548"/>
                </a:cubicBezTo>
                <a:cubicBezTo>
                  <a:pt x="1493" y="507"/>
                  <a:pt x="1493" y="507"/>
                  <a:pt x="1493" y="507"/>
                </a:cubicBezTo>
                <a:cubicBezTo>
                  <a:pt x="1494" y="505"/>
                  <a:pt x="1494" y="503"/>
                  <a:pt x="1493" y="502"/>
                </a:cubicBezTo>
                <a:close/>
                <a:moveTo>
                  <a:pt x="1528" y="471"/>
                </a:moveTo>
                <a:cubicBezTo>
                  <a:pt x="1529" y="470"/>
                  <a:pt x="1529" y="468"/>
                  <a:pt x="1528" y="467"/>
                </a:cubicBezTo>
                <a:cubicBezTo>
                  <a:pt x="1527" y="466"/>
                  <a:pt x="1525" y="466"/>
                  <a:pt x="1524" y="467"/>
                </a:cubicBezTo>
                <a:cubicBezTo>
                  <a:pt x="1518" y="473"/>
                  <a:pt x="1518" y="473"/>
                  <a:pt x="1518" y="473"/>
                </a:cubicBezTo>
                <a:cubicBezTo>
                  <a:pt x="1518" y="473"/>
                  <a:pt x="1517" y="474"/>
                  <a:pt x="1517" y="474"/>
                </a:cubicBezTo>
                <a:cubicBezTo>
                  <a:pt x="1517" y="474"/>
                  <a:pt x="1516" y="475"/>
                  <a:pt x="1516" y="475"/>
                </a:cubicBezTo>
                <a:cubicBezTo>
                  <a:pt x="1513" y="477"/>
                  <a:pt x="1513" y="477"/>
                  <a:pt x="1513" y="477"/>
                </a:cubicBezTo>
                <a:cubicBezTo>
                  <a:pt x="1512" y="479"/>
                  <a:pt x="1512" y="481"/>
                  <a:pt x="1513" y="482"/>
                </a:cubicBezTo>
                <a:cubicBezTo>
                  <a:pt x="1514" y="482"/>
                  <a:pt x="1515" y="483"/>
                  <a:pt x="1516" y="483"/>
                </a:cubicBezTo>
                <a:cubicBezTo>
                  <a:pt x="1516" y="483"/>
                  <a:pt x="1517" y="482"/>
                  <a:pt x="1518" y="482"/>
                </a:cubicBezTo>
                <a:cubicBezTo>
                  <a:pt x="1520" y="480"/>
                  <a:pt x="1520" y="480"/>
                  <a:pt x="1520" y="480"/>
                </a:cubicBezTo>
                <a:cubicBezTo>
                  <a:pt x="1521" y="479"/>
                  <a:pt x="1521" y="478"/>
                  <a:pt x="1521" y="478"/>
                </a:cubicBezTo>
                <a:cubicBezTo>
                  <a:pt x="1521" y="478"/>
                  <a:pt x="1522" y="478"/>
                  <a:pt x="1522" y="477"/>
                </a:cubicBezTo>
                <a:lnTo>
                  <a:pt x="1528" y="471"/>
                </a:lnTo>
                <a:close/>
                <a:moveTo>
                  <a:pt x="1513" y="487"/>
                </a:moveTo>
                <a:cubicBezTo>
                  <a:pt x="1514" y="485"/>
                  <a:pt x="1514" y="483"/>
                  <a:pt x="1513" y="482"/>
                </a:cubicBezTo>
                <a:cubicBezTo>
                  <a:pt x="1512" y="481"/>
                  <a:pt x="1510" y="481"/>
                  <a:pt x="1509" y="482"/>
                </a:cubicBezTo>
                <a:cubicBezTo>
                  <a:pt x="1507" y="484"/>
                  <a:pt x="1507" y="484"/>
                  <a:pt x="1507" y="484"/>
                </a:cubicBezTo>
                <a:cubicBezTo>
                  <a:pt x="1506" y="485"/>
                  <a:pt x="1506" y="487"/>
                  <a:pt x="1507" y="488"/>
                </a:cubicBezTo>
                <a:cubicBezTo>
                  <a:pt x="1508" y="489"/>
                  <a:pt x="1508" y="489"/>
                  <a:pt x="1509" y="489"/>
                </a:cubicBezTo>
                <a:cubicBezTo>
                  <a:pt x="1510" y="489"/>
                  <a:pt x="1511" y="489"/>
                  <a:pt x="1511" y="488"/>
                </a:cubicBezTo>
                <a:lnTo>
                  <a:pt x="1513" y="487"/>
                </a:lnTo>
                <a:close/>
                <a:moveTo>
                  <a:pt x="1497" y="512"/>
                </a:moveTo>
                <a:cubicBezTo>
                  <a:pt x="1496" y="511"/>
                  <a:pt x="1494" y="511"/>
                  <a:pt x="1493" y="512"/>
                </a:cubicBezTo>
                <a:cubicBezTo>
                  <a:pt x="1459" y="545"/>
                  <a:pt x="1459" y="545"/>
                  <a:pt x="1459" y="545"/>
                </a:cubicBezTo>
                <a:cubicBezTo>
                  <a:pt x="1458" y="547"/>
                  <a:pt x="1458" y="549"/>
                  <a:pt x="1459" y="550"/>
                </a:cubicBezTo>
                <a:cubicBezTo>
                  <a:pt x="1460" y="550"/>
                  <a:pt x="1461" y="551"/>
                  <a:pt x="1462" y="551"/>
                </a:cubicBezTo>
                <a:cubicBezTo>
                  <a:pt x="1462" y="551"/>
                  <a:pt x="1463" y="550"/>
                  <a:pt x="1464" y="550"/>
                </a:cubicBezTo>
                <a:cubicBezTo>
                  <a:pt x="1497" y="516"/>
                  <a:pt x="1497" y="516"/>
                  <a:pt x="1497" y="516"/>
                </a:cubicBezTo>
                <a:cubicBezTo>
                  <a:pt x="1498" y="515"/>
                  <a:pt x="1498" y="513"/>
                  <a:pt x="1497" y="512"/>
                </a:cubicBezTo>
                <a:close/>
                <a:moveTo>
                  <a:pt x="1442" y="567"/>
                </a:moveTo>
                <a:cubicBezTo>
                  <a:pt x="1441" y="566"/>
                  <a:pt x="1439" y="566"/>
                  <a:pt x="1438" y="567"/>
                </a:cubicBezTo>
                <a:cubicBezTo>
                  <a:pt x="1430" y="575"/>
                  <a:pt x="1430" y="575"/>
                  <a:pt x="1430" y="575"/>
                </a:cubicBezTo>
                <a:cubicBezTo>
                  <a:pt x="1429" y="576"/>
                  <a:pt x="1429" y="578"/>
                  <a:pt x="1430" y="579"/>
                </a:cubicBezTo>
                <a:cubicBezTo>
                  <a:pt x="1430" y="580"/>
                  <a:pt x="1431" y="580"/>
                  <a:pt x="1432" y="580"/>
                </a:cubicBezTo>
                <a:cubicBezTo>
                  <a:pt x="1433" y="580"/>
                  <a:pt x="1434" y="580"/>
                  <a:pt x="1434" y="579"/>
                </a:cubicBezTo>
                <a:cubicBezTo>
                  <a:pt x="1442" y="571"/>
                  <a:pt x="1442" y="571"/>
                  <a:pt x="1442" y="571"/>
                </a:cubicBezTo>
                <a:cubicBezTo>
                  <a:pt x="1443" y="570"/>
                  <a:pt x="1443" y="568"/>
                  <a:pt x="1442" y="567"/>
                </a:cubicBezTo>
                <a:close/>
                <a:moveTo>
                  <a:pt x="1528" y="484"/>
                </a:moveTo>
                <a:cubicBezTo>
                  <a:pt x="1529" y="484"/>
                  <a:pt x="1530" y="484"/>
                  <a:pt x="1530" y="483"/>
                </a:cubicBezTo>
                <a:cubicBezTo>
                  <a:pt x="1541" y="472"/>
                  <a:pt x="1541" y="472"/>
                  <a:pt x="1541" y="472"/>
                </a:cubicBezTo>
                <a:cubicBezTo>
                  <a:pt x="1543" y="471"/>
                  <a:pt x="1543" y="469"/>
                  <a:pt x="1541" y="468"/>
                </a:cubicBezTo>
                <a:cubicBezTo>
                  <a:pt x="1540" y="467"/>
                  <a:pt x="1538" y="467"/>
                  <a:pt x="1537" y="468"/>
                </a:cubicBezTo>
                <a:cubicBezTo>
                  <a:pt x="1526" y="479"/>
                  <a:pt x="1526" y="479"/>
                  <a:pt x="1526" y="479"/>
                </a:cubicBezTo>
                <a:cubicBezTo>
                  <a:pt x="1525" y="480"/>
                  <a:pt x="1525" y="482"/>
                  <a:pt x="1526" y="483"/>
                </a:cubicBezTo>
                <a:cubicBezTo>
                  <a:pt x="1527" y="484"/>
                  <a:pt x="1527" y="484"/>
                  <a:pt x="1528" y="484"/>
                </a:cubicBezTo>
                <a:close/>
                <a:moveTo>
                  <a:pt x="1442" y="581"/>
                </a:moveTo>
                <a:cubicBezTo>
                  <a:pt x="1443" y="582"/>
                  <a:pt x="1444" y="582"/>
                  <a:pt x="1444" y="582"/>
                </a:cubicBezTo>
                <a:cubicBezTo>
                  <a:pt x="1445" y="582"/>
                  <a:pt x="1446" y="582"/>
                  <a:pt x="1447" y="581"/>
                </a:cubicBezTo>
                <a:cubicBezTo>
                  <a:pt x="1456" y="571"/>
                  <a:pt x="1456" y="571"/>
                  <a:pt x="1456" y="571"/>
                </a:cubicBezTo>
                <a:cubicBezTo>
                  <a:pt x="1458" y="570"/>
                  <a:pt x="1458" y="568"/>
                  <a:pt x="1456" y="567"/>
                </a:cubicBezTo>
                <a:cubicBezTo>
                  <a:pt x="1455" y="566"/>
                  <a:pt x="1453" y="566"/>
                  <a:pt x="1452" y="567"/>
                </a:cubicBezTo>
                <a:cubicBezTo>
                  <a:pt x="1442" y="577"/>
                  <a:pt x="1442" y="577"/>
                  <a:pt x="1442" y="577"/>
                </a:cubicBezTo>
                <a:cubicBezTo>
                  <a:pt x="1441" y="578"/>
                  <a:pt x="1441" y="580"/>
                  <a:pt x="1442" y="581"/>
                </a:cubicBezTo>
                <a:close/>
                <a:moveTo>
                  <a:pt x="1542" y="485"/>
                </a:moveTo>
                <a:cubicBezTo>
                  <a:pt x="1544" y="484"/>
                  <a:pt x="1544" y="484"/>
                  <a:pt x="1544" y="484"/>
                </a:cubicBezTo>
                <a:cubicBezTo>
                  <a:pt x="1545" y="483"/>
                  <a:pt x="1545" y="481"/>
                  <a:pt x="1544" y="479"/>
                </a:cubicBezTo>
                <a:cubicBezTo>
                  <a:pt x="1543" y="478"/>
                  <a:pt x="1541" y="478"/>
                  <a:pt x="1539" y="479"/>
                </a:cubicBezTo>
                <a:cubicBezTo>
                  <a:pt x="1538" y="481"/>
                  <a:pt x="1538" y="481"/>
                  <a:pt x="1538" y="481"/>
                </a:cubicBezTo>
                <a:cubicBezTo>
                  <a:pt x="1538" y="481"/>
                  <a:pt x="1537" y="482"/>
                  <a:pt x="1537" y="483"/>
                </a:cubicBezTo>
                <a:cubicBezTo>
                  <a:pt x="1537" y="483"/>
                  <a:pt x="1536" y="483"/>
                  <a:pt x="1535" y="484"/>
                </a:cubicBezTo>
                <a:cubicBezTo>
                  <a:pt x="1534" y="485"/>
                  <a:pt x="1534" y="485"/>
                  <a:pt x="1534" y="485"/>
                </a:cubicBezTo>
                <a:cubicBezTo>
                  <a:pt x="1533" y="486"/>
                  <a:pt x="1533" y="488"/>
                  <a:pt x="1534" y="489"/>
                </a:cubicBezTo>
                <a:cubicBezTo>
                  <a:pt x="1534" y="490"/>
                  <a:pt x="1535" y="490"/>
                  <a:pt x="1536" y="490"/>
                </a:cubicBezTo>
                <a:cubicBezTo>
                  <a:pt x="1537" y="490"/>
                  <a:pt x="1538" y="490"/>
                  <a:pt x="1538" y="489"/>
                </a:cubicBezTo>
                <a:cubicBezTo>
                  <a:pt x="1540" y="488"/>
                  <a:pt x="1540" y="488"/>
                  <a:pt x="1540" y="488"/>
                </a:cubicBezTo>
                <a:cubicBezTo>
                  <a:pt x="1540" y="487"/>
                  <a:pt x="1540" y="487"/>
                  <a:pt x="1541" y="486"/>
                </a:cubicBezTo>
                <a:cubicBezTo>
                  <a:pt x="1541" y="486"/>
                  <a:pt x="1542" y="486"/>
                  <a:pt x="1542" y="485"/>
                </a:cubicBezTo>
                <a:close/>
                <a:moveTo>
                  <a:pt x="1487" y="537"/>
                </a:moveTo>
                <a:cubicBezTo>
                  <a:pt x="1485" y="535"/>
                  <a:pt x="1483" y="535"/>
                  <a:pt x="1482" y="537"/>
                </a:cubicBezTo>
                <a:cubicBezTo>
                  <a:pt x="1470" y="549"/>
                  <a:pt x="1470" y="549"/>
                  <a:pt x="1470" y="549"/>
                </a:cubicBezTo>
                <a:cubicBezTo>
                  <a:pt x="1469" y="550"/>
                  <a:pt x="1469" y="552"/>
                  <a:pt x="1470" y="553"/>
                </a:cubicBezTo>
                <a:cubicBezTo>
                  <a:pt x="1471" y="554"/>
                  <a:pt x="1472" y="554"/>
                  <a:pt x="1472" y="554"/>
                </a:cubicBezTo>
                <a:cubicBezTo>
                  <a:pt x="1473" y="554"/>
                  <a:pt x="1474" y="554"/>
                  <a:pt x="1475" y="553"/>
                </a:cubicBezTo>
                <a:cubicBezTo>
                  <a:pt x="1487" y="541"/>
                  <a:pt x="1487" y="541"/>
                  <a:pt x="1487" y="541"/>
                </a:cubicBezTo>
                <a:cubicBezTo>
                  <a:pt x="1488" y="540"/>
                  <a:pt x="1488" y="538"/>
                  <a:pt x="1487" y="537"/>
                </a:cubicBezTo>
                <a:close/>
                <a:moveTo>
                  <a:pt x="1497" y="540"/>
                </a:moveTo>
                <a:cubicBezTo>
                  <a:pt x="1498" y="541"/>
                  <a:pt x="1499" y="541"/>
                  <a:pt x="1499" y="541"/>
                </a:cubicBezTo>
                <a:cubicBezTo>
                  <a:pt x="1500" y="541"/>
                  <a:pt x="1501" y="541"/>
                  <a:pt x="1502" y="540"/>
                </a:cubicBezTo>
                <a:cubicBezTo>
                  <a:pt x="1510" y="532"/>
                  <a:pt x="1510" y="532"/>
                  <a:pt x="1510" y="532"/>
                </a:cubicBezTo>
                <a:cubicBezTo>
                  <a:pt x="1511" y="531"/>
                  <a:pt x="1511" y="529"/>
                  <a:pt x="1510" y="528"/>
                </a:cubicBezTo>
                <a:cubicBezTo>
                  <a:pt x="1508" y="526"/>
                  <a:pt x="1507" y="526"/>
                  <a:pt x="1505" y="528"/>
                </a:cubicBezTo>
                <a:cubicBezTo>
                  <a:pt x="1497" y="536"/>
                  <a:pt x="1497" y="536"/>
                  <a:pt x="1497" y="536"/>
                </a:cubicBezTo>
                <a:cubicBezTo>
                  <a:pt x="1496" y="537"/>
                  <a:pt x="1496" y="539"/>
                  <a:pt x="1497" y="540"/>
                </a:cubicBezTo>
                <a:close/>
                <a:moveTo>
                  <a:pt x="1458" y="583"/>
                </a:moveTo>
                <a:cubicBezTo>
                  <a:pt x="1464" y="578"/>
                  <a:pt x="1464" y="578"/>
                  <a:pt x="1464" y="578"/>
                </a:cubicBezTo>
                <a:cubicBezTo>
                  <a:pt x="1469" y="572"/>
                  <a:pt x="1469" y="572"/>
                  <a:pt x="1469" y="572"/>
                </a:cubicBezTo>
                <a:cubicBezTo>
                  <a:pt x="1471" y="571"/>
                  <a:pt x="1471" y="569"/>
                  <a:pt x="1469" y="568"/>
                </a:cubicBezTo>
                <a:cubicBezTo>
                  <a:pt x="1468" y="567"/>
                  <a:pt x="1466" y="567"/>
                  <a:pt x="1465" y="568"/>
                </a:cubicBezTo>
                <a:cubicBezTo>
                  <a:pt x="1460" y="573"/>
                  <a:pt x="1460" y="573"/>
                  <a:pt x="1460" y="573"/>
                </a:cubicBezTo>
                <a:cubicBezTo>
                  <a:pt x="1454" y="579"/>
                  <a:pt x="1454" y="579"/>
                  <a:pt x="1454" y="579"/>
                </a:cubicBezTo>
                <a:cubicBezTo>
                  <a:pt x="1453" y="580"/>
                  <a:pt x="1453" y="582"/>
                  <a:pt x="1454" y="583"/>
                </a:cubicBezTo>
                <a:cubicBezTo>
                  <a:pt x="1454" y="584"/>
                  <a:pt x="1455" y="584"/>
                  <a:pt x="1456" y="584"/>
                </a:cubicBezTo>
                <a:cubicBezTo>
                  <a:pt x="1457" y="584"/>
                  <a:pt x="1458" y="584"/>
                  <a:pt x="1458" y="583"/>
                </a:cubicBezTo>
                <a:close/>
                <a:moveTo>
                  <a:pt x="1513" y="527"/>
                </a:moveTo>
                <a:cubicBezTo>
                  <a:pt x="1514" y="527"/>
                  <a:pt x="1515" y="527"/>
                  <a:pt x="1515" y="526"/>
                </a:cubicBezTo>
                <a:cubicBezTo>
                  <a:pt x="1521" y="520"/>
                  <a:pt x="1521" y="520"/>
                  <a:pt x="1521" y="520"/>
                </a:cubicBezTo>
                <a:cubicBezTo>
                  <a:pt x="1522" y="519"/>
                  <a:pt x="1522" y="517"/>
                  <a:pt x="1521" y="516"/>
                </a:cubicBezTo>
                <a:cubicBezTo>
                  <a:pt x="1520" y="515"/>
                  <a:pt x="1518" y="515"/>
                  <a:pt x="1517" y="516"/>
                </a:cubicBezTo>
                <a:cubicBezTo>
                  <a:pt x="1511" y="522"/>
                  <a:pt x="1511" y="522"/>
                  <a:pt x="1511" y="522"/>
                </a:cubicBezTo>
                <a:cubicBezTo>
                  <a:pt x="1510" y="523"/>
                  <a:pt x="1510" y="525"/>
                  <a:pt x="1511" y="526"/>
                </a:cubicBezTo>
                <a:cubicBezTo>
                  <a:pt x="1512" y="527"/>
                  <a:pt x="1512" y="527"/>
                  <a:pt x="1513" y="527"/>
                </a:cubicBezTo>
                <a:close/>
                <a:moveTo>
                  <a:pt x="1539" y="512"/>
                </a:moveTo>
                <a:cubicBezTo>
                  <a:pt x="1538" y="511"/>
                  <a:pt x="1536" y="511"/>
                  <a:pt x="1534" y="512"/>
                </a:cubicBezTo>
                <a:cubicBezTo>
                  <a:pt x="1526" y="521"/>
                  <a:pt x="1526" y="521"/>
                  <a:pt x="1526" y="521"/>
                </a:cubicBezTo>
                <a:cubicBezTo>
                  <a:pt x="1524" y="522"/>
                  <a:pt x="1524" y="524"/>
                  <a:pt x="1526" y="526"/>
                </a:cubicBezTo>
                <a:cubicBezTo>
                  <a:pt x="1526" y="526"/>
                  <a:pt x="1527" y="527"/>
                  <a:pt x="1528" y="527"/>
                </a:cubicBezTo>
                <a:cubicBezTo>
                  <a:pt x="1529" y="527"/>
                  <a:pt x="1529" y="526"/>
                  <a:pt x="1530" y="526"/>
                </a:cubicBezTo>
                <a:cubicBezTo>
                  <a:pt x="1539" y="517"/>
                  <a:pt x="1539" y="517"/>
                  <a:pt x="1539" y="517"/>
                </a:cubicBezTo>
                <a:cubicBezTo>
                  <a:pt x="1540" y="516"/>
                  <a:pt x="1540" y="514"/>
                  <a:pt x="1539" y="512"/>
                </a:cubicBezTo>
                <a:close/>
                <a:moveTo>
                  <a:pt x="1502" y="552"/>
                </a:moveTo>
                <a:cubicBezTo>
                  <a:pt x="1503" y="552"/>
                  <a:pt x="1504" y="552"/>
                  <a:pt x="1504" y="551"/>
                </a:cubicBezTo>
                <a:cubicBezTo>
                  <a:pt x="1510" y="546"/>
                  <a:pt x="1510" y="546"/>
                  <a:pt x="1510" y="546"/>
                </a:cubicBezTo>
                <a:cubicBezTo>
                  <a:pt x="1510" y="546"/>
                  <a:pt x="1510" y="545"/>
                  <a:pt x="1510" y="545"/>
                </a:cubicBezTo>
                <a:cubicBezTo>
                  <a:pt x="1510" y="545"/>
                  <a:pt x="1510" y="545"/>
                  <a:pt x="1511" y="545"/>
                </a:cubicBezTo>
                <a:cubicBezTo>
                  <a:pt x="1525" y="531"/>
                  <a:pt x="1525" y="531"/>
                  <a:pt x="1525" y="531"/>
                </a:cubicBezTo>
                <a:cubicBezTo>
                  <a:pt x="1526" y="530"/>
                  <a:pt x="1526" y="528"/>
                  <a:pt x="1525" y="527"/>
                </a:cubicBezTo>
                <a:cubicBezTo>
                  <a:pt x="1523" y="525"/>
                  <a:pt x="1521" y="525"/>
                  <a:pt x="1520" y="527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0" y="547"/>
                  <a:pt x="1500" y="547"/>
                  <a:pt x="1500" y="547"/>
                </a:cubicBezTo>
                <a:cubicBezTo>
                  <a:pt x="1499" y="548"/>
                  <a:pt x="1499" y="550"/>
                  <a:pt x="1500" y="551"/>
                </a:cubicBezTo>
                <a:cubicBezTo>
                  <a:pt x="1500" y="552"/>
                  <a:pt x="1501" y="552"/>
                  <a:pt x="1502" y="552"/>
                </a:cubicBezTo>
                <a:close/>
                <a:moveTo>
                  <a:pt x="1480" y="581"/>
                </a:moveTo>
                <a:cubicBezTo>
                  <a:pt x="1477" y="584"/>
                  <a:pt x="1477" y="584"/>
                  <a:pt x="1477" y="584"/>
                </a:cubicBezTo>
                <a:cubicBezTo>
                  <a:pt x="1476" y="585"/>
                  <a:pt x="1476" y="587"/>
                  <a:pt x="1477" y="588"/>
                </a:cubicBezTo>
                <a:cubicBezTo>
                  <a:pt x="1478" y="589"/>
                  <a:pt x="1479" y="589"/>
                  <a:pt x="1479" y="589"/>
                </a:cubicBezTo>
                <a:cubicBezTo>
                  <a:pt x="1480" y="589"/>
                  <a:pt x="1481" y="589"/>
                  <a:pt x="1481" y="588"/>
                </a:cubicBezTo>
                <a:cubicBezTo>
                  <a:pt x="1484" y="586"/>
                  <a:pt x="1484" y="586"/>
                  <a:pt x="1484" y="586"/>
                </a:cubicBezTo>
                <a:cubicBezTo>
                  <a:pt x="1485" y="584"/>
                  <a:pt x="1485" y="582"/>
                  <a:pt x="1484" y="581"/>
                </a:cubicBezTo>
                <a:cubicBezTo>
                  <a:pt x="1483" y="580"/>
                  <a:pt x="1481" y="580"/>
                  <a:pt x="1480" y="581"/>
                </a:cubicBezTo>
                <a:close/>
                <a:moveTo>
                  <a:pt x="1553" y="507"/>
                </a:moveTo>
                <a:cubicBezTo>
                  <a:pt x="1551" y="509"/>
                  <a:pt x="1551" y="509"/>
                  <a:pt x="1551" y="509"/>
                </a:cubicBezTo>
                <a:cubicBezTo>
                  <a:pt x="1551" y="510"/>
                  <a:pt x="1551" y="510"/>
                  <a:pt x="1551" y="510"/>
                </a:cubicBezTo>
                <a:cubicBezTo>
                  <a:pt x="1551" y="510"/>
                  <a:pt x="1551" y="510"/>
                  <a:pt x="1550" y="510"/>
                </a:cubicBezTo>
                <a:cubicBezTo>
                  <a:pt x="1546" y="515"/>
                  <a:pt x="1546" y="515"/>
                  <a:pt x="1546" y="515"/>
                </a:cubicBezTo>
                <a:cubicBezTo>
                  <a:pt x="1545" y="516"/>
                  <a:pt x="1545" y="518"/>
                  <a:pt x="1546" y="519"/>
                </a:cubicBezTo>
                <a:cubicBezTo>
                  <a:pt x="1547" y="520"/>
                  <a:pt x="1548" y="520"/>
                  <a:pt x="1548" y="520"/>
                </a:cubicBezTo>
                <a:cubicBezTo>
                  <a:pt x="1549" y="520"/>
                  <a:pt x="1550" y="520"/>
                  <a:pt x="1550" y="519"/>
                </a:cubicBezTo>
                <a:cubicBezTo>
                  <a:pt x="1555" y="515"/>
                  <a:pt x="1555" y="515"/>
                  <a:pt x="1555" y="515"/>
                </a:cubicBezTo>
                <a:cubicBezTo>
                  <a:pt x="1555" y="515"/>
                  <a:pt x="1555" y="514"/>
                  <a:pt x="1555" y="514"/>
                </a:cubicBezTo>
                <a:cubicBezTo>
                  <a:pt x="1555" y="514"/>
                  <a:pt x="1556" y="514"/>
                  <a:pt x="1556" y="514"/>
                </a:cubicBezTo>
                <a:cubicBezTo>
                  <a:pt x="1558" y="512"/>
                  <a:pt x="1558" y="512"/>
                  <a:pt x="1558" y="512"/>
                </a:cubicBezTo>
                <a:cubicBezTo>
                  <a:pt x="1559" y="511"/>
                  <a:pt x="1559" y="509"/>
                  <a:pt x="1558" y="507"/>
                </a:cubicBezTo>
                <a:cubicBezTo>
                  <a:pt x="1556" y="506"/>
                  <a:pt x="1555" y="506"/>
                  <a:pt x="1553" y="507"/>
                </a:cubicBezTo>
                <a:close/>
                <a:moveTo>
                  <a:pt x="1518" y="543"/>
                </a:moveTo>
                <a:cubicBezTo>
                  <a:pt x="1511" y="549"/>
                  <a:pt x="1511" y="549"/>
                  <a:pt x="1511" y="549"/>
                </a:cubicBezTo>
                <a:cubicBezTo>
                  <a:pt x="1510" y="551"/>
                  <a:pt x="1510" y="553"/>
                  <a:pt x="1511" y="554"/>
                </a:cubicBezTo>
                <a:cubicBezTo>
                  <a:pt x="1512" y="554"/>
                  <a:pt x="1513" y="555"/>
                  <a:pt x="1514" y="555"/>
                </a:cubicBezTo>
                <a:cubicBezTo>
                  <a:pt x="1514" y="555"/>
                  <a:pt x="1515" y="554"/>
                  <a:pt x="1516" y="554"/>
                </a:cubicBezTo>
                <a:cubicBezTo>
                  <a:pt x="1522" y="548"/>
                  <a:pt x="1522" y="548"/>
                  <a:pt x="1522" y="548"/>
                </a:cubicBezTo>
                <a:cubicBezTo>
                  <a:pt x="1523" y="546"/>
                  <a:pt x="1523" y="545"/>
                  <a:pt x="1522" y="543"/>
                </a:cubicBezTo>
                <a:cubicBezTo>
                  <a:pt x="1521" y="542"/>
                  <a:pt x="1519" y="542"/>
                  <a:pt x="1518" y="543"/>
                </a:cubicBezTo>
                <a:close/>
                <a:moveTo>
                  <a:pt x="1502" y="566"/>
                </a:moveTo>
                <a:cubicBezTo>
                  <a:pt x="1503" y="566"/>
                  <a:pt x="1504" y="566"/>
                  <a:pt x="1504" y="565"/>
                </a:cubicBezTo>
                <a:cubicBezTo>
                  <a:pt x="1509" y="560"/>
                  <a:pt x="1509" y="560"/>
                  <a:pt x="1509" y="560"/>
                </a:cubicBezTo>
                <a:cubicBezTo>
                  <a:pt x="1511" y="559"/>
                  <a:pt x="1511" y="557"/>
                  <a:pt x="1509" y="556"/>
                </a:cubicBezTo>
                <a:cubicBezTo>
                  <a:pt x="1508" y="555"/>
                  <a:pt x="1506" y="555"/>
                  <a:pt x="1505" y="556"/>
                </a:cubicBezTo>
                <a:cubicBezTo>
                  <a:pt x="1500" y="561"/>
                  <a:pt x="1500" y="561"/>
                  <a:pt x="1500" y="561"/>
                </a:cubicBezTo>
                <a:cubicBezTo>
                  <a:pt x="1499" y="562"/>
                  <a:pt x="1499" y="564"/>
                  <a:pt x="1500" y="565"/>
                </a:cubicBezTo>
                <a:cubicBezTo>
                  <a:pt x="1500" y="566"/>
                  <a:pt x="1501" y="566"/>
                  <a:pt x="1502" y="566"/>
                </a:cubicBezTo>
                <a:close/>
                <a:moveTo>
                  <a:pt x="1495" y="588"/>
                </a:moveTo>
                <a:cubicBezTo>
                  <a:pt x="1495" y="588"/>
                  <a:pt x="1496" y="587"/>
                  <a:pt x="1497" y="587"/>
                </a:cubicBezTo>
                <a:cubicBezTo>
                  <a:pt x="1499" y="584"/>
                  <a:pt x="1499" y="584"/>
                  <a:pt x="1499" y="584"/>
                </a:cubicBezTo>
                <a:cubicBezTo>
                  <a:pt x="1500" y="583"/>
                  <a:pt x="1500" y="581"/>
                  <a:pt x="1499" y="580"/>
                </a:cubicBezTo>
                <a:cubicBezTo>
                  <a:pt x="1498" y="579"/>
                  <a:pt x="1496" y="579"/>
                  <a:pt x="1495" y="580"/>
                </a:cubicBezTo>
                <a:cubicBezTo>
                  <a:pt x="1492" y="582"/>
                  <a:pt x="1492" y="582"/>
                  <a:pt x="1492" y="582"/>
                </a:cubicBezTo>
                <a:cubicBezTo>
                  <a:pt x="1491" y="584"/>
                  <a:pt x="1491" y="585"/>
                  <a:pt x="1492" y="587"/>
                </a:cubicBezTo>
                <a:cubicBezTo>
                  <a:pt x="1493" y="587"/>
                  <a:pt x="1494" y="588"/>
                  <a:pt x="1495" y="588"/>
                </a:cubicBezTo>
                <a:close/>
                <a:moveTo>
                  <a:pt x="1557" y="526"/>
                </a:moveTo>
                <a:cubicBezTo>
                  <a:pt x="1559" y="525"/>
                  <a:pt x="1559" y="525"/>
                  <a:pt x="1559" y="525"/>
                </a:cubicBezTo>
                <a:cubicBezTo>
                  <a:pt x="1560" y="523"/>
                  <a:pt x="1560" y="521"/>
                  <a:pt x="1559" y="520"/>
                </a:cubicBezTo>
                <a:cubicBezTo>
                  <a:pt x="1558" y="519"/>
                  <a:pt x="1556" y="519"/>
                  <a:pt x="1555" y="520"/>
                </a:cubicBezTo>
                <a:cubicBezTo>
                  <a:pt x="1553" y="522"/>
                  <a:pt x="1553" y="522"/>
                  <a:pt x="1553" y="522"/>
                </a:cubicBezTo>
                <a:cubicBezTo>
                  <a:pt x="1547" y="528"/>
                  <a:pt x="1547" y="528"/>
                  <a:pt x="1547" y="528"/>
                </a:cubicBezTo>
                <a:cubicBezTo>
                  <a:pt x="1546" y="529"/>
                  <a:pt x="1546" y="531"/>
                  <a:pt x="1547" y="532"/>
                </a:cubicBezTo>
                <a:cubicBezTo>
                  <a:pt x="1548" y="533"/>
                  <a:pt x="1548" y="533"/>
                  <a:pt x="1549" y="533"/>
                </a:cubicBezTo>
                <a:cubicBezTo>
                  <a:pt x="1550" y="533"/>
                  <a:pt x="1551" y="533"/>
                  <a:pt x="1551" y="532"/>
                </a:cubicBezTo>
                <a:lnTo>
                  <a:pt x="1557" y="526"/>
                </a:lnTo>
                <a:close/>
                <a:moveTo>
                  <a:pt x="1519" y="564"/>
                </a:moveTo>
                <a:cubicBezTo>
                  <a:pt x="1526" y="557"/>
                  <a:pt x="1526" y="557"/>
                  <a:pt x="1526" y="557"/>
                </a:cubicBezTo>
                <a:cubicBezTo>
                  <a:pt x="1527" y="556"/>
                  <a:pt x="1527" y="554"/>
                  <a:pt x="1526" y="553"/>
                </a:cubicBezTo>
                <a:cubicBezTo>
                  <a:pt x="1525" y="552"/>
                  <a:pt x="1523" y="552"/>
                  <a:pt x="1522" y="553"/>
                </a:cubicBezTo>
                <a:cubicBezTo>
                  <a:pt x="1515" y="560"/>
                  <a:pt x="1515" y="560"/>
                  <a:pt x="1515" y="560"/>
                </a:cubicBezTo>
                <a:cubicBezTo>
                  <a:pt x="1514" y="561"/>
                  <a:pt x="1514" y="563"/>
                  <a:pt x="1515" y="564"/>
                </a:cubicBezTo>
                <a:cubicBezTo>
                  <a:pt x="1516" y="565"/>
                  <a:pt x="1517" y="565"/>
                  <a:pt x="1517" y="565"/>
                </a:cubicBezTo>
                <a:cubicBezTo>
                  <a:pt x="1518" y="565"/>
                  <a:pt x="1519" y="565"/>
                  <a:pt x="1519" y="564"/>
                </a:cubicBezTo>
                <a:close/>
                <a:moveTo>
                  <a:pt x="1499" y="594"/>
                </a:moveTo>
                <a:cubicBezTo>
                  <a:pt x="1499" y="595"/>
                  <a:pt x="1500" y="595"/>
                  <a:pt x="1501" y="595"/>
                </a:cubicBezTo>
                <a:cubicBezTo>
                  <a:pt x="1502" y="595"/>
                  <a:pt x="1503" y="595"/>
                  <a:pt x="1503" y="594"/>
                </a:cubicBezTo>
                <a:cubicBezTo>
                  <a:pt x="1509" y="589"/>
                  <a:pt x="1509" y="589"/>
                  <a:pt x="1509" y="589"/>
                </a:cubicBezTo>
                <a:cubicBezTo>
                  <a:pt x="1513" y="584"/>
                  <a:pt x="1513" y="584"/>
                  <a:pt x="1513" y="584"/>
                </a:cubicBezTo>
                <a:cubicBezTo>
                  <a:pt x="1514" y="583"/>
                  <a:pt x="1514" y="581"/>
                  <a:pt x="1513" y="580"/>
                </a:cubicBezTo>
                <a:cubicBezTo>
                  <a:pt x="1512" y="579"/>
                  <a:pt x="1510" y="579"/>
                  <a:pt x="1509" y="580"/>
                </a:cubicBezTo>
                <a:cubicBezTo>
                  <a:pt x="1504" y="585"/>
                  <a:pt x="1504" y="585"/>
                  <a:pt x="1504" y="585"/>
                </a:cubicBezTo>
                <a:cubicBezTo>
                  <a:pt x="1499" y="590"/>
                  <a:pt x="1499" y="590"/>
                  <a:pt x="1499" y="590"/>
                </a:cubicBezTo>
                <a:cubicBezTo>
                  <a:pt x="1498" y="591"/>
                  <a:pt x="1498" y="593"/>
                  <a:pt x="1499" y="594"/>
                </a:cubicBezTo>
                <a:close/>
                <a:moveTo>
                  <a:pt x="1549" y="544"/>
                </a:moveTo>
                <a:cubicBezTo>
                  <a:pt x="1547" y="543"/>
                  <a:pt x="1546" y="543"/>
                  <a:pt x="1544" y="544"/>
                </a:cubicBezTo>
                <a:cubicBezTo>
                  <a:pt x="1541" y="548"/>
                  <a:pt x="1541" y="548"/>
                  <a:pt x="1541" y="548"/>
                </a:cubicBezTo>
                <a:cubicBezTo>
                  <a:pt x="1539" y="549"/>
                  <a:pt x="1539" y="551"/>
                  <a:pt x="1541" y="553"/>
                </a:cubicBezTo>
                <a:cubicBezTo>
                  <a:pt x="1541" y="553"/>
                  <a:pt x="1542" y="553"/>
                  <a:pt x="1543" y="553"/>
                </a:cubicBezTo>
                <a:cubicBezTo>
                  <a:pt x="1544" y="553"/>
                  <a:pt x="1544" y="553"/>
                  <a:pt x="1545" y="553"/>
                </a:cubicBezTo>
                <a:cubicBezTo>
                  <a:pt x="1549" y="549"/>
                  <a:pt x="1549" y="549"/>
                  <a:pt x="1549" y="549"/>
                </a:cubicBezTo>
                <a:cubicBezTo>
                  <a:pt x="1550" y="548"/>
                  <a:pt x="1550" y="546"/>
                  <a:pt x="1549" y="544"/>
                </a:cubicBezTo>
                <a:close/>
                <a:moveTo>
                  <a:pt x="1566" y="523"/>
                </a:moveTo>
                <a:cubicBezTo>
                  <a:pt x="1563" y="525"/>
                  <a:pt x="1563" y="525"/>
                  <a:pt x="1563" y="525"/>
                </a:cubicBezTo>
                <a:cubicBezTo>
                  <a:pt x="1562" y="527"/>
                  <a:pt x="1562" y="528"/>
                  <a:pt x="1563" y="530"/>
                </a:cubicBezTo>
                <a:cubicBezTo>
                  <a:pt x="1564" y="530"/>
                  <a:pt x="1565" y="531"/>
                  <a:pt x="1566" y="531"/>
                </a:cubicBezTo>
                <a:cubicBezTo>
                  <a:pt x="1566" y="531"/>
                  <a:pt x="1567" y="530"/>
                  <a:pt x="1568" y="530"/>
                </a:cubicBezTo>
                <a:cubicBezTo>
                  <a:pt x="1570" y="527"/>
                  <a:pt x="1570" y="527"/>
                  <a:pt x="1570" y="527"/>
                </a:cubicBezTo>
                <a:cubicBezTo>
                  <a:pt x="1572" y="526"/>
                  <a:pt x="1572" y="524"/>
                  <a:pt x="1570" y="523"/>
                </a:cubicBezTo>
                <a:cubicBezTo>
                  <a:pt x="1569" y="521"/>
                  <a:pt x="1567" y="521"/>
                  <a:pt x="1566" y="523"/>
                </a:cubicBezTo>
                <a:close/>
                <a:moveTo>
                  <a:pt x="1581" y="530"/>
                </a:moveTo>
                <a:cubicBezTo>
                  <a:pt x="1582" y="529"/>
                  <a:pt x="1582" y="527"/>
                  <a:pt x="1581" y="526"/>
                </a:cubicBezTo>
                <a:cubicBezTo>
                  <a:pt x="1580" y="525"/>
                  <a:pt x="1578" y="525"/>
                  <a:pt x="1577" y="526"/>
                </a:cubicBezTo>
                <a:cubicBezTo>
                  <a:pt x="1569" y="534"/>
                  <a:pt x="1569" y="534"/>
                  <a:pt x="1569" y="534"/>
                </a:cubicBezTo>
                <a:cubicBezTo>
                  <a:pt x="1568" y="535"/>
                  <a:pt x="1568" y="537"/>
                  <a:pt x="1569" y="538"/>
                </a:cubicBezTo>
                <a:cubicBezTo>
                  <a:pt x="1570" y="539"/>
                  <a:pt x="1570" y="539"/>
                  <a:pt x="1571" y="539"/>
                </a:cubicBezTo>
                <a:cubicBezTo>
                  <a:pt x="1572" y="539"/>
                  <a:pt x="1573" y="539"/>
                  <a:pt x="1573" y="538"/>
                </a:cubicBezTo>
                <a:lnTo>
                  <a:pt x="1581" y="530"/>
                </a:lnTo>
                <a:close/>
                <a:moveTo>
                  <a:pt x="1558" y="552"/>
                </a:moveTo>
                <a:cubicBezTo>
                  <a:pt x="1559" y="552"/>
                  <a:pt x="1559" y="552"/>
                  <a:pt x="1560" y="551"/>
                </a:cubicBezTo>
                <a:cubicBezTo>
                  <a:pt x="1565" y="547"/>
                  <a:pt x="1565" y="547"/>
                  <a:pt x="1565" y="547"/>
                </a:cubicBezTo>
                <a:cubicBezTo>
                  <a:pt x="1566" y="545"/>
                  <a:pt x="1566" y="543"/>
                  <a:pt x="1565" y="542"/>
                </a:cubicBezTo>
                <a:cubicBezTo>
                  <a:pt x="1564" y="541"/>
                  <a:pt x="1562" y="541"/>
                  <a:pt x="1560" y="542"/>
                </a:cubicBezTo>
                <a:cubicBezTo>
                  <a:pt x="1556" y="547"/>
                  <a:pt x="1556" y="547"/>
                  <a:pt x="1556" y="547"/>
                </a:cubicBezTo>
                <a:cubicBezTo>
                  <a:pt x="1555" y="548"/>
                  <a:pt x="1555" y="550"/>
                  <a:pt x="1556" y="551"/>
                </a:cubicBezTo>
                <a:cubicBezTo>
                  <a:pt x="1556" y="552"/>
                  <a:pt x="1557" y="552"/>
                  <a:pt x="1558" y="552"/>
                </a:cubicBezTo>
                <a:close/>
                <a:moveTo>
                  <a:pt x="1529" y="595"/>
                </a:moveTo>
                <a:cubicBezTo>
                  <a:pt x="1530" y="595"/>
                  <a:pt x="1531" y="595"/>
                  <a:pt x="1531" y="594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43" y="583"/>
                  <a:pt x="1543" y="583"/>
                  <a:pt x="1543" y="583"/>
                </a:cubicBezTo>
                <a:cubicBezTo>
                  <a:pt x="1544" y="582"/>
                  <a:pt x="1544" y="580"/>
                  <a:pt x="1543" y="579"/>
                </a:cubicBezTo>
                <a:cubicBezTo>
                  <a:pt x="1541" y="577"/>
                  <a:pt x="1539" y="577"/>
                  <a:pt x="1538" y="579"/>
                </a:cubicBezTo>
                <a:cubicBezTo>
                  <a:pt x="1530" y="587"/>
                  <a:pt x="1530" y="587"/>
                  <a:pt x="1530" y="587"/>
                </a:cubicBezTo>
                <a:cubicBezTo>
                  <a:pt x="1530" y="587"/>
                  <a:pt x="1529" y="587"/>
                  <a:pt x="1529" y="587"/>
                </a:cubicBezTo>
                <a:cubicBezTo>
                  <a:pt x="1529" y="587"/>
                  <a:pt x="1529" y="588"/>
                  <a:pt x="1529" y="588"/>
                </a:cubicBezTo>
                <a:cubicBezTo>
                  <a:pt x="1529" y="588"/>
                  <a:pt x="1529" y="588"/>
                  <a:pt x="1529" y="588"/>
                </a:cubicBezTo>
                <a:cubicBezTo>
                  <a:pt x="1527" y="590"/>
                  <a:pt x="1527" y="590"/>
                  <a:pt x="1527" y="590"/>
                </a:cubicBezTo>
                <a:cubicBezTo>
                  <a:pt x="1526" y="591"/>
                  <a:pt x="1526" y="593"/>
                  <a:pt x="1527" y="594"/>
                </a:cubicBezTo>
                <a:cubicBezTo>
                  <a:pt x="1527" y="595"/>
                  <a:pt x="1528" y="595"/>
                  <a:pt x="1529" y="595"/>
                </a:cubicBezTo>
                <a:close/>
                <a:moveTo>
                  <a:pt x="1576" y="548"/>
                </a:moveTo>
                <a:cubicBezTo>
                  <a:pt x="1577" y="548"/>
                  <a:pt x="1577" y="548"/>
                  <a:pt x="1578" y="547"/>
                </a:cubicBezTo>
                <a:cubicBezTo>
                  <a:pt x="1590" y="535"/>
                  <a:pt x="1590" y="535"/>
                  <a:pt x="1590" y="535"/>
                </a:cubicBezTo>
                <a:cubicBezTo>
                  <a:pt x="1592" y="534"/>
                  <a:pt x="1592" y="532"/>
                  <a:pt x="1590" y="531"/>
                </a:cubicBezTo>
                <a:cubicBezTo>
                  <a:pt x="1589" y="529"/>
                  <a:pt x="1587" y="529"/>
                  <a:pt x="1586" y="531"/>
                </a:cubicBezTo>
                <a:cubicBezTo>
                  <a:pt x="1576" y="541"/>
                  <a:pt x="1576" y="541"/>
                  <a:pt x="1576" y="541"/>
                </a:cubicBezTo>
                <a:cubicBezTo>
                  <a:pt x="1574" y="543"/>
                  <a:pt x="1574" y="543"/>
                  <a:pt x="1574" y="543"/>
                </a:cubicBezTo>
                <a:cubicBezTo>
                  <a:pt x="1572" y="544"/>
                  <a:pt x="1572" y="546"/>
                  <a:pt x="1574" y="547"/>
                </a:cubicBezTo>
                <a:cubicBezTo>
                  <a:pt x="1574" y="548"/>
                  <a:pt x="1575" y="548"/>
                  <a:pt x="1576" y="548"/>
                </a:cubicBezTo>
                <a:close/>
                <a:moveTo>
                  <a:pt x="1582" y="556"/>
                </a:moveTo>
                <a:cubicBezTo>
                  <a:pt x="1582" y="556"/>
                  <a:pt x="1583" y="556"/>
                  <a:pt x="1584" y="556"/>
                </a:cubicBezTo>
                <a:cubicBezTo>
                  <a:pt x="1593" y="546"/>
                  <a:pt x="1593" y="546"/>
                  <a:pt x="1593" y="546"/>
                </a:cubicBezTo>
                <a:cubicBezTo>
                  <a:pt x="1594" y="545"/>
                  <a:pt x="1594" y="543"/>
                  <a:pt x="1593" y="542"/>
                </a:cubicBezTo>
                <a:cubicBezTo>
                  <a:pt x="1592" y="541"/>
                  <a:pt x="1590" y="541"/>
                  <a:pt x="1589" y="542"/>
                </a:cubicBezTo>
                <a:cubicBezTo>
                  <a:pt x="1579" y="551"/>
                  <a:pt x="1579" y="551"/>
                  <a:pt x="1579" y="551"/>
                </a:cubicBezTo>
                <a:cubicBezTo>
                  <a:pt x="1578" y="552"/>
                  <a:pt x="1578" y="554"/>
                  <a:pt x="1579" y="556"/>
                </a:cubicBezTo>
                <a:cubicBezTo>
                  <a:pt x="1580" y="556"/>
                  <a:pt x="1581" y="556"/>
                  <a:pt x="1582" y="556"/>
                </a:cubicBezTo>
                <a:close/>
                <a:moveTo>
                  <a:pt x="1450" y="686"/>
                </a:moveTo>
                <a:cubicBezTo>
                  <a:pt x="1450" y="686"/>
                  <a:pt x="1451" y="686"/>
                  <a:pt x="1452" y="686"/>
                </a:cubicBezTo>
                <a:cubicBezTo>
                  <a:pt x="1452" y="686"/>
                  <a:pt x="1453" y="686"/>
                  <a:pt x="1454" y="686"/>
                </a:cubicBezTo>
                <a:cubicBezTo>
                  <a:pt x="1472" y="668"/>
                  <a:pt x="1472" y="668"/>
                  <a:pt x="1472" y="668"/>
                </a:cubicBezTo>
                <a:cubicBezTo>
                  <a:pt x="1473" y="667"/>
                  <a:pt x="1473" y="665"/>
                  <a:pt x="1472" y="664"/>
                </a:cubicBezTo>
                <a:cubicBezTo>
                  <a:pt x="1470" y="662"/>
                  <a:pt x="1468" y="662"/>
                  <a:pt x="1467" y="664"/>
                </a:cubicBezTo>
                <a:cubicBezTo>
                  <a:pt x="1450" y="681"/>
                  <a:pt x="1450" y="681"/>
                  <a:pt x="1450" y="681"/>
                </a:cubicBezTo>
                <a:cubicBezTo>
                  <a:pt x="1448" y="682"/>
                  <a:pt x="1448" y="684"/>
                  <a:pt x="1450" y="686"/>
                </a:cubicBezTo>
                <a:close/>
                <a:moveTo>
                  <a:pt x="1509" y="643"/>
                </a:moveTo>
                <a:cubicBezTo>
                  <a:pt x="1510" y="643"/>
                  <a:pt x="1511" y="642"/>
                  <a:pt x="1512" y="642"/>
                </a:cubicBezTo>
                <a:cubicBezTo>
                  <a:pt x="1515" y="638"/>
                  <a:pt x="1515" y="638"/>
                  <a:pt x="1515" y="638"/>
                </a:cubicBezTo>
                <a:cubicBezTo>
                  <a:pt x="1517" y="637"/>
                  <a:pt x="1517" y="635"/>
                  <a:pt x="1515" y="634"/>
                </a:cubicBezTo>
                <a:cubicBezTo>
                  <a:pt x="1514" y="632"/>
                  <a:pt x="1512" y="632"/>
                  <a:pt x="1511" y="634"/>
                </a:cubicBezTo>
                <a:cubicBezTo>
                  <a:pt x="1507" y="637"/>
                  <a:pt x="1507" y="637"/>
                  <a:pt x="1507" y="637"/>
                </a:cubicBezTo>
                <a:cubicBezTo>
                  <a:pt x="1506" y="639"/>
                  <a:pt x="1506" y="641"/>
                  <a:pt x="1507" y="642"/>
                </a:cubicBezTo>
                <a:cubicBezTo>
                  <a:pt x="1508" y="642"/>
                  <a:pt x="1509" y="643"/>
                  <a:pt x="1509" y="643"/>
                </a:cubicBezTo>
                <a:close/>
                <a:moveTo>
                  <a:pt x="1593" y="559"/>
                </a:moveTo>
                <a:cubicBezTo>
                  <a:pt x="1594" y="559"/>
                  <a:pt x="1595" y="558"/>
                  <a:pt x="1596" y="558"/>
                </a:cubicBezTo>
                <a:cubicBezTo>
                  <a:pt x="1614" y="539"/>
                  <a:pt x="1614" y="539"/>
                  <a:pt x="1614" y="539"/>
                </a:cubicBezTo>
                <a:cubicBezTo>
                  <a:pt x="1616" y="538"/>
                  <a:pt x="1616" y="536"/>
                  <a:pt x="1614" y="535"/>
                </a:cubicBezTo>
                <a:cubicBezTo>
                  <a:pt x="1613" y="533"/>
                  <a:pt x="1611" y="533"/>
                  <a:pt x="1610" y="535"/>
                </a:cubicBezTo>
                <a:cubicBezTo>
                  <a:pt x="1591" y="553"/>
                  <a:pt x="1591" y="553"/>
                  <a:pt x="1591" y="553"/>
                </a:cubicBezTo>
                <a:cubicBezTo>
                  <a:pt x="1590" y="555"/>
                  <a:pt x="1590" y="557"/>
                  <a:pt x="1591" y="558"/>
                </a:cubicBezTo>
                <a:cubicBezTo>
                  <a:pt x="1592" y="558"/>
                  <a:pt x="1593" y="559"/>
                  <a:pt x="1593" y="559"/>
                </a:cubicBezTo>
                <a:close/>
                <a:moveTo>
                  <a:pt x="1568" y="584"/>
                </a:moveTo>
                <a:cubicBezTo>
                  <a:pt x="1569" y="584"/>
                  <a:pt x="1570" y="583"/>
                  <a:pt x="1571" y="583"/>
                </a:cubicBezTo>
                <a:cubicBezTo>
                  <a:pt x="1572" y="582"/>
                  <a:pt x="1572" y="582"/>
                  <a:pt x="1572" y="582"/>
                </a:cubicBezTo>
                <a:cubicBezTo>
                  <a:pt x="1573" y="581"/>
                  <a:pt x="1573" y="579"/>
                  <a:pt x="1572" y="577"/>
                </a:cubicBezTo>
                <a:cubicBezTo>
                  <a:pt x="1570" y="576"/>
                  <a:pt x="1569" y="576"/>
                  <a:pt x="1567" y="577"/>
                </a:cubicBezTo>
                <a:cubicBezTo>
                  <a:pt x="1566" y="578"/>
                  <a:pt x="1566" y="578"/>
                  <a:pt x="1566" y="578"/>
                </a:cubicBezTo>
                <a:cubicBezTo>
                  <a:pt x="1565" y="580"/>
                  <a:pt x="1565" y="582"/>
                  <a:pt x="1566" y="583"/>
                </a:cubicBezTo>
                <a:cubicBezTo>
                  <a:pt x="1567" y="583"/>
                  <a:pt x="1568" y="584"/>
                  <a:pt x="1568" y="584"/>
                </a:cubicBezTo>
                <a:close/>
                <a:moveTo>
                  <a:pt x="1445" y="707"/>
                </a:moveTo>
                <a:cubicBezTo>
                  <a:pt x="1446" y="707"/>
                  <a:pt x="1446" y="707"/>
                  <a:pt x="1447" y="707"/>
                </a:cubicBezTo>
                <a:cubicBezTo>
                  <a:pt x="1451" y="702"/>
                  <a:pt x="1451" y="702"/>
                  <a:pt x="1451" y="702"/>
                </a:cubicBezTo>
                <a:cubicBezTo>
                  <a:pt x="1451" y="702"/>
                  <a:pt x="1452" y="702"/>
                  <a:pt x="1452" y="701"/>
                </a:cubicBezTo>
                <a:cubicBezTo>
                  <a:pt x="1452" y="701"/>
                  <a:pt x="1453" y="701"/>
                  <a:pt x="1453" y="700"/>
                </a:cubicBezTo>
                <a:cubicBezTo>
                  <a:pt x="1491" y="662"/>
                  <a:pt x="1491" y="662"/>
                  <a:pt x="1491" y="662"/>
                </a:cubicBezTo>
                <a:cubicBezTo>
                  <a:pt x="1492" y="661"/>
                  <a:pt x="1492" y="659"/>
                  <a:pt x="1491" y="658"/>
                </a:cubicBezTo>
                <a:cubicBezTo>
                  <a:pt x="1490" y="657"/>
                  <a:pt x="1488" y="657"/>
                  <a:pt x="1487" y="658"/>
                </a:cubicBezTo>
                <a:cubicBezTo>
                  <a:pt x="1449" y="696"/>
                  <a:pt x="1449" y="696"/>
                  <a:pt x="1449" y="696"/>
                </a:cubicBezTo>
                <a:cubicBezTo>
                  <a:pt x="1448" y="696"/>
                  <a:pt x="1448" y="697"/>
                  <a:pt x="1448" y="697"/>
                </a:cubicBezTo>
                <a:cubicBezTo>
                  <a:pt x="1447" y="697"/>
                  <a:pt x="1447" y="698"/>
                  <a:pt x="1447" y="698"/>
                </a:cubicBezTo>
                <a:cubicBezTo>
                  <a:pt x="1443" y="702"/>
                  <a:pt x="1443" y="702"/>
                  <a:pt x="1443" y="702"/>
                </a:cubicBezTo>
                <a:cubicBezTo>
                  <a:pt x="1441" y="703"/>
                  <a:pt x="1441" y="705"/>
                  <a:pt x="1443" y="707"/>
                </a:cubicBezTo>
                <a:cubicBezTo>
                  <a:pt x="1443" y="707"/>
                  <a:pt x="1444" y="707"/>
                  <a:pt x="1445" y="707"/>
                </a:cubicBezTo>
                <a:close/>
                <a:moveTo>
                  <a:pt x="1560" y="606"/>
                </a:moveTo>
                <a:cubicBezTo>
                  <a:pt x="1561" y="606"/>
                  <a:pt x="1562" y="606"/>
                  <a:pt x="1562" y="605"/>
                </a:cubicBezTo>
                <a:cubicBezTo>
                  <a:pt x="1565" y="603"/>
                  <a:pt x="1565" y="603"/>
                  <a:pt x="1565" y="603"/>
                </a:cubicBezTo>
                <a:cubicBezTo>
                  <a:pt x="1566" y="601"/>
                  <a:pt x="1566" y="599"/>
                  <a:pt x="1565" y="598"/>
                </a:cubicBezTo>
                <a:cubicBezTo>
                  <a:pt x="1564" y="597"/>
                  <a:pt x="1562" y="597"/>
                  <a:pt x="1560" y="598"/>
                </a:cubicBezTo>
                <a:cubicBezTo>
                  <a:pt x="1558" y="601"/>
                  <a:pt x="1558" y="601"/>
                  <a:pt x="1558" y="601"/>
                </a:cubicBezTo>
                <a:cubicBezTo>
                  <a:pt x="1557" y="602"/>
                  <a:pt x="1557" y="604"/>
                  <a:pt x="1558" y="605"/>
                </a:cubicBezTo>
                <a:cubicBezTo>
                  <a:pt x="1559" y="606"/>
                  <a:pt x="1560" y="606"/>
                  <a:pt x="1560" y="606"/>
                </a:cubicBezTo>
                <a:close/>
                <a:moveTo>
                  <a:pt x="1445" y="718"/>
                </a:moveTo>
                <a:cubicBezTo>
                  <a:pt x="1446" y="718"/>
                  <a:pt x="1447" y="719"/>
                  <a:pt x="1447" y="719"/>
                </a:cubicBezTo>
                <a:cubicBezTo>
                  <a:pt x="1448" y="719"/>
                  <a:pt x="1449" y="718"/>
                  <a:pt x="1450" y="718"/>
                </a:cubicBezTo>
                <a:cubicBezTo>
                  <a:pt x="1545" y="622"/>
                  <a:pt x="1545" y="622"/>
                  <a:pt x="1545" y="622"/>
                </a:cubicBezTo>
                <a:cubicBezTo>
                  <a:pt x="1546" y="621"/>
                  <a:pt x="1546" y="619"/>
                  <a:pt x="1545" y="618"/>
                </a:cubicBezTo>
                <a:cubicBezTo>
                  <a:pt x="1544" y="617"/>
                  <a:pt x="1542" y="617"/>
                  <a:pt x="1541" y="618"/>
                </a:cubicBezTo>
                <a:cubicBezTo>
                  <a:pt x="1445" y="713"/>
                  <a:pt x="1445" y="713"/>
                  <a:pt x="1445" y="713"/>
                </a:cubicBezTo>
                <a:cubicBezTo>
                  <a:pt x="1444" y="715"/>
                  <a:pt x="1444" y="717"/>
                  <a:pt x="1445" y="718"/>
                </a:cubicBezTo>
                <a:close/>
                <a:moveTo>
                  <a:pt x="1620" y="538"/>
                </a:moveTo>
                <a:cubicBezTo>
                  <a:pt x="1603" y="556"/>
                  <a:pt x="1603" y="556"/>
                  <a:pt x="1603" y="556"/>
                </a:cubicBezTo>
                <a:cubicBezTo>
                  <a:pt x="1601" y="557"/>
                  <a:pt x="1601" y="559"/>
                  <a:pt x="1603" y="560"/>
                </a:cubicBezTo>
                <a:cubicBezTo>
                  <a:pt x="1603" y="561"/>
                  <a:pt x="1604" y="561"/>
                  <a:pt x="1605" y="561"/>
                </a:cubicBezTo>
                <a:cubicBezTo>
                  <a:pt x="1606" y="561"/>
                  <a:pt x="1606" y="561"/>
                  <a:pt x="1607" y="560"/>
                </a:cubicBezTo>
                <a:cubicBezTo>
                  <a:pt x="1625" y="543"/>
                  <a:pt x="1625" y="543"/>
                  <a:pt x="1625" y="543"/>
                </a:cubicBezTo>
                <a:cubicBezTo>
                  <a:pt x="1626" y="542"/>
                  <a:pt x="1626" y="540"/>
                  <a:pt x="1625" y="538"/>
                </a:cubicBezTo>
                <a:cubicBezTo>
                  <a:pt x="1623" y="537"/>
                  <a:pt x="1622" y="537"/>
                  <a:pt x="1620" y="538"/>
                </a:cubicBezTo>
                <a:close/>
                <a:moveTo>
                  <a:pt x="1447" y="733"/>
                </a:moveTo>
                <a:cubicBezTo>
                  <a:pt x="1447" y="733"/>
                  <a:pt x="1448" y="733"/>
                  <a:pt x="1449" y="733"/>
                </a:cubicBezTo>
                <a:cubicBezTo>
                  <a:pt x="1553" y="628"/>
                  <a:pt x="1553" y="628"/>
                  <a:pt x="1553" y="628"/>
                </a:cubicBezTo>
                <a:cubicBezTo>
                  <a:pt x="1575" y="607"/>
                  <a:pt x="1575" y="607"/>
                  <a:pt x="1575" y="607"/>
                </a:cubicBezTo>
                <a:cubicBezTo>
                  <a:pt x="1578" y="604"/>
                  <a:pt x="1578" y="604"/>
                  <a:pt x="1578" y="604"/>
                </a:cubicBezTo>
                <a:cubicBezTo>
                  <a:pt x="1579" y="602"/>
                  <a:pt x="1579" y="601"/>
                  <a:pt x="1578" y="599"/>
                </a:cubicBezTo>
                <a:cubicBezTo>
                  <a:pt x="1577" y="598"/>
                  <a:pt x="1575" y="598"/>
                  <a:pt x="1573" y="599"/>
                </a:cubicBezTo>
                <a:cubicBezTo>
                  <a:pt x="1445" y="728"/>
                  <a:pt x="1445" y="728"/>
                  <a:pt x="1445" y="728"/>
                </a:cubicBezTo>
                <a:cubicBezTo>
                  <a:pt x="1443" y="729"/>
                  <a:pt x="1443" y="731"/>
                  <a:pt x="1445" y="733"/>
                </a:cubicBezTo>
                <a:cubicBezTo>
                  <a:pt x="1445" y="733"/>
                  <a:pt x="1446" y="733"/>
                  <a:pt x="1447" y="733"/>
                </a:cubicBezTo>
                <a:close/>
                <a:moveTo>
                  <a:pt x="1609" y="568"/>
                </a:moveTo>
                <a:cubicBezTo>
                  <a:pt x="1610" y="568"/>
                  <a:pt x="1611" y="569"/>
                  <a:pt x="1612" y="569"/>
                </a:cubicBezTo>
                <a:cubicBezTo>
                  <a:pt x="1612" y="569"/>
                  <a:pt x="1613" y="568"/>
                  <a:pt x="1614" y="568"/>
                </a:cubicBezTo>
                <a:cubicBezTo>
                  <a:pt x="1634" y="547"/>
                  <a:pt x="1634" y="547"/>
                  <a:pt x="1634" y="547"/>
                </a:cubicBezTo>
                <a:cubicBezTo>
                  <a:pt x="1635" y="546"/>
                  <a:pt x="1635" y="544"/>
                  <a:pt x="1634" y="543"/>
                </a:cubicBezTo>
                <a:cubicBezTo>
                  <a:pt x="1633" y="542"/>
                  <a:pt x="1631" y="542"/>
                  <a:pt x="1630" y="543"/>
                </a:cubicBezTo>
                <a:cubicBezTo>
                  <a:pt x="1609" y="563"/>
                  <a:pt x="1609" y="563"/>
                  <a:pt x="1609" y="563"/>
                </a:cubicBezTo>
                <a:cubicBezTo>
                  <a:pt x="1608" y="565"/>
                  <a:pt x="1608" y="567"/>
                  <a:pt x="1609" y="568"/>
                </a:cubicBezTo>
                <a:close/>
                <a:moveTo>
                  <a:pt x="1612" y="574"/>
                </a:moveTo>
                <a:cubicBezTo>
                  <a:pt x="1612" y="574"/>
                  <a:pt x="1612" y="574"/>
                  <a:pt x="1612" y="575"/>
                </a:cubicBezTo>
                <a:cubicBezTo>
                  <a:pt x="1608" y="579"/>
                  <a:pt x="1608" y="579"/>
                  <a:pt x="1608" y="579"/>
                </a:cubicBezTo>
                <a:cubicBezTo>
                  <a:pt x="1607" y="580"/>
                  <a:pt x="1607" y="582"/>
                  <a:pt x="1608" y="583"/>
                </a:cubicBezTo>
                <a:cubicBezTo>
                  <a:pt x="1609" y="584"/>
                  <a:pt x="1609" y="584"/>
                  <a:pt x="1610" y="584"/>
                </a:cubicBezTo>
                <a:cubicBezTo>
                  <a:pt x="1611" y="584"/>
                  <a:pt x="1612" y="584"/>
                  <a:pt x="1612" y="583"/>
                </a:cubicBezTo>
                <a:cubicBezTo>
                  <a:pt x="1616" y="579"/>
                  <a:pt x="1616" y="579"/>
                  <a:pt x="1616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46" y="550"/>
                  <a:pt x="1646" y="550"/>
                  <a:pt x="1646" y="550"/>
                </a:cubicBezTo>
                <a:cubicBezTo>
                  <a:pt x="1647" y="548"/>
                  <a:pt x="1647" y="546"/>
                  <a:pt x="1646" y="545"/>
                </a:cubicBezTo>
                <a:cubicBezTo>
                  <a:pt x="1645" y="544"/>
                  <a:pt x="1643" y="544"/>
                  <a:pt x="1642" y="545"/>
                </a:cubicBezTo>
                <a:cubicBezTo>
                  <a:pt x="1613" y="574"/>
                  <a:pt x="1613" y="574"/>
                  <a:pt x="1613" y="574"/>
                </a:cubicBezTo>
                <a:cubicBezTo>
                  <a:pt x="1612" y="574"/>
                  <a:pt x="1612" y="574"/>
                  <a:pt x="1612" y="574"/>
                </a:cubicBezTo>
                <a:close/>
                <a:moveTo>
                  <a:pt x="1446" y="749"/>
                </a:moveTo>
                <a:cubicBezTo>
                  <a:pt x="1587" y="608"/>
                  <a:pt x="1587" y="608"/>
                  <a:pt x="1587" y="608"/>
                </a:cubicBezTo>
                <a:cubicBezTo>
                  <a:pt x="1589" y="607"/>
                  <a:pt x="1589" y="605"/>
                  <a:pt x="1587" y="604"/>
                </a:cubicBezTo>
                <a:cubicBezTo>
                  <a:pt x="1586" y="602"/>
                  <a:pt x="1584" y="602"/>
                  <a:pt x="1583" y="604"/>
                </a:cubicBezTo>
                <a:cubicBezTo>
                  <a:pt x="1442" y="745"/>
                  <a:pt x="1442" y="745"/>
                  <a:pt x="1442" y="745"/>
                </a:cubicBezTo>
                <a:cubicBezTo>
                  <a:pt x="1441" y="745"/>
                  <a:pt x="1441" y="746"/>
                  <a:pt x="1441" y="747"/>
                </a:cubicBezTo>
                <a:cubicBezTo>
                  <a:pt x="1440" y="747"/>
                  <a:pt x="1439" y="747"/>
                  <a:pt x="1439" y="748"/>
                </a:cubicBezTo>
                <a:cubicBezTo>
                  <a:pt x="1436" y="751"/>
                  <a:pt x="1436" y="751"/>
                  <a:pt x="1436" y="751"/>
                </a:cubicBezTo>
                <a:cubicBezTo>
                  <a:pt x="1434" y="752"/>
                  <a:pt x="1434" y="754"/>
                  <a:pt x="1436" y="755"/>
                </a:cubicBezTo>
                <a:cubicBezTo>
                  <a:pt x="1436" y="756"/>
                  <a:pt x="1437" y="756"/>
                  <a:pt x="1438" y="756"/>
                </a:cubicBezTo>
                <a:cubicBezTo>
                  <a:pt x="1439" y="756"/>
                  <a:pt x="1439" y="756"/>
                  <a:pt x="1440" y="755"/>
                </a:cubicBezTo>
                <a:cubicBezTo>
                  <a:pt x="1443" y="752"/>
                  <a:pt x="1443" y="752"/>
                  <a:pt x="1443" y="752"/>
                </a:cubicBezTo>
                <a:cubicBezTo>
                  <a:pt x="1444" y="752"/>
                  <a:pt x="1444" y="751"/>
                  <a:pt x="1444" y="750"/>
                </a:cubicBezTo>
                <a:cubicBezTo>
                  <a:pt x="1445" y="750"/>
                  <a:pt x="1446" y="750"/>
                  <a:pt x="1446" y="749"/>
                </a:cubicBezTo>
                <a:close/>
                <a:moveTo>
                  <a:pt x="1600" y="605"/>
                </a:moveTo>
                <a:cubicBezTo>
                  <a:pt x="1599" y="603"/>
                  <a:pt x="1597" y="603"/>
                  <a:pt x="1596" y="605"/>
                </a:cubicBezTo>
                <a:cubicBezTo>
                  <a:pt x="1445" y="756"/>
                  <a:pt x="1445" y="756"/>
                  <a:pt x="1445" y="756"/>
                </a:cubicBezTo>
                <a:cubicBezTo>
                  <a:pt x="1443" y="757"/>
                  <a:pt x="1443" y="759"/>
                  <a:pt x="1445" y="760"/>
                </a:cubicBezTo>
                <a:cubicBezTo>
                  <a:pt x="1445" y="761"/>
                  <a:pt x="1446" y="761"/>
                  <a:pt x="1447" y="761"/>
                </a:cubicBezTo>
                <a:cubicBezTo>
                  <a:pt x="1447" y="761"/>
                  <a:pt x="1448" y="761"/>
                  <a:pt x="1449" y="760"/>
                </a:cubicBezTo>
                <a:cubicBezTo>
                  <a:pt x="1600" y="609"/>
                  <a:pt x="1600" y="609"/>
                  <a:pt x="1600" y="609"/>
                </a:cubicBezTo>
                <a:cubicBezTo>
                  <a:pt x="1602" y="608"/>
                  <a:pt x="1602" y="606"/>
                  <a:pt x="1600" y="605"/>
                </a:cubicBezTo>
                <a:close/>
                <a:moveTo>
                  <a:pt x="1621" y="584"/>
                </a:moveTo>
                <a:cubicBezTo>
                  <a:pt x="1621" y="585"/>
                  <a:pt x="1622" y="585"/>
                  <a:pt x="1623" y="585"/>
                </a:cubicBezTo>
                <a:cubicBezTo>
                  <a:pt x="1624" y="585"/>
                  <a:pt x="1624" y="585"/>
                  <a:pt x="1625" y="584"/>
                </a:cubicBezTo>
                <a:cubicBezTo>
                  <a:pt x="1653" y="556"/>
                  <a:pt x="1653" y="556"/>
                  <a:pt x="1653" y="556"/>
                </a:cubicBezTo>
                <a:cubicBezTo>
                  <a:pt x="1654" y="555"/>
                  <a:pt x="1654" y="553"/>
                  <a:pt x="1653" y="552"/>
                </a:cubicBezTo>
                <a:cubicBezTo>
                  <a:pt x="1652" y="551"/>
                  <a:pt x="1650" y="551"/>
                  <a:pt x="1649" y="552"/>
                </a:cubicBezTo>
                <a:cubicBezTo>
                  <a:pt x="1621" y="580"/>
                  <a:pt x="1621" y="580"/>
                  <a:pt x="1621" y="580"/>
                </a:cubicBezTo>
                <a:cubicBezTo>
                  <a:pt x="1619" y="581"/>
                  <a:pt x="1619" y="583"/>
                  <a:pt x="1621" y="584"/>
                </a:cubicBezTo>
                <a:close/>
                <a:moveTo>
                  <a:pt x="1664" y="545"/>
                </a:moveTo>
                <a:cubicBezTo>
                  <a:pt x="1664" y="545"/>
                  <a:pt x="1665" y="544"/>
                  <a:pt x="1666" y="544"/>
                </a:cubicBezTo>
                <a:cubicBezTo>
                  <a:pt x="1669" y="540"/>
                  <a:pt x="1669" y="540"/>
                  <a:pt x="1669" y="540"/>
                </a:cubicBezTo>
                <a:cubicBezTo>
                  <a:pt x="1671" y="539"/>
                  <a:pt x="1671" y="537"/>
                  <a:pt x="1669" y="536"/>
                </a:cubicBezTo>
                <a:cubicBezTo>
                  <a:pt x="1668" y="534"/>
                  <a:pt x="1666" y="534"/>
                  <a:pt x="1665" y="536"/>
                </a:cubicBezTo>
                <a:cubicBezTo>
                  <a:pt x="1661" y="539"/>
                  <a:pt x="1661" y="539"/>
                  <a:pt x="1661" y="539"/>
                </a:cubicBezTo>
                <a:cubicBezTo>
                  <a:pt x="1660" y="540"/>
                  <a:pt x="1660" y="542"/>
                  <a:pt x="1661" y="544"/>
                </a:cubicBezTo>
                <a:cubicBezTo>
                  <a:pt x="1662" y="544"/>
                  <a:pt x="1663" y="545"/>
                  <a:pt x="1664" y="545"/>
                </a:cubicBezTo>
                <a:close/>
                <a:moveTo>
                  <a:pt x="1629" y="590"/>
                </a:moveTo>
                <a:cubicBezTo>
                  <a:pt x="1630" y="591"/>
                  <a:pt x="1630" y="591"/>
                  <a:pt x="1631" y="591"/>
                </a:cubicBezTo>
                <a:cubicBezTo>
                  <a:pt x="1632" y="591"/>
                  <a:pt x="1633" y="591"/>
                  <a:pt x="1633" y="590"/>
                </a:cubicBezTo>
                <a:cubicBezTo>
                  <a:pt x="1660" y="564"/>
                  <a:pt x="1660" y="564"/>
                  <a:pt x="1660" y="564"/>
                </a:cubicBezTo>
                <a:cubicBezTo>
                  <a:pt x="1661" y="562"/>
                  <a:pt x="1661" y="560"/>
                  <a:pt x="1660" y="559"/>
                </a:cubicBezTo>
                <a:cubicBezTo>
                  <a:pt x="1659" y="558"/>
                  <a:pt x="1657" y="558"/>
                  <a:pt x="1655" y="559"/>
                </a:cubicBezTo>
                <a:cubicBezTo>
                  <a:pt x="1629" y="586"/>
                  <a:pt x="1629" y="586"/>
                  <a:pt x="1629" y="586"/>
                </a:cubicBezTo>
                <a:cubicBezTo>
                  <a:pt x="1628" y="587"/>
                  <a:pt x="1628" y="589"/>
                  <a:pt x="1629" y="590"/>
                </a:cubicBezTo>
                <a:close/>
                <a:moveTo>
                  <a:pt x="1594" y="625"/>
                </a:moveTo>
                <a:cubicBezTo>
                  <a:pt x="1593" y="624"/>
                  <a:pt x="1591" y="624"/>
                  <a:pt x="1590" y="625"/>
                </a:cubicBezTo>
                <a:cubicBezTo>
                  <a:pt x="1465" y="750"/>
                  <a:pt x="1465" y="750"/>
                  <a:pt x="1465" y="750"/>
                </a:cubicBezTo>
                <a:cubicBezTo>
                  <a:pt x="1463" y="751"/>
                  <a:pt x="1463" y="753"/>
                  <a:pt x="1465" y="754"/>
                </a:cubicBezTo>
                <a:cubicBezTo>
                  <a:pt x="1465" y="755"/>
                  <a:pt x="1466" y="755"/>
                  <a:pt x="1467" y="755"/>
                </a:cubicBezTo>
                <a:cubicBezTo>
                  <a:pt x="1468" y="755"/>
                  <a:pt x="1468" y="755"/>
                  <a:pt x="1469" y="754"/>
                </a:cubicBezTo>
                <a:cubicBezTo>
                  <a:pt x="1594" y="629"/>
                  <a:pt x="1594" y="629"/>
                  <a:pt x="1594" y="629"/>
                </a:cubicBezTo>
                <a:cubicBezTo>
                  <a:pt x="1595" y="628"/>
                  <a:pt x="1595" y="626"/>
                  <a:pt x="1594" y="625"/>
                </a:cubicBezTo>
                <a:close/>
                <a:moveTo>
                  <a:pt x="1630" y="607"/>
                </a:moveTo>
                <a:cubicBezTo>
                  <a:pt x="1637" y="601"/>
                  <a:pt x="1637" y="601"/>
                  <a:pt x="1637" y="601"/>
                </a:cubicBezTo>
                <a:cubicBezTo>
                  <a:pt x="1638" y="600"/>
                  <a:pt x="1638" y="598"/>
                  <a:pt x="1637" y="596"/>
                </a:cubicBezTo>
                <a:cubicBezTo>
                  <a:pt x="1635" y="595"/>
                  <a:pt x="1633" y="595"/>
                  <a:pt x="1632" y="596"/>
                </a:cubicBezTo>
                <a:cubicBezTo>
                  <a:pt x="1626" y="603"/>
                  <a:pt x="1626" y="603"/>
                  <a:pt x="1626" y="603"/>
                </a:cubicBezTo>
                <a:cubicBezTo>
                  <a:pt x="1625" y="604"/>
                  <a:pt x="1625" y="606"/>
                  <a:pt x="1626" y="607"/>
                </a:cubicBezTo>
                <a:cubicBezTo>
                  <a:pt x="1626" y="608"/>
                  <a:pt x="1627" y="608"/>
                  <a:pt x="1628" y="608"/>
                </a:cubicBezTo>
                <a:cubicBezTo>
                  <a:pt x="1629" y="608"/>
                  <a:pt x="1630" y="608"/>
                  <a:pt x="1630" y="607"/>
                </a:cubicBezTo>
                <a:close/>
                <a:moveTo>
                  <a:pt x="1601" y="632"/>
                </a:moveTo>
                <a:cubicBezTo>
                  <a:pt x="1600" y="631"/>
                  <a:pt x="1598" y="631"/>
                  <a:pt x="1597" y="632"/>
                </a:cubicBezTo>
                <a:cubicBezTo>
                  <a:pt x="1479" y="749"/>
                  <a:pt x="1479" y="749"/>
                  <a:pt x="1479" y="749"/>
                </a:cubicBezTo>
                <a:cubicBezTo>
                  <a:pt x="1478" y="751"/>
                  <a:pt x="1478" y="752"/>
                  <a:pt x="1479" y="754"/>
                </a:cubicBezTo>
                <a:cubicBezTo>
                  <a:pt x="1480" y="754"/>
                  <a:pt x="1481" y="755"/>
                  <a:pt x="1481" y="755"/>
                </a:cubicBezTo>
                <a:cubicBezTo>
                  <a:pt x="1482" y="755"/>
                  <a:pt x="1483" y="754"/>
                  <a:pt x="1484" y="754"/>
                </a:cubicBezTo>
                <a:cubicBezTo>
                  <a:pt x="1601" y="636"/>
                  <a:pt x="1601" y="636"/>
                  <a:pt x="1601" y="636"/>
                </a:cubicBezTo>
                <a:cubicBezTo>
                  <a:pt x="1602" y="635"/>
                  <a:pt x="1602" y="633"/>
                  <a:pt x="1601" y="632"/>
                </a:cubicBezTo>
                <a:close/>
                <a:moveTo>
                  <a:pt x="1687" y="549"/>
                </a:moveTo>
                <a:cubicBezTo>
                  <a:pt x="1688" y="549"/>
                  <a:pt x="1689" y="548"/>
                  <a:pt x="1690" y="548"/>
                </a:cubicBezTo>
                <a:cubicBezTo>
                  <a:pt x="1691" y="546"/>
                  <a:pt x="1691" y="546"/>
                  <a:pt x="1691" y="546"/>
                </a:cubicBezTo>
                <a:cubicBezTo>
                  <a:pt x="1692" y="545"/>
                  <a:pt x="1692" y="543"/>
                  <a:pt x="1691" y="542"/>
                </a:cubicBezTo>
                <a:cubicBezTo>
                  <a:pt x="1690" y="541"/>
                  <a:pt x="1688" y="541"/>
                  <a:pt x="1687" y="542"/>
                </a:cubicBezTo>
                <a:cubicBezTo>
                  <a:pt x="1685" y="543"/>
                  <a:pt x="1685" y="543"/>
                  <a:pt x="1685" y="543"/>
                </a:cubicBezTo>
                <a:cubicBezTo>
                  <a:pt x="1684" y="545"/>
                  <a:pt x="1684" y="547"/>
                  <a:pt x="1685" y="548"/>
                </a:cubicBezTo>
                <a:cubicBezTo>
                  <a:pt x="1686" y="548"/>
                  <a:pt x="1687" y="549"/>
                  <a:pt x="1687" y="549"/>
                </a:cubicBezTo>
                <a:close/>
                <a:moveTo>
                  <a:pt x="1654" y="582"/>
                </a:moveTo>
                <a:cubicBezTo>
                  <a:pt x="1655" y="582"/>
                  <a:pt x="1655" y="582"/>
                  <a:pt x="1656" y="581"/>
                </a:cubicBezTo>
                <a:cubicBezTo>
                  <a:pt x="1668" y="570"/>
                  <a:pt x="1668" y="570"/>
                  <a:pt x="1668" y="570"/>
                </a:cubicBezTo>
                <a:cubicBezTo>
                  <a:pt x="1669" y="568"/>
                  <a:pt x="1669" y="566"/>
                  <a:pt x="1668" y="565"/>
                </a:cubicBezTo>
                <a:cubicBezTo>
                  <a:pt x="1666" y="564"/>
                  <a:pt x="1665" y="564"/>
                  <a:pt x="1663" y="565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0" y="578"/>
                  <a:pt x="1650" y="580"/>
                  <a:pt x="1652" y="581"/>
                </a:cubicBezTo>
                <a:cubicBezTo>
                  <a:pt x="1652" y="582"/>
                  <a:pt x="1653" y="582"/>
                  <a:pt x="1654" y="582"/>
                </a:cubicBezTo>
                <a:close/>
                <a:moveTo>
                  <a:pt x="1622" y="625"/>
                </a:moveTo>
                <a:cubicBezTo>
                  <a:pt x="1622" y="626"/>
                  <a:pt x="1623" y="626"/>
                  <a:pt x="1624" y="626"/>
                </a:cubicBezTo>
                <a:cubicBezTo>
                  <a:pt x="1625" y="626"/>
                  <a:pt x="1626" y="626"/>
                  <a:pt x="1626" y="625"/>
                </a:cubicBezTo>
                <a:cubicBezTo>
                  <a:pt x="1639" y="613"/>
                  <a:pt x="1639" y="613"/>
                  <a:pt x="1639" y="613"/>
                </a:cubicBezTo>
                <a:cubicBezTo>
                  <a:pt x="1640" y="611"/>
                  <a:pt x="1640" y="609"/>
                  <a:pt x="1639" y="608"/>
                </a:cubicBezTo>
                <a:cubicBezTo>
                  <a:pt x="1638" y="607"/>
                  <a:pt x="1636" y="607"/>
                  <a:pt x="1634" y="608"/>
                </a:cubicBezTo>
                <a:cubicBezTo>
                  <a:pt x="1622" y="621"/>
                  <a:pt x="1622" y="621"/>
                  <a:pt x="1622" y="621"/>
                </a:cubicBezTo>
                <a:cubicBezTo>
                  <a:pt x="1621" y="622"/>
                  <a:pt x="1621" y="624"/>
                  <a:pt x="1622" y="625"/>
                </a:cubicBezTo>
                <a:close/>
                <a:moveTo>
                  <a:pt x="1665" y="577"/>
                </a:moveTo>
                <a:cubicBezTo>
                  <a:pt x="1658" y="584"/>
                  <a:pt x="1658" y="584"/>
                  <a:pt x="1658" y="584"/>
                </a:cubicBezTo>
                <a:cubicBezTo>
                  <a:pt x="1657" y="585"/>
                  <a:pt x="1657" y="587"/>
                  <a:pt x="1658" y="589"/>
                </a:cubicBezTo>
                <a:cubicBezTo>
                  <a:pt x="1659" y="589"/>
                  <a:pt x="1660" y="589"/>
                  <a:pt x="1661" y="589"/>
                </a:cubicBezTo>
                <a:cubicBezTo>
                  <a:pt x="1661" y="589"/>
                  <a:pt x="1662" y="589"/>
                  <a:pt x="1663" y="589"/>
                </a:cubicBezTo>
                <a:cubicBezTo>
                  <a:pt x="1670" y="582"/>
                  <a:pt x="1670" y="582"/>
                  <a:pt x="1670" y="582"/>
                </a:cubicBezTo>
                <a:cubicBezTo>
                  <a:pt x="1671" y="581"/>
                  <a:pt x="1671" y="579"/>
                  <a:pt x="1670" y="577"/>
                </a:cubicBezTo>
                <a:cubicBezTo>
                  <a:pt x="1668" y="576"/>
                  <a:pt x="1666" y="576"/>
                  <a:pt x="1665" y="577"/>
                </a:cubicBezTo>
                <a:close/>
                <a:moveTo>
                  <a:pt x="1609" y="638"/>
                </a:moveTo>
                <a:cubicBezTo>
                  <a:pt x="1608" y="637"/>
                  <a:pt x="1606" y="637"/>
                  <a:pt x="1605" y="638"/>
                </a:cubicBezTo>
                <a:cubicBezTo>
                  <a:pt x="1504" y="738"/>
                  <a:pt x="1504" y="738"/>
                  <a:pt x="1504" y="738"/>
                </a:cubicBezTo>
                <a:cubicBezTo>
                  <a:pt x="1503" y="739"/>
                  <a:pt x="1503" y="741"/>
                  <a:pt x="1504" y="743"/>
                </a:cubicBezTo>
                <a:cubicBezTo>
                  <a:pt x="1505" y="743"/>
                  <a:pt x="1506" y="743"/>
                  <a:pt x="1507" y="743"/>
                </a:cubicBezTo>
                <a:cubicBezTo>
                  <a:pt x="1507" y="743"/>
                  <a:pt x="1508" y="743"/>
                  <a:pt x="1509" y="743"/>
                </a:cubicBezTo>
                <a:cubicBezTo>
                  <a:pt x="1609" y="642"/>
                  <a:pt x="1609" y="642"/>
                  <a:pt x="1609" y="642"/>
                </a:cubicBezTo>
                <a:cubicBezTo>
                  <a:pt x="1610" y="641"/>
                  <a:pt x="1610" y="639"/>
                  <a:pt x="1609" y="638"/>
                </a:cubicBezTo>
                <a:close/>
                <a:moveTo>
                  <a:pt x="1680" y="571"/>
                </a:moveTo>
                <a:cubicBezTo>
                  <a:pt x="1680" y="571"/>
                  <a:pt x="1681" y="570"/>
                  <a:pt x="1682" y="570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91" y="561"/>
                  <a:pt x="1691" y="561"/>
                  <a:pt x="1691" y="561"/>
                </a:cubicBezTo>
                <a:cubicBezTo>
                  <a:pt x="1695" y="556"/>
                  <a:pt x="1695" y="556"/>
                  <a:pt x="1695" y="556"/>
                </a:cubicBezTo>
                <a:cubicBezTo>
                  <a:pt x="1696" y="555"/>
                  <a:pt x="1696" y="553"/>
                  <a:pt x="1695" y="552"/>
                </a:cubicBezTo>
                <a:cubicBezTo>
                  <a:pt x="1694" y="551"/>
                  <a:pt x="1692" y="551"/>
                  <a:pt x="1691" y="552"/>
                </a:cubicBezTo>
                <a:cubicBezTo>
                  <a:pt x="1677" y="565"/>
                  <a:pt x="1677" y="565"/>
                  <a:pt x="1677" y="565"/>
                </a:cubicBezTo>
                <a:cubicBezTo>
                  <a:pt x="1676" y="566"/>
                  <a:pt x="1676" y="568"/>
                  <a:pt x="1677" y="570"/>
                </a:cubicBezTo>
                <a:cubicBezTo>
                  <a:pt x="1678" y="570"/>
                  <a:pt x="1679" y="571"/>
                  <a:pt x="1680" y="571"/>
                </a:cubicBezTo>
                <a:close/>
                <a:moveTo>
                  <a:pt x="1643" y="618"/>
                </a:moveTo>
                <a:cubicBezTo>
                  <a:pt x="1642" y="617"/>
                  <a:pt x="1640" y="617"/>
                  <a:pt x="1639" y="618"/>
                </a:cubicBezTo>
                <a:cubicBezTo>
                  <a:pt x="1522" y="735"/>
                  <a:pt x="1522" y="735"/>
                  <a:pt x="1522" y="735"/>
                </a:cubicBezTo>
                <a:cubicBezTo>
                  <a:pt x="1521" y="736"/>
                  <a:pt x="1521" y="738"/>
                  <a:pt x="1522" y="739"/>
                </a:cubicBezTo>
                <a:cubicBezTo>
                  <a:pt x="1522" y="740"/>
                  <a:pt x="1523" y="740"/>
                  <a:pt x="1524" y="740"/>
                </a:cubicBezTo>
                <a:cubicBezTo>
                  <a:pt x="1525" y="740"/>
                  <a:pt x="1526" y="740"/>
                  <a:pt x="1526" y="739"/>
                </a:cubicBezTo>
                <a:cubicBezTo>
                  <a:pt x="1643" y="622"/>
                  <a:pt x="1643" y="622"/>
                  <a:pt x="1643" y="622"/>
                </a:cubicBezTo>
                <a:cubicBezTo>
                  <a:pt x="1644" y="621"/>
                  <a:pt x="1644" y="619"/>
                  <a:pt x="1643" y="618"/>
                </a:cubicBezTo>
                <a:close/>
                <a:moveTo>
                  <a:pt x="1666" y="595"/>
                </a:moveTo>
                <a:cubicBezTo>
                  <a:pt x="1666" y="596"/>
                  <a:pt x="1667" y="596"/>
                  <a:pt x="1668" y="596"/>
                </a:cubicBezTo>
                <a:cubicBezTo>
                  <a:pt x="1669" y="596"/>
                  <a:pt x="1669" y="596"/>
                  <a:pt x="1670" y="595"/>
                </a:cubicBezTo>
                <a:cubicBezTo>
                  <a:pt x="1676" y="589"/>
                  <a:pt x="1676" y="589"/>
                  <a:pt x="1676" y="589"/>
                </a:cubicBezTo>
                <a:cubicBezTo>
                  <a:pt x="1677" y="588"/>
                  <a:pt x="1677" y="586"/>
                  <a:pt x="1676" y="585"/>
                </a:cubicBezTo>
                <a:cubicBezTo>
                  <a:pt x="1675" y="584"/>
                  <a:pt x="1673" y="584"/>
                  <a:pt x="1672" y="585"/>
                </a:cubicBezTo>
                <a:cubicBezTo>
                  <a:pt x="1666" y="591"/>
                  <a:pt x="1666" y="591"/>
                  <a:pt x="1666" y="591"/>
                </a:cubicBezTo>
                <a:cubicBezTo>
                  <a:pt x="1665" y="592"/>
                  <a:pt x="1665" y="594"/>
                  <a:pt x="1666" y="595"/>
                </a:cubicBezTo>
                <a:close/>
                <a:moveTo>
                  <a:pt x="1647" y="628"/>
                </a:moveTo>
                <a:cubicBezTo>
                  <a:pt x="1646" y="627"/>
                  <a:pt x="1644" y="627"/>
                  <a:pt x="1643" y="628"/>
                </a:cubicBezTo>
                <a:cubicBezTo>
                  <a:pt x="1536" y="735"/>
                  <a:pt x="1536" y="735"/>
                  <a:pt x="1536" y="735"/>
                </a:cubicBezTo>
                <a:cubicBezTo>
                  <a:pt x="1534" y="736"/>
                  <a:pt x="1534" y="738"/>
                  <a:pt x="1536" y="739"/>
                </a:cubicBezTo>
                <a:cubicBezTo>
                  <a:pt x="1536" y="740"/>
                  <a:pt x="1537" y="740"/>
                  <a:pt x="1538" y="740"/>
                </a:cubicBezTo>
                <a:cubicBezTo>
                  <a:pt x="1538" y="740"/>
                  <a:pt x="1539" y="740"/>
                  <a:pt x="1540" y="739"/>
                </a:cubicBezTo>
                <a:cubicBezTo>
                  <a:pt x="1647" y="632"/>
                  <a:pt x="1647" y="632"/>
                  <a:pt x="1647" y="632"/>
                </a:cubicBezTo>
                <a:cubicBezTo>
                  <a:pt x="1648" y="631"/>
                  <a:pt x="1648" y="629"/>
                  <a:pt x="1647" y="628"/>
                </a:cubicBezTo>
                <a:close/>
                <a:moveTo>
                  <a:pt x="1682" y="589"/>
                </a:moveTo>
                <a:cubicBezTo>
                  <a:pt x="1681" y="589"/>
                  <a:pt x="1681" y="589"/>
                  <a:pt x="1681" y="589"/>
                </a:cubicBezTo>
                <a:cubicBezTo>
                  <a:pt x="1681" y="589"/>
                  <a:pt x="1681" y="589"/>
                  <a:pt x="1681" y="589"/>
                </a:cubicBezTo>
                <a:cubicBezTo>
                  <a:pt x="1676" y="595"/>
                  <a:pt x="1676" y="595"/>
                  <a:pt x="1676" y="595"/>
                </a:cubicBezTo>
                <a:cubicBezTo>
                  <a:pt x="1675" y="596"/>
                  <a:pt x="1675" y="598"/>
                  <a:pt x="1676" y="599"/>
                </a:cubicBezTo>
                <a:cubicBezTo>
                  <a:pt x="1676" y="600"/>
                  <a:pt x="1677" y="600"/>
                  <a:pt x="1678" y="600"/>
                </a:cubicBezTo>
                <a:cubicBezTo>
                  <a:pt x="1679" y="600"/>
                  <a:pt x="1679" y="600"/>
                  <a:pt x="1680" y="599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3"/>
                  <a:pt x="1686" y="593"/>
                  <a:pt x="1686" y="593"/>
                </a:cubicBezTo>
                <a:cubicBezTo>
                  <a:pt x="1688" y="592"/>
                  <a:pt x="1688" y="590"/>
                  <a:pt x="1686" y="589"/>
                </a:cubicBezTo>
                <a:cubicBezTo>
                  <a:pt x="1685" y="587"/>
                  <a:pt x="1683" y="587"/>
                  <a:pt x="1682" y="589"/>
                </a:cubicBezTo>
                <a:close/>
                <a:moveTo>
                  <a:pt x="1708" y="570"/>
                </a:moveTo>
                <a:cubicBezTo>
                  <a:pt x="1709" y="570"/>
                  <a:pt x="1710" y="570"/>
                  <a:pt x="1710" y="569"/>
                </a:cubicBezTo>
                <a:cubicBezTo>
                  <a:pt x="1714" y="565"/>
                  <a:pt x="1714" y="565"/>
                  <a:pt x="1714" y="565"/>
                </a:cubicBezTo>
                <a:cubicBezTo>
                  <a:pt x="1715" y="564"/>
                  <a:pt x="1715" y="562"/>
                  <a:pt x="1714" y="561"/>
                </a:cubicBezTo>
                <a:cubicBezTo>
                  <a:pt x="1713" y="560"/>
                  <a:pt x="1711" y="560"/>
                  <a:pt x="1710" y="561"/>
                </a:cubicBezTo>
                <a:cubicBezTo>
                  <a:pt x="1706" y="565"/>
                  <a:pt x="1706" y="565"/>
                  <a:pt x="1706" y="565"/>
                </a:cubicBezTo>
                <a:cubicBezTo>
                  <a:pt x="1705" y="566"/>
                  <a:pt x="1705" y="568"/>
                  <a:pt x="1706" y="569"/>
                </a:cubicBezTo>
                <a:cubicBezTo>
                  <a:pt x="1706" y="570"/>
                  <a:pt x="1707" y="570"/>
                  <a:pt x="1708" y="570"/>
                </a:cubicBezTo>
                <a:close/>
                <a:moveTo>
                  <a:pt x="1690" y="602"/>
                </a:moveTo>
                <a:cubicBezTo>
                  <a:pt x="1690" y="602"/>
                  <a:pt x="1691" y="602"/>
                  <a:pt x="1692" y="602"/>
                </a:cubicBezTo>
                <a:cubicBezTo>
                  <a:pt x="1694" y="600"/>
                  <a:pt x="1694" y="600"/>
                  <a:pt x="1694" y="600"/>
                </a:cubicBezTo>
                <a:cubicBezTo>
                  <a:pt x="1695" y="598"/>
                  <a:pt x="1695" y="596"/>
                  <a:pt x="1694" y="595"/>
                </a:cubicBezTo>
                <a:cubicBezTo>
                  <a:pt x="1692" y="594"/>
                  <a:pt x="1691" y="594"/>
                  <a:pt x="1689" y="595"/>
                </a:cubicBezTo>
                <a:cubicBezTo>
                  <a:pt x="1687" y="597"/>
                  <a:pt x="1687" y="597"/>
                  <a:pt x="1687" y="597"/>
                </a:cubicBezTo>
                <a:cubicBezTo>
                  <a:pt x="1686" y="598"/>
                  <a:pt x="1686" y="600"/>
                  <a:pt x="1687" y="602"/>
                </a:cubicBezTo>
                <a:cubicBezTo>
                  <a:pt x="1688" y="602"/>
                  <a:pt x="1689" y="602"/>
                  <a:pt x="1690" y="602"/>
                </a:cubicBezTo>
                <a:close/>
                <a:moveTo>
                  <a:pt x="1551" y="743"/>
                </a:moveTo>
                <a:cubicBezTo>
                  <a:pt x="1648" y="645"/>
                  <a:pt x="1648" y="645"/>
                  <a:pt x="1648" y="645"/>
                </a:cubicBezTo>
                <a:cubicBezTo>
                  <a:pt x="1649" y="644"/>
                  <a:pt x="1649" y="642"/>
                  <a:pt x="1648" y="641"/>
                </a:cubicBezTo>
                <a:cubicBezTo>
                  <a:pt x="1647" y="639"/>
                  <a:pt x="1645" y="639"/>
                  <a:pt x="1644" y="641"/>
                </a:cubicBezTo>
                <a:cubicBezTo>
                  <a:pt x="1546" y="738"/>
                  <a:pt x="1546" y="738"/>
                  <a:pt x="1546" y="738"/>
                </a:cubicBezTo>
                <a:cubicBezTo>
                  <a:pt x="1545" y="740"/>
                  <a:pt x="1545" y="742"/>
                  <a:pt x="1546" y="743"/>
                </a:cubicBezTo>
                <a:cubicBezTo>
                  <a:pt x="1547" y="743"/>
                  <a:pt x="1548" y="744"/>
                  <a:pt x="1548" y="744"/>
                </a:cubicBezTo>
                <a:cubicBezTo>
                  <a:pt x="1549" y="744"/>
                  <a:pt x="1550" y="743"/>
                  <a:pt x="1551" y="743"/>
                </a:cubicBezTo>
                <a:close/>
                <a:moveTo>
                  <a:pt x="1722" y="584"/>
                </a:moveTo>
                <a:cubicBezTo>
                  <a:pt x="1723" y="584"/>
                  <a:pt x="1723" y="584"/>
                  <a:pt x="1724" y="583"/>
                </a:cubicBezTo>
                <a:cubicBezTo>
                  <a:pt x="1725" y="582"/>
                  <a:pt x="1725" y="582"/>
                  <a:pt x="1725" y="582"/>
                </a:cubicBezTo>
                <a:cubicBezTo>
                  <a:pt x="1726" y="581"/>
                  <a:pt x="1726" y="579"/>
                  <a:pt x="1725" y="578"/>
                </a:cubicBezTo>
                <a:cubicBezTo>
                  <a:pt x="1724" y="577"/>
                  <a:pt x="1722" y="577"/>
                  <a:pt x="1721" y="578"/>
                </a:cubicBezTo>
                <a:cubicBezTo>
                  <a:pt x="1720" y="579"/>
                  <a:pt x="1720" y="579"/>
                  <a:pt x="1720" y="579"/>
                </a:cubicBezTo>
                <a:cubicBezTo>
                  <a:pt x="1718" y="580"/>
                  <a:pt x="1718" y="582"/>
                  <a:pt x="1720" y="583"/>
                </a:cubicBezTo>
                <a:cubicBezTo>
                  <a:pt x="1720" y="584"/>
                  <a:pt x="1721" y="584"/>
                  <a:pt x="1722" y="584"/>
                </a:cubicBezTo>
                <a:close/>
                <a:moveTo>
                  <a:pt x="1647" y="652"/>
                </a:moveTo>
                <a:cubicBezTo>
                  <a:pt x="1549" y="750"/>
                  <a:pt x="1549" y="750"/>
                  <a:pt x="1549" y="750"/>
                </a:cubicBezTo>
                <a:cubicBezTo>
                  <a:pt x="1548" y="751"/>
                  <a:pt x="1548" y="753"/>
                  <a:pt x="1549" y="754"/>
                </a:cubicBezTo>
                <a:cubicBezTo>
                  <a:pt x="1550" y="755"/>
                  <a:pt x="1550" y="755"/>
                  <a:pt x="1551" y="755"/>
                </a:cubicBezTo>
                <a:cubicBezTo>
                  <a:pt x="1552" y="755"/>
                  <a:pt x="1553" y="755"/>
                  <a:pt x="1553" y="754"/>
                </a:cubicBezTo>
                <a:cubicBezTo>
                  <a:pt x="1651" y="656"/>
                  <a:pt x="1651" y="656"/>
                  <a:pt x="1651" y="656"/>
                </a:cubicBezTo>
                <a:cubicBezTo>
                  <a:pt x="1652" y="655"/>
                  <a:pt x="1652" y="653"/>
                  <a:pt x="1651" y="652"/>
                </a:cubicBezTo>
                <a:cubicBezTo>
                  <a:pt x="1650" y="651"/>
                  <a:pt x="1648" y="651"/>
                  <a:pt x="1647" y="652"/>
                </a:cubicBezTo>
                <a:close/>
                <a:moveTo>
                  <a:pt x="1551" y="762"/>
                </a:moveTo>
                <a:cubicBezTo>
                  <a:pt x="1549" y="764"/>
                  <a:pt x="1549" y="764"/>
                  <a:pt x="1549" y="764"/>
                </a:cubicBezTo>
                <a:cubicBezTo>
                  <a:pt x="1548" y="765"/>
                  <a:pt x="1548" y="767"/>
                  <a:pt x="1549" y="768"/>
                </a:cubicBezTo>
                <a:cubicBezTo>
                  <a:pt x="1549" y="769"/>
                  <a:pt x="1550" y="769"/>
                  <a:pt x="1551" y="769"/>
                </a:cubicBezTo>
                <a:cubicBezTo>
                  <a:pt x="1552" y="769"/>
                  <a:pt x="1553" y="769"/>
                  <a:pt x="1553" y="768"/>
                </a:cubicBezTo>
                <a:cubicBezTo>
                  <a:pt x="1555" y="766"/>
                  <a:pt x="1555" y="766"/>
                  <a:pt x="1555" y="766"/>
                </a:cubicBezTo>
                <a:cubicBezTo>
                  <a:pt x="1556" y="765"/>
                  <a:pt x="1556" y="763"/>
                  <a:pt x="1555" y="762"/>
                </a:cubicBezTo>
                <a:cubicBezTo>
                  <a:pt x="1554" y="760"/>
                  <a:pt x="1552" y="760"/>
                  <a:pt x="1551" y="762"/>
                </a:cubicBezTo>
                <a:close/>
                <a:moveTo>
                  <a:pt x="1734" y="586"/>
                </a:moveTo>
                <a:cubicBezTo>
                  <a:pt x="1735" y="586"/>
                  <a:pt x="1735" y="586"/>
                  <a:pt x="1736" y="585"/>
                </a:cubicBezTo>
                <a:cubicBezTo>
                  <a:pt x="1738" y="583"/>
                  <a:pt x="1738" y="583"/>
                  <a:pt x="1738" y="583"/>
                </a:cubicBezTo>
                <a:cubicBezTo>
                  <a:pt x="1739" y="582"/>
                  <a:pt x="1739" y="580"/>
                  <a:pt x="1738" y="579"/>
                </a:cubicBezTo>
                <a:cubicBezTo>
                  <a:pt x="1737" y="577"/>
                  <a:pt x="1735" y="577"/>
                  <a:pt x="1734" y="579"/>
                </a:cubicBezTo>
                <a:cubicBezTo>
                  <a:pt x="1732" y="581"/>
                  <a:pt x="1732" y="581"/>
                  <a:pt x="1732" y="581"/>
                </a:cubicBezTo>
                <a:cubicBezTo>
                  <a:pt x="1730" y="582"/>
                  <a:pt x="1730" y="584"/>
                  <a:pt x="1732" y="585"/>
                </a:cubicBezTo>
                <a:cubicBezTo>
                  <a:pt x="1732" y="586"/>
                  <a:pt x="1733" y="586"/>
                  <a:pt x="1734" y="586"/>
                </a:cubicBezTo>
                <a:close/>
                <a:moveTo>
                  <a:pt x="1568" y="752"/>
                </a:moveTo>
                <a:cubicBezTo>
                  <a:pt x="1569" y="752"/>
                  <a:pt x="1570" y="752"/>
                  <a:pt x="1570" y="751"/>
                </a:cubicBezTo>
                <a:cubicBezTo>
                  <a:pt x="1659" y="662"/>
                  <a:pt x="1659" y="662"/>
                  <a:pt x="1659" y="662"/>
                </a:cubicBezTo>
                <a:cubicBezTo>
                  <a:pt x="1660" y="661"/>
                  <a:pt x="1660" y="659"/>
                  <a:pt x="1659" y="658"/>
                </a:cubicBezTo>
                <a:cubicBezTo>
                  <a:pt x="1658" y="657"/>
                  <a:pt x="1656" y="657"/>
                  <a:pt x="1655" y="658"/>
                </a:cubicBezTo>
                <a:cubicBezTo>
                  <a:pt x="1566" y="747"/>
                  <a:pt x="1566" y="747"/>
                  <a:pt x="1566" y="747"/>
                </a:cubicBezTo>
                <a:cubicBezTo>
                  <a:pt x="1565" y="748"/>
                  <a:pt x="1565" y="750"/>
                  <a:pt x="1566" y="751"/>
                </a:cubicBezTo>
                <a:cubicBezTo>
                  <a:pt x="1567" y="752"/>
                  <a:pt x="1567" y="752"/>
                  <a:pt x="1568" y="752"/>
                </a:cubicBezTo>
                <a:close/>
                <a:moveTo>
                  <a:pt x="1566" y="768"/>
                </a:moveTo>
                <a:cubicBezTo>
                  <a:pt x="1567" y="768"/>
                  <a:pt x="1568" y="767"/>
                  <a:pt x="1568" y="767"/>
                </a:cubicBezTo>
                <a:cubicBezTo>
                  <a:pt x="1661" y="674"/>
                  <a:pt x="1661" y="674"/>
                  <a:pt x="1661" y="674"/>
                </a:cubicBezTo>
                <a:cubicBezTo>
                  <a:pt x="1662" y="673"/>
                  <a:pt x="1662" y="671"/>
                  <a:pt x="1661" y="670"/>
                </a:cubicBezTo>
                <a:cubicBezTo>
                  <a:pt x="1660" y="668"/>
                  <a:pt x="1658" y="668"/>
                  <a:pt x="1657" y="670"/>
                </a:cubicBezTo>
                <a:cubicBezTo>
                  <a:pt x="1564" y="762"/>
                  <a:pt x="1564" y="762"/>
                  <a:pt x="1564" y="762"/>
                </a:cubicBezTo>
                <a:cubicBezTo>
                  <a:pt x="1563" y="764"/>
                  <a:pt x="1563" y="766"/>
                  <a:pt x="1564" y="767"/>
                </a:cubicBezTo>
                <a:cubicBezTo>
                  <a:pt x="1565" y="767"/>
                  <a:pt x="1565" y="768"/>
                  <a:pt x="1566" y="768"/>
                </a:cubicBezTo>
                <a:close/>
                <a:moveTo>
                  <a:pt x="1738" y="588"/>
                </a:moveTo>
                <a:cubicBezTo>
                  <a:pt x="1736" y="591"/>
                  <a:pt x="1736" y="591"/>
                  <a:pt x="1736" y="591"/>
                </a:cubicBezTo>
                <a:cubicBezTo>
                  <a:pt x="1735" y="592"/>
                  <a:pt x="1735" y="594"/>
                  <a:pt x="1736" y="595"/>
                </a:cubicBezTo>
                <a:cubicBezTo>
                  <a:pt x="1736" y="596"/>
                  <a:pt x="1737" y="596"/>
                  <a:pt x="1738" y="596"/>
                </a:cubicBezTo>
                <a:cubicBezTo>
                  <a:pt x="1739" y="596"/>
                  <a:pt x="1739" y="596"/>
                  <a:pt x="1740" y="595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4" y="592"/>
                  <a:pt x="1744" y="591"/>
                </a:cubicBezTo>
                <a:cubicBezTo>
                  <a:pt x="1746" y="589"/>
                  <a:pt x="1746" y="589"/>
                  <a:pt x="1746" y="589"/>
                </a:cubicBezTo>
                <a:cubicBezTo>
                  <a:pt x="1747" y="588"/>
                  <a:pt x="1747" y="586"/>
                  <a:pt x="1746" y="585"/>
                </a:cubicBezTo>
                <a:cubicBezTo>
                  <a:pt x="1745" y="584"/>
                  <a:pt x="1743" y="584"/>
                  <a:pt x="1742" y="585"/>
                </a:cubicBezTo>
                <a:cubicBezTo>
                  <a:pt x="1739" y="587"/>
                  <a:pt x="1739" y="587"/>
                  <a:pt x="1739" y="587"/>
                </a:cubicBezTo>
                <a:cubicBezTo>
                  <a:pt x="1739" y="587"/>
                  <a:pt x="1739" y="587"/>
                  <a:pt x="1739" y="588"/>
                </a:cubicBezTo>
                <a:cubicBezTo>
                  <a:pt x="1739" y="588"/>
                  <a:pt x="1739" y="588"/>
                  <a:pt x="1738" y="588"/>
                </a:cubicBezTo>
                <a:close/>
                <a:moveTo>
                  <a:pt x="1667" y="677"/>
                </a:moveTo>
                <a:cubicBezTo>
                  <a:pt x="1666" y="676"/>
                  <a:pt x="1664" y="676"/>
                  <a:pt x="1663" y="677"/>
                </a:cubicBezTo>
                <a:cubicBezTo>
                  <a:pt x="1565" y="776"/>
                  <a:pt x="1565" y="776"/>
                  <a:pt x="1565" y="776"/>
                </a:cubicBezTo>
                <a:cubicBezTo>
                  <a:pt x="1563" y="777"/>
                  <a:pt x="1563" y="779"/>
                  <a:pt x="1565" y="780"/>
                </a:cubicBezTo>
                <a:cubicBezTo>
                  <a:pt x="1565" y="781"/>
                  <a:pt x="1566" y="781"/>
                  <a:pt x="1567" y="781"/>
                </a:cubicBezTo>
                <a:cubicBezTo>
                  <a:pt x="1567" y="781"/>
                  <a:pt x="1568" y="781"/>
                  <a:pt x="1569" y="780"/>
                </a:cubicBezTo>
                <a:cubicBezTo>
                  <a:pt x="1667" y="682"/>
                  <a:pt x="1667" y="682"/>
                  <a:pt x="1667" y="682"/>
                </a:cubicBezTo>
                <a:cubicBezTo>
                  <a:pt x="1669" y="681"/>
                  <a:pt x="1669" y="679"/>
                  <a:pt x="1667" y="677"/>
                </a:cubicBezTo>
                <a:close/>
                <a:moveTo>
                  <a:pt x="1737" y="612"/>
                </a:moveTo>
                <a:cubicBezTo>
                  <a:pt x="1738" y="611"/>
                  <a:pt x="1738" y="609"/>
                  <a:pt x="1737" y="608"/>
                </a:cubicBezTo>
                <a:cubicBezTo>
                  <a:pt x="1736" y="607"/>
                  <a:pt x="1734" y="607"/>
                  <a:pt x="1733" y="608"/>
                </a:cubicBezTo>
                <a:cubicBezTo>
                  <a:pt x="1732" y="609"/>
                  <a:pt x="1732" y="609"/>
                  <a:pt x="1732" y="609"/>
                </a:cubicBezTo>
                <a:cubicBezTo>
                  <a:pt x="1731" y="610"/>
                  <a:pt x="1731" y="612"/>
                  <a:pt x="1732" y="613"/>
                </a:cubicBezTo>
                <a:cubicBezTo>
                  <a:pt x="1732" y="614"/>
                  <a:pt x="1733" y="614"/>
                  <a:pt x="1734" y="614"/>
                </a:cubicBezTo>
                <a:cubicBezTo>
                  <a:pt x="1735" y="614"/>
                  <a:pt x="1736" y="614"/>
                  <a:pt x="1736" y="613"/>
                </a:cubicBezTo>
                <a:lnTo>
                  <a:pt x="1737" y="612"/>
                </a:lnTo>
                <a:close/>
                <a:moveTo>
                  <a:pt x="1743" y="597"/>
                </a:moveTo>
                <a:cubicBezTo>
                  <a:pt x="1742" y="598"/>
                  <a:pt x="1742" y="600"/>
                  <a:pt x="1743" y="602"/>
                </a:cubicBezTo>
                <a:cubicBezTo>
                  <a:pt x="1744" y="602"/>
                  <a:pt x="1745" y="602"/>
                  <a:pt x="1745" y="602"/>
                </a:cubicBezTo>
                <a:cubicBezTo>
                  <a:pt x="1746" y="602"/>
                  <a:pt x="1747" y="602"/>
                  <a:pt x="1748" y="602"/>
                </a:cubicBezTo>
                <a:cubicBezTo>
                  <a:pt x="1750" y="599"/>
                  <a:pt x="1750" y="599"/>
                  <a:pt x="1750" y="599"/>
                </a:cubicBezTo>
                <a:cubicBezTo>
                  <a:pt x="1751" y="598"/>
                  <a:pt x="1751" y="596"/>
                  <a:pt x="1750" y="595"/>
                </a:cubicBezTo>
                <a:cubicBezTo>
                  <a:pt x="1749" y="593"/>
                  <a:pt x="1747" y="593"/>
                  <a:pt x="1746" y="595"/>
                </a:cubicBezTo>
                <a:lnTo>
                  <a:pt x="1743" y="597"/>
                </a:lnTo>
                <a:close/>
                <a:moveTo>
                  <a:pt x="1668" y="687"/>
                </a:moveTo>
                <a:cubicBezTo>
                  <a:pt x="1574" y="780"/>
                  <a:pt x="1574" y="780"/>
                  <a:pt x="1574" y="780"/>
                </a:cubicBezTo>
                <a:cubicBezTo>
                  <a:pt x="1573" y="782"/>
                  <a:pt x="1573" y="784"/>
                  <a:pt x="1574" y="785"/>
                </a:cubicBezTo>
                <a:cubicBezTo>
                  <a:pt x="1575" y="785"/>
                  <a:pt x="1575" y="786"/>
                  <a:pt x="1576" y="786"/>
                </a:cubicBezTo>
                <a:cubicBezTo>
                  <a:pt x="1577" y="786"/>
                  <a:pt x="1578" y="785"/>
                  <a:pt x="1578" y="785"/>
                </a:cubicBezTo>
                <a:cubicBezTo>
                  <a:pt x="1672" y="691"/>
                  <a:pt x="1672" y="691"/>
                  <a:pt x="1672" y="691"/>
                </a:cubicBezTo>
                <a:cubicBezTo>
                  <a:pt x="1673" y="690"/>
                  <a:pt x="1673" y="688"/>
                  <a:pt x="1672" y="687"/>
                </a:cubicBezTo>
                <a:cubicBezTo>
                  <a:pt x="1671" y="686"/>
                  <a:pt x="1669" y="686"/>
                  <a:pt x="1668" y="687"/>
                </a:cubicBezTo>
                <a:close/>
                <a:moveTo>
                  <a:pt x="1674" y="699"/>
                </a:moveTo>
                <a:cubicBezTo>
                  <a:pt x="1673" y="697"/>
                  <a:pt x="1671" y="697"/>
                  <a:pt x="1670" y="699"/>
                </a:cubicBezTo>
                <a:cubicBezTo>
                  <a:pt x="1590" y="778"/>
                  <a:pt x="1590" y="778"/>
                  <a:pt x="1590" y="778"/>
                </a:cubicBezTo>
                <a:cubicBezTo>
                  <a:pt x="1589" y="779"/>
                  <a:pt x="1589" y="781"/>
                  <a:pt x="1590" y="782"/>
                </a:cubicBezTo>
                <a:cubicBezTo>
                  <a:pt x="1591" y="783"/>
                  <a:pt x="1592" y="783"/>
                  <a:pt x="1593" y="783"/>
                </a:cubicBezTo>
                <a:cubicBezTo>
                  <a:pt x="1593" y="783"/>
                  <a:pt x="1594" y="783"/>
                  <a:pt x="1595" y="782"/>
                </a:cubicBezTo>
                <a:cubicBezTo>
                  <a:pt x="1674" y="703"/>
                  <a:pt x="1674" y="703"/>
                  <a:pt x="1674" y="703"/>
                </a:cubicBezTo>
                <a:cubicBezTo>
                  <a:pt x="1675" y="702"/>
                  <a:pt x="1675" y="700"/>
                  <a:pt x="1674" y="699"/>
                </a:cubicBezTo>
                <a:close/>
                <a:moveTo>
                  <a:pt x="1584" y="798"/>
                </a:moveTo>
                <a:cubicBezTo>
                  <a:pt x="1572" y="810"/>
                  <a:pt x="1572" y="810"/>
                  <a:pt x="1572" y="810"/>
                </a:cubicBezTo>
                <a:cubicBezTo>
                  <a:pt x="1571" y="812"/>
                  <a:pt x="1571" y="814"/>
                  <a:pt x="1572" y="815"/>
                </a:cubicBezTo>
                <a:cubicBezTo>
                  <a:pt x="1573" y="815"/>
                  <a:pt x="1573" y="816"/>
                  <a:pt x="1574" y="816"/>
                </a:cubicBezTo>
                <a:cubicBezTo>
                  <a:pt x="1575" y="816"/>
                  <a:pt x="1576" y="815"/>
                  <a:pt x="1576" y="815"/>
                </a:cubicBezTo>
                <a:cubicBezTo>
                  <a:pt x="1589" y="803"/>
                  <a:pt x="1589" y="803"/>
                  <a:pt x="1589" y="803"/>
                </a:cubicBezTo>
                <a:cubicBezTo>
                  <a:pt x="1590" y="801"/>
                  <a:pt x="1590" y="799"/>
                  <a:pt x="1589" y="798"/>
                </a:cubicBezTo>
                <a:cubicBezTo>
                  <a:pt x="1587" y="797"/>
                  <a:pt x="1585" y="797"/>
                  <a:pt x="1584" y="798"/>
                </a:cubicBezTo>
                <a:close/>
                <a:moveTo>
                  <a:pt x="1668" y="715"/>
                </a:moveTo>
                <a:cubicBezTo>
                  <a:pt x="1606" y="776"/>
                  <a:pt x="1606" y="776"/>
                  <a:pt x="1606" y="776"/>
                </a:cubicBezTo>
                <a:cubicBezTo>
                  <a:pt x="1605" y="777"/>
                  <a:pt x="1605" y="779"/>
                  <a:pt x="1606" y="780"/>
                </a:cubicBezTo>
                <a:cubicBezTo>
                  <a:pt x="1607" y="781"/>
                  <a:pt x="1608" y="781"/>
                  <a:pt x="1609" y="781"/>
                </a:cubicBezTo>
                <a:cubicBezTo>
                  <a:pt x="1609" y="781"/>
                  <a:pt x="1610" y="781"/>
                  <a:pt x="1611" y="780"/>
                </a:cubicBezTo>
                <a:cubicBezTo>
                  <a:pt x="1672" y="719"/>
                  <a:pt x="1672" y="719"/>
                  <a:pt x="1672" y="719"/>
                </a:cubicBezTo>
                <a:cubicBezTo>
                  <a:pt x="1673" y="718"/>
                  <a:pt x="1673" y="716"/>
                  <a:pt x="1672" y="715"/>
                </a:cubicBezTo>
                <a:cubicBezTo>
                  <a:pt x="1671" y="714"/>
                  <a:pt x="1669" y="714"/>
                  <a:pt x="1668" y="715"/>
                </a:cubicBezTo>
                <a:close/>
                <a:moveTo>
                  <a:pt x="1746" y="655"/>
                </a:moveTo>
                <a:cubicBezTo>
                  <a:pt x="1745" y="654"/>
                  <a:pt x="1743" y="654"/>
                  <a:pt x="1742" y="655"/>
                </a:cubicBezTo>
                <a:cubicBezTo>
                  <a:pt x="1740" y="656"/>
                  <a:pt x="1740" y="656"/>
                  <a:pt x="1740" y="656"/>
                </a:cubicBezTo>
                <a:cubicBezTo>
                  <a:pt x="1739" y="657"/>
                  <a:pt x="1739" y="659"/>
                  <a:pt x="1740" y="660"/>
                </a:cubicBezTo>
                <a:cubicBezTo>
                  <a:pt x="1741" y="661"/>
                  <a:pt x="1742" y="661"/>
                  <a:pt x="1743" y="661"/>
                </a:cubicBezTo>
                <a:cubicBezTo>
                  <a:pt x="1743" y="661"/>
                  <a:pt x="1744" y="661"/>
                  <a:pt x="1745" y="660"/>
                </a:cubicBezTo>
                <a:cubicBezTo>
                  <a:pt x="1746" y="659"/>
                  <a:pt x="1746" y="659"/>
                  <a:pt x="1746" y="659"/>
                </a:cubicBezTo>
                <a:cubicBezTo>
                  <a:pt x="1747" y="658"/>
                  <a:pt x="1747" y="656"/>
                  <a:pt x="1746" y="655"/>
                </a:cubicBezTo>
                <a:close/>
                <a:moveTo>
                  <a:pt x="1769" y="635"/>
                </a:moveTo>
                <a:cubicBezTo>
                  <a:pt x="1770" y="635"/>
                  <a:pt x="1771" y="634"/>
                  <a:pt x="1771" y="634"/>
                </a:cubicBezTo>
                <a:cubicBezTo>
                  <a:pt x="1775" y="630"/>
                  <a:pt x="1775" y="630"/>
                  <a:pt x="1775" y="630"/>
                </a:cubicBezTo>
                <a:cubicBezTo>
                  <a:pt x="1777" y="629"/>
                  <a:pt x="1777" y="627"/>
                  <a:pt x="1775" y="625"/>
                </a:cubicBezTo>
                <a:cubicBezTo>
                  <a:pt x="1774" y="624"/>
                  <a:pt x="1772" y="624"/>
                  <a:pt x="1771" y="625"/>
                </a:cubicBezTo>
                <a:cubicBezTo>
                  <a:pt x="1767" y="629"/>
                  <a:pt x="1767" y="629"/>
                  <a:pt x="1767" y="629"/>
                </a:cubicBezTo>
                <a:cubicBezTo>
                  <a:pt x="1766" y="631"/>
                  <a:pt x="1766" y="633"/>
                  <a:pt x="1767" y="634"/>
                </a:cubicBezTo>
                <a:cubicBezTo>
                  <a:pt x="1768" y="634"/>
                  <a:pt x="1768" y="635"/>
                  <a:pt x="1769" y="635"/>
                </a:cubicBezTo>
                <a:close/>
                <a:moveTo>
                  <a:pt x="1745" y="665"/>
                </a:moveTo>
                <a:cubicBezTo>
                  <a:pt x="1744" y="666"/>
                  <a:pt x="1744" y="668"/>
                  <a:pt x="1745" y="670"/>
                </a:cubicBezTo>
                <a:cubicBezTo>
                  <a:pt x="1746" y="670"/>
                  <a:pt x="1747" y="671"/>
                  <a:pt x="1747" y="671"/>
                </a:cubicBezTo>
                <a:cubicBezTo>
                  <a:pt x="1748" y="671"/>
                  <a:pt x="1749" y="670"/>
                  <a:pt x="1750" y="670"/>
                </a:cubicBezTo>
                <a:cubicBezTo>
                  <a:pt x="1754" y="665"/>
                  <a:pt x="1754" y="665"/>
                  <a:pt x="1754" y="665"/>
                </a:cubicBezTo>
                <a:cubicBezTo>
                  <a:pt x="1755" y="664"/>
                  <a:pt x="1755" y="662"/>
                  <a:pt x="1754" y="661"/>
                </a:cubicBezTo>
                <a:cubicBezTo>
                  <a:pt x="1752" y="660"/>
                  <a:pt x="1750" y="660"/>
                  <a:pt x="1749" y="661"/>
                </a:cubicBezTo>
                <a:lnTo>
                  <a:pt x="1745" y="665"/>
                </a:lnTo>
                <a:close/>
                <a:moveTo>
                  <a:pt x="1751" y="677"/>
                </a:moveTo>
                <a:cubicBezTo>
                  <a:pt x="1752" y="678"/>
                  <a:pt x="1753" y="678"/>
                  <a:pt x="1754" y="678"/>
                </a:cubicBezTo>
                <a:cubicBezTo>
                  <a:pt x="1754" y="678"/>
                  <a:pt x="1755" y="678"/>
                  <a:pt x="1756" y="677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72"/>
                  <a:pt x="1761" y="670"/>
                  <a:pt x="1760" y="669"/>
                </a:cubicBezTo>
                <a:cubicBezTo>
                  <a:pt x="1759" y="667"/>
                  <a:pt x="1757" y="667"/>
                  <a:pt x="1756" y="669"/>
                </a:cubicBezTo>
                <a:cubicBezTo>
                  <a:pt x="1751" y="673"/>
                  <a:pt x="1751" y="673"/>
                  <a:pt x="1751" y="673"/>
                </a:cubicBezTo>
                <a:cubicBezTo>
                  <a:pt x="1750" y="674"/>
                  <a:pt x="1750" y="676"/>
                  <a:pt x="1751" y="677"/>
                </a:cubicBezTo>
                <a:close/>
                <a:moveTo>
                  <a:pt x="1692" y="817"/>
                </a:moveTo>
                <a:cubicBezTo>
                  <a:pt x="1674" y="834"/>
                  <a:pt x="1674" y="834"/>
                  <a:pt x="1674" y="834"/>
                </a:cubicBezTo>
                <a:cubicBezTo>
                  <a:pt x="1673" y="835"/>
                  <a:pt x="1673" y="837"/>
                  <a:pt x="1674" y="839"/>
                </a:cubicBezTo>
                <a:cubicBezTo>
                  <a:pt x="1675" y="839"/>
                  <a:pt x="1675" y="839"/>
                  <a:pt x="1676" y="839"/>
                </a:cubicBezTo>
                <a:cubicBezTo>
                  <a:pt x="1677" y="839"/>
                  <a:pt x="1678" y="839"/>
                  <a:pt x="1678" y="839"/>
                </a:cubicBezTo>
                <a:cubicBezTo>
                  <a:pt x="1696" y="821"/>
                  <a:pt x="1696" y="821"/>
                  <a:pt x="1696" y="821"/>
                </a:cubicBezTo>
                <a:cubicBezTo>
                  <a:pt x="1697" y="820"/>
                  <a:pt x="1697" y="818"/>
                  <a:pt x="1696" y="817"/>
                </a:cubicBezTo>
                <a:cubicBezTo>
                  <a:pt x="1695" y="815"/>
                  <a:pt x="1693" y="815"/>
                  <a:pt x="1692" y="817"/>
                </a:cubicBezTo>
                <a:close/>
                <a:moveTo>
                  <a:pt x="1756" y="766"/>
                </a:moveTo>
                <a:cubicBezTo>
                  <a:pt x="1756" y="766"/>
                  <a:pt x="1756" y="766"/>
                  <a:pt x="1756" y="766"/>
                </a:cubicBezTo>
                <a:cubicBezTo>
                  <a:pt x="1755" y="768"/>
                  <a:pt x="1755" y="768"/>
                  <a:pt x="1755" y="768"/>
                </a:cubicBezTo>
                <a:cubicBezTo>
                  <a:pt x="1753" y="769"/>
                  <a:pt x="1753" y="771"/>
                  <a:pt x="1755" y="772"/>
                </a:cubicBezTo>
                <a:cubicBezTo>
                  <a:pt x="1755" y="773"/>
                  <a:pt x="1756" y="773"/>
                  <a:pt x="1757" y="773"/>
                </a:cubicBezTo>
                <a:cubicBezTo>
                  <a:pt x="1758" y="773"/>
                  <a:pt x="1758" y="773"/>
                  <a:pt x="1759" y="772"/>
                </a:cubicBezTo>
                <a:cubicBezTo>
                  <a:pt x="1760" y="771"/>
                  <a:pt x="1760" y="771"/>
                  <a:pt x="1760" y="771"/>
                </a:cubicBezTo>
                <a:cubicBezTo>
                  <a:pt x="1760" y="771"/>
                  <a:pt x="1761" y="770"/>
                  <a:pt x="1761" y="770"/>
                </a:cubicBezTo>
                <a:cubicBezTo>
                  <a:pt x="1761" y="770"/>
                  <a:pt x="1761" y="770"/>
                  <a:pt x="1761" y="770"/>
                </a:cubicBezTo>
                <a:cubicBezTo>
                  <a:pt x="1766" y="765"/>
                  <a:pt x="1766" y="765"/>
                  <a:pt x="1766" y="765"/>
                </a:cubicBezTo>
                <a:cubicBezTo>
                  <a:pt x="1767" y="764"/>
                  <a:pt x="1767" y="762"/>
                  <a:pt x="1766" y="761"/>
                </a:cubicBezTo>
                <a:cubicBezTo>
                  <a:pt x="1765" y="760"/>
                  <a:pt x="1763" y="760"/>
                  <a:pt x="1762" y="761"/>
                </a:cubicBezTo>
                <a:cubicBezTo>
                  <a:pt x="1757" y="765"/>
                  <a:pt x="1757" y="765"/>
                  <a:pt x="1757" y="765"/>
                </a:cubicBezTo>
                <a:cubicBezTo>
                  <a:pt x="1757" y="766"/>
                  <a:pt x="1757" y="766"/>
                  <a:pt x="1756" y="766"/>
                </a:cubicBezTo>
                <a:close/>
                <a:moveTo>
                  <a:pt x="1728" y="794"/>
                </a:moveTo>
                <a:cubicBezTo>
                  <a:pt x="1703" y="820"/>
                  <a:pt x="1703" y="820"/>
                  <a:pt x="1703" y="820"/>
                </a:cubicBezTo>
                <a:cubicBezTo>
                  <a:pt x="1701" y="821"/>
                  <a:pt x="1701" y="823"/>
                  <a:pt x="1703" y="824"/>
                </a:cubicBezTo>
                <a:cubicBezTo>
                  <a:pt x="1703" y="825"/>
                  <a:pt x="1704" y="825"/>
                  <a:pt x="1705" y="825"/>
                </a:cubicBezTo>
                <a:cubicBezTo>
                  <a:pt x="1706" y="825"/>
                  <a:pt x="1706" y="825"/>
                  <a:pt x="1707" y="824"/>
                </a:cubicBezTo>
                <a:cubicBezTo>
                  <a:pt x="1732" y="799"/>
                  <a:pt x="1732" y="799"/>
                  <a:pt x="1732" y="799"/>
                </a:cubicBezTo>
                <a:cubicBezTo>
                  <a:pt x="1733" y="798"/>
                  <a:pt x="1733" y="796"/>
                  <a:pt x="1732" y="794"/>
                </a:cubicBezTo>
                <a:cubicBezTo>
                  <a:pt x="1731" y="793"/>
                  <a:pt x="1729" y="793"/>
                  <a:pt x="1728" y="794"/>
                </a:cubicBezTo>
                <a:close/>
                <a:moveTo>
                  <a:pt x="1769" y="771"/>
                </a:moveTo>
                <a:cubicBezTo>
                  <a:pt x="1768" y="770"/>
                  <a:pt x="1766" y="770"/>
                  <a:pt x="1765" y="771"/>
                </a:cubicBezTo>
                <a:cubicBezTo>
                  <a:pt x="1744" y="792"/>
                  <a:pt x="1744" y="792"/>
                  <a:pt x="1744" y="792"/>
                </a:cubicBezTo>
                <a:cubicBezTo>
                  <a:pt x="1743" y="794"/>
                  <a:pt x="1743" y="795"/>
                  <a:pt x="1744" y="797"/>
                </a:cubicBezTo>
                <a:cubicBezTo>
                  <a:pt x="1745" y="797"/>
                  <a:pt x="1745" y="798"/>
                  <a:pt x="1746" y="798"/>
                </a:cubicBezTo>
                <a:cubicBezTo>
                  <a:pt x="1747" y="798"/>
                  <a:pt x="1748" y="797"/>
                  <a:pt x="1748" y="797"/>
                </a:cubicBezTo>
                <a:cubicBezTo>
                  <a:pt x="1769" y="776"/>
                  <a:pt x="1769" y="776"/>
                  <a:pt x="1769" y="776"/>
                </a:cubicBezTo>
                <a:cubicBezTo>
                  <a:pt x="1771" y="774"/>
                  <a:pt x="1771" y="773"/>
                  <a:pt x="1769" y="771"/>
                </a:cubicBezTo>
                <a:close/>
                <a:moveTo>
                  <a:pt x="1739" y="797"/>
                </a:moveTo>
                <a:cubicBezTo>
                  <a:pt x="1737" y="799"/>
                  <a:pt x="1737" y="799"/>
                  <a:pt x="1737" y="799"/>
                </a:cubicBezTo>
                <a:cubicBezTo>
                  <a:pt x="1736" y="800"/>
                  <a:pt x="1736" y="802"/>
                  <a:pt x="1737" y="804"/>
                </a:cubicBezTo>
                <a:cubicBezTo>
                  <a:pt x="1738" y="804"/>
                  <a:pt x="1738" y="804"/>
                  <a:pt x="1739" y="804"/>
                </a:cubicBezTo>
                <a:cubicBezTo>
                  <a:pt x="1740" y="804"/>
                  <a:pt x="1741" y="804"/>
                  <a:pt x="1741" y="804"/>
                </a:cubicBezTo>
                <a:cubicBezTo>
                  <a:pt x="1743" y="802"/>
                  <a:pt x="1743" y="802"/>
                  <a:pt x="1743" y="802"/>
                </a:cubicBezTo>
                <a:cubicBezTo>
                  <a:pt x="1744" y="801"/>
                  <a:pt x="1744" y="799"/>
                  <a:pt x="1743" y="797"/>
                </a:cubicBezTo>
                <a:cubicBezTo>
                  <a:pt x="1742" y="796"/>
                  <a:pt x="1740" y="796"/>
                  <a:pt x="1739" y="797"/>
                </a:cubicBezTo>
                <a:close/>
                <a:moveTo>
                  <a:pt x="1778" y="776"/>
                </a:moveTo>
                <a:cubicBezTo>
                  <a:pt x="1777" y="775"/>
                  <a:pt x="1775" y="775"/>
                  <a:pt x="1774" y="776"/>
                </a:cubicBezTo>
                <a:cubicBezTo>
                  <a:pt x="1765" y="785"/>
                  <a:pt x="1765" y="785"/>
                  <a:pt x="1765" y="785"/>
                </a:cubicBezTo>
                <a:cubicBezTo>
                  <a:pt x="1764" y="787"/>
                  <a:pt x="1764" y="789"/>
                  <a:pt x="1765" y="790"/>
                </a:cubicBezTo>
                <a:cubicBezTo>
                  <a:pt x="1765" y="790"/>
                  <a:pt x="1766" y="791"/>
                  <a:pt x="1767" y="791"/>
                </a:cubicBezTo>
                <a:cubicBezTo>
                  <a:pt x="1768" y="791"/>
                  <a:pt x="1769" y="790"/>
                  <a:pt x="1769" y="790"/>
                </a:cubicBezTo>
                <a:cubicBezTo>
                  <a:pt x="1778" y="781"/>
                  <a:pt x="1778" y="781"/>
                  <a:pt x="1778" y="781"/>
                </a:cubicBezTo>
                <a:cubicBezTo>
                  <a:pt x="1779" y="779"/>
                  <a:pt x="1779" y="778"/>
                  <a:pt x="1778" y="776"/>
                </a:cubicBezTo>
                <a:close/>
                <a:moveTo>
                  <a:pt x="465" y="877"/>
                </a:moveTo>
                <a:cubicBezTo>
                  <a:pt x="466" y="876"/>
                  <a:pt x="466" y="874"/>
                  <a:pt x="465" y="873"/>
                </a:cubicBezTo>
                <a:cubicBezTo>
                  <a:pt x="464" y="872"/>
                  <a:pt x="462" y="872"/>
                  <a:pt x="461" y="873"/>
                </a:cubicBezTo>
                <a:cubicBezTo>
                  <a:pt x="456" y="878"/>
                  <a:pt x="456" y="878"/>
                  <a:pt x="456" y="878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4" y="880"/>
                  <a:pt x="454" y="880"/>
                  <a:pt x="454" y="880"/>
                </a:cubicBezTo>
                <a:cubicBezTo>
                  <a:pt x="454" y="879"/>
                  <a:pt x="454" y="879"/>
                  <a:pt x="454" y="879"/>
                </a:cubicBezTo>
                <a:cubicBezTo>
                  <a:pt x="450" y="884"/>
                  <a:pt x="450" y="884"/>
                  <a:pt x="450" y="884"/>
                </a:cubicBezTo>
                <a:cubicBezTo>
                  <a:pt x="448" y="885"/>
                  <a:pt x="448" y="887"/>
                  <a:pt x="450" y="889"/>
                </a:cubicBezTo>
                <a:cubicBezTo>
                  <a:pt x="450" y="889"/>
                  <a:pt x="451" y="889"/>
                  <a:pt x="452" y="889"/>
                </a:cubicBezTo>
                <a:cubicBezTo>
                  <a:pt x="453" y="889"/>
                  <a:pt x="453" y="889"/>
                  <a:pt x="454" y="889"/>
                </a:cubicBezTo>
                <a:cubicBezTo>
                  <a:pt x="460" y="883"/>
                  <a:pt x="460" y="883"/>
                  <a:pt x="460" y="883"/>
                </a:cubicBezTo>
                <a:cubicBezTo>
                  <a:pt x="460" y="882"/>
                  <a:pt x="460" y="882"/>
                  <a:pt x="461" y="882"/>
                </a:cubicBezTo>
                <a:lnTo>
                  <a:pt x="465" y="877"/>
                </a:lnTo>
                <a:close/>
                <a:moveTo>
                  <a:pt x="1004" y="685"/>
                </a:moveTo>
                <a:cubicBezTo>
                  <a:pt x="1004" y="685"/>
                  <a:pt x="1003" y="685"/>
                  <a:pt x="1003" y="685"/>
                </a:cubicBezTo>
                <a:cubicBezTo>
                  <a:pt x="1003" y="685"/>
                  <a:pt x="1003" y="685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2" y="684"/>
                </a:cubicBezTo>
                <a:cubicBezTo>
                  <a:pt x="1002" y="684"/>
                  <a:pt x="1002" y="684"/>
                  <a:pt x="1002" y="684"/>
                </a:cubicBezTo>
                <a:cubicBezTo>
                  <a:pt x="1002" y="684"/>
                  <a:pt x="1001" y="684"/>
                  <a:pt x="1001" y="684"/>
                </a:cubicBezTo>
                <a:cubicBezTo>
                  <a:pt x="1001" y="684"/>
                  <a:pt x="1001" y="684"/>
                  <a:pt x="1001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7" y="686"/>
                  <a:pt x="997" y="686"/>
                  <a:pt x="997" y="686"/>
                </a:cubicBezTo>
                <a:cubicBezTo>
                  <a:pt x="997" y="686"/>
                  <a:pt x="997" y="686"/>
                  <a:pt x="997" y="687"/>
                </a:cubicBezTo>
                <a:cubicBezTo>
                  <a:pt x="997" y="687"/>
                  <a:pt x="997" y="687"/>
                  <a:pt x="997" y="687"/>
                </a:cubicBezTo>
                <a:cubicBezTo>
                  <a:pt x="997" y="687"/>
                  <a:pt x="997" y="688"/>
                  <a:pt x="997" y="688"/>
                </a:cubicBezTo>
                <a:cubicBezTo>
                  <a:pt x="997" y="688"/>
                  <a:pt x="997" y="688"/>
                  <a:pt x="997" y="689"/>
                </a:cubicBezTo>
                <a:cubicBezTo>
                  <a:pt x="997" y="689"/>
                  <a:pt x="997" y="689"/>
                  <a:pt x="997" y="689"/>
                </a:cubicBezTo>
                <a:cubicBezTo>
                  <a:pt x="997" y="689"/>
                  <a:pt x="997" y="689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8" y="690"/>
                  <a:pt x="998" y="691"/>
                  <a:pt x="998" y="691"/>
                </a:cubicBezTo>
                <a:cubicBezTo>
                  <a:pt x="998" y="691"/>
                  <a:pt x="998" y="691"/>
                  <a:pt x="998" y="691"/>
                </a:cubicBezTo>
                <a:cubicBezTo>
                  <a:pt x="999" y="691"/>
                  <a:pt x="999" y="691"/>
                  <a:pt x="1000" y="691"/>
                </a:cubicBezTo>
                <a:cubicBezTo>
                  <a:pt x="1000" y="691"/>
                  <a:pt x="1000" y="691"/>
                  <a:pt x="1000" y="691"/>
                </a:cubicBezTo>
                <a:cubicBezTo>
                  <a:pt x="1000" y="691"/>
                  <a:pt x="1001" y="691"/>
                  <a:pt x="1001" y="691"/>
                </a:cubicBezTo>
                <a:cubicBezTo>
                  <a:pt x="1001" y="691"/>
                  <a:pt x="1001" y="691"/>
                  <a:pt x="1001" y="691"/>
                </a:cubicBezTo>
                <a:cubicBezTo>
                  <a:pt x="1001" y="690"/>
                  <a:pt x="1002" y="690"/>
                  <a:pt x="1002" y="690"/>
                </a:cubicBezTo>
                <a:cubicBezTo>
                  <a:pt x="1002" y="690"/>
                  <a:pt x="1002" y="690"/>
                  <a:pt x="1002" y="690"/>
                </a:cubicBezTo>
                <a:cubicBezTo>
                  <a:pt x="1003" y="690"/>
                  <a:pt x="1003" y="689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7"/>
                  <a:pt x="1004" y="687"/>
                  <a:pt x="1004" y="687"/>
                </a:cubicBezTo>
                <a:cubicBezTo>
                  <a:pt x="1004" y="687"/>
                  <a:pt x="1004" y="687"/>
                  <a:pt x="1004" y="686"/>
                </a:cubicBezTo>
                <a:cubicBezTo>
                  <a:pt x="1004" y="686"/>
                  <a:pt x="1004" y="686"/>
                  <a:pt x="1004" y="686"/>
                </a:cubicBezTo>
                <a:cubicBezTo>
                  <a:pt x="1004" y="686"/>
                  <a:pt x="1004" y="685"/>
                  <a:pt x="1004" y="685"/>
                </a:cubicBezTo>
                <a:close/>
                <a:moveTo>
                  <a:pt x="1471" y="579"/>
                </a:moveTo>
                <a:cubicBezTo>
                  <a:pt x="1469" y="578"/>
                  <a:pt x="1468" y="579"/>
                  <a:pt x="1467" y="580"/>
                </a:cubicBezTo>
                <a:cubicBezTo>
                  <a:pt x="1467" y="580"/>
                  <a:pt x="1467" y="580"/>
                  <a:pt x="1467" y="580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2"/>
                  <a:pt x="1466" y="582"/>
                  <a:pt x="1465" y="582"/>
                </a:cubicBezTo>
                <a:cubicBezTo>
                  <a:pt x="1465" y="582"/>
                  <a:pt x="1465" y="582"/>
                  <a:pt x="1465" y="583"/>
                </a:cubicBezTo>
                <a:cubicBezTo>
                  <a:pt x="1465" y="583"/>
                  <a:pt x="1465" y="583"/>
                  <a:pt x="1465" y="583"/>
                </a:cubicBezTo>
                <a:cubicBezTo>
                  <a:pt x="1465" y="583"/>
                  <a:pt x="1465" y="583"/>
                  <a:pt x="1465" y="584"/>
                </a:cubicBezTo>
                <a:cubicBezTo>
                  <a:pt x="1465" y="584"/>
                  <a:pt x="1464" y="584"/>
                  <a:pt x="1464" y="584"/>
                </a:cubicBezTo>
                <a:cubicBezTo>
                  <a:pt x="1464" y="584"/>
                  <a:pt x="1464" y="584"/>
                  <a:pt x="1464" y="584"/>
                </a:cubicBezTo>
                <a:cubicBezTo>
                  <a:pt x="1464" y="584"/>
                  <a:pt x="1465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7" y="585"/>
                  <a:pt x="1467" y="586"/>
                </a:cubicBezTo>
                <a:cubicBezTo>
                  <a:pt x="1467" y="586"/>
                  <a:pt x="1467" y="586"/>
                  <a:pt x="1467" y="586"/>
                </a:cubicBezTo>
                <a:cubicBezTo>
                  <a:pt x="1468" y="586"/>
                  <a:pt x="1468" y="586"/>
                  <a:pt x="1468" y="586"/>
                </a:cubicBezTo>
                <a:cubicBezTo>
                  <a:pt x="1469" y="586"/>
                  <a:pt x="1469" y="586"/>
                  <a:pt x="1470" y="586"/>
                </a:cubicBezTo>
                <a:cubicBezTo>
                  <a:pt x="1470" y="586"/>
                  <a:pt x="1470" y="586"/>
                  <a:pt x="1470" y="586"/>
                </a:cubicBezTo>
                <a:cubicBezTo>
                  <a:pt x="1470" y="586"/>
                  <a:pt x="1471" y="585"/>
                  <a:pt x="1472" y="584"/>
                </a:cubicBezTo>
                <a:cubicBezTo>
                  <a:pt x="1472" y="584"/>
                  <a:pt x="1472" y="583"/>
                  <a:pt x="1472" y="583"/>
                </a:cubicBezTo>
                <a:cubicBezTo>
                  <a:pt x="1472" y="583"/>
                  <a:pt x="1472" y="583"/>
                  <a:pt x="1472" y="583"/>
                </a:cubicBezTo>
                <a:cubicBezTo>
                  <a:pt x="1472" y="583"/>
                  <a:pt x="1472" y="582"/>
                  <a:pt x="1472" y="582"/>
                </a:cubicBezTo>
                <a:cubicBezTo>
                  <a:pt x="1473" y="581"/>
                  <a:pt x="1472" y="579"/>
                  <a:pt x="1471" y="579"/>
                </a:cubicBezTo>
                <a:close/>
                <a:moveTo>
                  <a:pt x="1438" y="528"/>
                </a:moveTo>
                <a:cubicBezTo>
                  <a:pt x="1438" y="528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9" y="529"/>
                </a:cubicBezTo>
                <a:cubicBezTo>
                  <a:pt x="1439" y="529"/>
                  <a:pt x="1439" y="529"/>
                  <a:pt x="1439" y="530"/>
                </a:cubicBezTo>
                <a:cubicBezTo>
                  <a:pt x="1439" y="530"/>
                  <a:pt x="1439" y="530"/>
                  <a:pt x="1439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1" y="530"/>
                  <a:pt x="1441" y="530"/>
                  <a:pt x="1442" y="530"/>
                </a:cubicBezTo>
                <a:cubicBezTo>
                  <a:pt x="1442" y="530"/>
                  <a:pt x="1442" y="530"/>
                  <a:pt x="1442" y="530"/>
                </a:cubicBezTo>
                <a:cubicBezTo>
                  <a:pt x="1442" y="529"/>
                  <a:pt x="1442" y="529"/>
                  <a:pt x="1443" y="529"/>
                </a:cubicBezTo>
                <a:cubicBezTo>
                  <a:pt x="1443" y="529"/>
                  <a:pt x="1443" y="529"/>
                  <a:pt x="1444" y="528"/>
                </a:cubicBezTo>
                <a:cubicBezTo>
                  <a:pt x="1478" y="494"/>
                  <a:pt x="1478" y="494"/>
                  <a:pt x="1478" y="494"/>
                </a:cubicBezTo>
                <a:cubicBezTo>
                  <a:pt x="1478" y="494"/>
                  <a:pt x="1478" y="493"/>
                  <a:pt x="1478" y="493"/>
                </a:cubicBezTo>
                <a:cubicBezTo>
                  <a:pt x="1479" y="493"/>
                  <a:pt x="1479" y="493"/>
                  <a:pt x="1479" y="493"/>
                </a:cubicBezTo>
                <a:cubicBezTo>
                  <a:pt x="1490" y="481"/>
                  <a:pt x="1490" y="481"/>
                  <a:pt x="1490" y="481"/>
                </a:cubicBezTo>
                <a:cubicBezTo>
                  <a:pt x="1491" y="480"/>
                  <a:pt x="1491" y="478"/>
                  <a:pt x="1490" y="477"/>
                </a:cubicBezTo>
                <a:cubicBezTo>
                  <a:pt x="1489" y="476"/>
                  <a:pt x="1487" y="476"/>
                  <a:pt x="1486" y="477"/>
                </a:cubicBezTo>
                <a:cubicBezTo>
                  <a:pt x="1475" y="488"/>
                  <a:pt x="1475" y="488"/>
                  <a:pt x="1475" y="488"/>
                </a:cubicBezTo>
                <a:cubicBezTo>
                  <a:pt x="1474" y="488"/>
                  <a:pt x="1474" y="489"/>
                  <a:pt x="1474" y="489"/>
                </a:cubicBezTo>
                <a:cubicBezTo>
                  <a:pt x="1474" y="489"/>
                  <a:pt x="1474" y="489"/>
                  <a:pt x="1473" y="490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6"/>
                  <a:pt x="1438" y="526"/>
                  <a:pt x="1438" y="526"/>
                </a:cubicBezTo>
                <a:cubicBezTo>
                  <a:pt x="1437" y="526"/>
                  <a:pt x="1437" y="526"/>
                  <a:pt x="1437" y="526"/>
                </a:cubicBezTo>
                <a:cubicBezTo>
                  <a:pt x="1437" y="527"/>
                  <a:pt x="1437" y="527"/>
                  <a:pt x="1437" y="527"/>
                </a:cubicBezTo>
                <a:cubicBezTo>
                  <a:pt x="1437" y="527"/>
                  <a:pt x="1437" y="527"/>
                  <a:pt x="1438" y="528"/>
                </a:cubicBezTo>
                <a:cubicBezTo>
                  <a:pt x="1438" y="528"/>
                  <a:pt x="1438" y="528"/>
                  <a:pt x="1438" y="5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12"/>
          <p:cNvSpPr>
            <a:spLocks/>
          </p:cNvSpPr>
          <p:nvPr/>
        </p:nvSpPr>
        <p:spPr bwMode="auto">
          <a:xfrm>
            <a:off x="1597819" y="315548"/>
            <a:ext cx="59483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数据表结构图</a:t>
            </a:r>
            <a:endParaRPr 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25" name="Rectangle 43"/>
          <p:cNvSpPr>
            <a:spLocks/>
          </p:cNvSpPr>
          <p:nvPr/>
        </p:nvSpPr>
        <p:spPr bwMode="auto">
          <a:xfrm>
            <a:off x="1187624" y="4075512"/>
            <a:ext cx="2664296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对这个表的简单说明</a:t>
            </a:r>
            <a:endParaRPr lang="en-US" sz="16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9417" y="4075512"/>
            <a:ext cx="382700" cy="382700"/>
            <a:chOff x="2844502" y="4029717"/>
            <a:chExt cx="382700" cy="382700"/>
          </a:xfrm>
        </p:grpSpPr>
        <p:sp>
          <p:nvSpPr>
            <p:cNvPr id="212" name="Oval 211"/>
            <p:cNvSpPr/>
            <p:nvPr/>
          </p:nvSpPr>
          <p:spPr bwMode="auto">
            <a:xfrm>
              <a:off x="2844502" y="4029717"/>
              <a:ext cx="382700" cy="3827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1" name="Freeform 7"/>
            <p:cNvSpPr>
              <a:spLocks/>
            </p:cNvSpPr>
            <p:nvPr/>
          </p:nvSpPr>
          <p:spPr bwMode="auto">
            <a:xfrm>
              <a:off x="2927761" y="4069053"/>
              <a:ext cx="220945" cy="263458"/>
            </a:xfrm>
            <a:custGeom>
              <a:avLst/>
              <a:gdLst>
                <a:gd name="T0" fmla="*/ 150 w 156"/>
                <a:gd name="T1" fmla="*/ 66 h 186"/>
                <a:gd name="T2" fmla="*/ 16 w 156"/>
                <a:gd name="T3" fmla="*/ 55 h 186"/>
                <a:gd name="T4" fmla="*/ 0 w 156"/>
                <a:gd name="T5" fmla="*/ 61 h 186"/>
                <a:gd name="T6" fmla="*/ 32 w 156"/>
                <a:gd name="T7" fmla="*/ 185 h 186"/>
                <a:gd name="T8" fmla="*/ 49 w 156"/>
                <a:gd name="T9" fmla="*/ 185 h 186"/>
                <a:gd name="T10" fmla="*/ 34 w 156"/>
                <a:gd name="T11" fmla="*/ 124 h 186"/>
                <a:gd name="T12" fmla="*/ 154 w 156"/>
                <a:gd name="T13" fmla="*/ 70 h 186"/>
                <a:gd name="T14" fmla="*/ 150 w 156"/>
                <a:gd name="T15" fmla="*/ 6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86">
                  <a:moveTo>
                    <a:pt x="150" y="66"/>
                  </a:moveTo>
                  <a:cubicBezTo>
                    <a:pt x="52" y="105"/>
                    <a:pt x="92" y="0"/>
                    <a:pt x="16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01" y="67"/>
                    <a:pt x="74" y="186"/>
                    <a:pt x="154" y="70"/>
                  </a:cubicBezTo>
                  <a:cubicBezTo>
                    <a:pt x="156" y="67"/>
                    <a:pt x="153" y="65"/>
                    <a:pt x="150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sp>
        <p:nvSpPr>
          <p:cNvPr id="144" name="Line 14"/>
          <p:cNvSpPr>
            <a:spLocks noChangeShapeType="1"/>
          </p:cNvSpPr>
          <p:nvPr/>
        </p:nvSpPr>
        <p:spPr bwMode="auto">
          <a:xfrm>
            <a:off x="899593" y="807740"/>
            <a:ext cx="7344816" cy="0"/>
          </a:xfrm>
          <a:prstGeom prst="line">
            <a:avLst/>
          </a:prstGeom>
          <a:noFill/>
          <a:ln w="3175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19" name="Group 718"/>
          <p:cNvGrpSpPr/>
          <p:nvPr/>
        </p:nvGrpSpPr>
        <p:grpSpPr>
          <a:xfrm>
            <a:off x="-1" y="4781550"/>
            <a:ext cx="9144001" cy="361950"/>
            <a:chOff x="-1" y="4781550"/>
            <a:chExt cx="9144001" cy="361950"/>
          </a:xfrm>
        </p:grpSpPr>
        <p:sp>
          <p:nvSpPr>
            <p:cNvPr id="720" name="Rectangle 17"/>
            <p:cNvSpPr>
              <a:spLocks/>
            </p:cNvSpPr>
            <p:nvPr/>
          </p:nvSpPr>
          <p:spPr bwMode="auto">
            <a:xfrm rot="10800000" flipH="1">
              <a:off x="-1" y="4781550"/>
              <a:ext cx="9144001" cy="361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721" name="Group 3"/>
            <p:cNvGrpSpPr>
              <a:grpSpLocks/>
            </p:cNvGrpSpPr>
            <p:nvPr/>
          </p:nvGrpSpPr>
          <p:grpSpPr bwMode="auto">
            <a:xfrm>
              <a:off x="244670" y="4899221"/>
              <a:ext cx="443508" cy="185738"/>
              <a:chOff x="0" y="0"/>
              <a:chExt cx="744" cy="312"/>
            </a:xfrm>
          </p:grpSpPr>
          <p:grpSp>
            <p:nvGrpSpPr>
              <p:cNvPr id="747" name="Group 4"/>
              <p:cNvGrpSpPr>
                <a:grpSpLocks/>
              </p:cNvGrpSpPr>
              <p:nvPr/>
            </p:nvGrpSpPr>
            <p:grpSpPr bwMode="auto">
              <a:xfrm>
                <a:off x="536" y="44"/>
                <a:ext cx="208" cy="208"/>
                <a:chOff x="0" y="0"/>
                <a:chExt cx="208" cy="208"/>
              </a:xfrm>
            </p:grpSpPr>
            <p:sp>
              <p:nvSpPr>
                <p:cNvPr id="752" name="Oval 5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53" name="AutoShape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748" name="Group 7"/>
              <p:cNvGrpSpPr>
                <a:grpSpLocks/>
              </p:cNvGrpSpPr>
              <p:nvPr/>
            </p:nvGrpSpPr>
            <p:grpSpPr bwMode="auto">
              <a:xfrm rot="10800000">
                <a:off x="0" y="43"/>
                <a:ext cx="208" cy="209"/>
                <a:chOff x="0" y="0"/>
                <a:chExt cx="208" cy="208"/>
              </a:xfrm>
            </p:grpSpPr>
            <p:sp>
              <p:nvSpPr>
                <p:cNvPr id="750" name="Oval 8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51" name="AutoShape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749" name="Rectangle 10"/>
              <p:cNvSpPr>
                <a:spLocks/>
              </p:cNvSpPr>
              <p:nvPr/>
            </p:nvSpPr>
            <p:spPr bwMode="auto">
              <a:xfrm>
                <a:off x="216" y="0"/>
                <a:ext cx="31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chemeClr val="bg2"/>
                    </a:solidFill>
                    <a:latin typeface="Agency FB" pitchFamily="34" charset="0"/>
                    <a:ea typeface="ＭＳ Ｐゴシック" charset="0"/>
                    <a:cs typeface="Bebas Neue" charset="0"/>
                    <a:sym typeface="Bebas Neue" charset="0"/>
                  </a:rPr>
                  <a:t>85</a:t>
                </a:r>
                <a:endParaRPr lang="en-US" sz="900" dirty="0">
                  <a:solidFill>
                    <a:schemeClr val="bg2"/>
                  </a:solidFill>
                  <a:latin typeface="Agency FB" pitchFamily="34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>
              <a:off x="1951501" y="4920410"/>
              <a:ext cx="4176021" cy="137704"/>
              <a:chOff x="1794544" y="4182026"/>
              <a:chExt cx="4593623" cy="151475"/>
            </a:xfrm>
          </p:grpSpPr>
          <p:pic>
            <p:nvPicPr>
              <p:cNvPr id="746" name="Picture 4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544" y="4197899"/>
                <a:ext cx="37768" cy="82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2" name="Picture 4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8400" y="4195080"/>
                <a:ext cx="52708" cy="81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" name="Picture 5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2614" y="4217094"/>
                <a:ext cx="64631" cy="69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45"/>
              <p:cNvSpPr>
                <a:spLocks/>
              </p:cNvSpPr>
              <p:nvPr/>
            </p:nvSpPr>
            <p:spPr bwMode="auto">
              <a:xfrm>
                <a:off x="6236789" y="4182026"/>
                <a:ext cx="151378" cy="151475"/>
              </a:xfrm>
              <a:prstGeom prst="ellipse">
                <a:avLst/>
              </a:prstGeom>
              <a:solidFill>
                <a:schemeClr val="bg2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800"/>
              </a:p>
            </p:txBody>
          </p:sp>
        </p:grpSp>
        <p:sp>
          <p:nvSpPr>
            <p:cNvPr id="726" name="Freeform 18"/>
            <p:cNvSpPr>
              <a:spLocks noEditPoints="1"/>
            </p:cNvSpPr>
            <p:nvPr/>
          </p:nvSpPr>
          <p:spPr bwMode="auto">
            <a:xfrm>
              <a:off x="8474864" y="4855824"/>
              <a:ext cx="120169" cy="119839"/>
            </a:xfrm>
            <a:custGeom>
              <a:avLst/>
              <a:gdLst>
                <a:gd name="T0" fmla="*/ 1090 w 2222"/>
                <a:gd name="T1" fmla="*/ 1677 h 2222"/>
                <a:gd name="T2" fmla="*/ 758 w 2222"/>
                <a:gd name="T3" fmla="*/ 2127 h 2222"/>
                <a:gd name="T4" fmla="*/ 719 w 2222"/>
                <a:gd name="T5" fmla="*/ 2148 h 2222"/>
                <a:gd name="T6" fmla="*/ 688 w 2222"/>
                <a:gd name="T7" fmla="*/ 2123 h 2222"/>
                <a:gd name="T8" fmla="*/ 686 w 2222"/>
                <a:gd name="T9" fmla="*/ 2087 h 2222"/>
                <a:gd name="T10" fmla="*/ 143 w 2222"/>
                <a:gd name="T11" fmla="*/ 1306 h 2222"/>
                <a:gd name="T12" fmla="*/ 47 w 2222"/>
                <a:gd name="T13" fmla="*/ 1194 h 2222"/>
                <a:gd name="T14" fmla="*/ 0 w 2222"/>
                <a:gd name="T15" fmla="*/ 1266 h 2222"/>
                <a:gd name="T16" fmla="*/ 62 w 2222"/>
                <a:gd name="T17" fmla="*/ 1357 h 2222"/>
                <a:gd name="T18" fmla="*/ 624 w 2222"/>
                <a:gd name="T19" fmla="*/ 2124 h 2222"/>
                <a:gd name="T20" fmla="*/ 722 w 2222"/>
                <a:gd name="T21" fmla="*/ 2222 h 2222"/>
                <a:gd name="T22" fmla="*/ 794 w 2222"/>
                <a:gd name="T23" fmla="*/ 2189 h 2222"/>
                <a:gd name="T24" fmla="*/ 1104 w 2222"/>
                <a:gd name="T25" fmla="*/ 1771 h 2222"/>
                <a:gd name="T26" fmla="*/ 1776 w 2222"/>
                <a:gd name="T27" fmla="*/ 2059 h 2222"/>
                <a:gd name="T28" fmla="*/ 1860 w 2222"/>
                <a:gd name="T29" fmla="*/ 2054 h 2222"/>
                <a:gd name="T30" fmla="*/ 1912 w 2222"/>
                <a:gd name="T31" fmla="*/ 1967 h 2222"/>
                <a:gd name="T32" fmla="*/ 1717 w 2222"/>
                <a:gd name="T33" fmla="*/ 1951 h 2222"/>
                <a:gd name="T34" fmla="*/ 2180 w 2222"/>
                <a:gd name="T35" fmla="*/ 17 h 2222"/>
                <a:gd name="T36" fmla="*/ 2075 w 2222"/>
                <a:gd name="T37" fmla="*/ 14 h 2222"/>
                <a:gd name="T38" fmla="*/ 115 w 2222"/>
                <a:gd name="T39" fmla="*/ 1149 h 2222"/>
                <a:gd name="T40" fmla="*/ 107 w 2222"/>
                <a:gd name="T41" fmla="*/ 1224 h 2222"/>
                <a:gd name="T42" fmla="*/ 506 w 2222"/>
                <a:gd name="T43" fmla="*/ 1405 h 2222"/>
                <a:gd name="T44" fmla="*/ 744 w 2222"/>
                <a:gd name="T45" fmla="*/ 1498 h 2222"/>
                <a:gd name="T46" fmla="*/ 758 w 2222"/>
                <a:gd name="T47" fmla="*/ 2049 h 2222"/>
                <a:gd name="T48" fmla="*/ 1074 w 2222"/>
                <a:gd name="T49" fmla="*/ 1618 h 2222"/>
                <a:gd name="T50" fmla="*/ 1738 w 2222"/>
                <a:gd name="T51" fmla="*/ 1908 h 2222"/>
                <a:gd name="T52" fmla="*/ 1746 w 2222"/>
                <a:gd name="T53" fmla="*/ 1912 h 2222"/>
                <a:gd name="T54" fmla="*/ 1842 w 2222"/>
                <a:gd name="T55" fmla="*/ 1936 h 2222"/>
                <a:gd name="T56" fmla="*/ 1925 w 2222"/>
                <a:gd name="T57" fmla="*/ 1888 h 2222"/>
                <a:gd name="T58" fmla="*/ 2201 w 2222"/>
                <a:gd name="T59" fmla="*/ 111 h 2222"/>
                <a:gd name="T60" fmla="*/ 2222 w 2222"/>
                <a:gd name="T61" fmla="*/ 98 h 2222"/>
                <a:gd name="T62" fmla="*/ 1723 w 2222"/>
                <a:gd name="T63" fmla="*/ 1664 h 2222"/>
                <a:gd name="T64" fmla="*/ 1256 w 2222"/>
                <a:gd name="T65" fmla="*/ 1552 h 2222"/>
                <a:gd name="T66" fmla="*/ 1737 w 2222"/>
                <a:gd name="T67" fmla="*/ 602 h 2222"/>
                <a:gd name="T68" fmla="*/ 833 w 2222"/>
                <a:gd name="T69" fmla="*/ 1307 h 2222"/>
                <a:gd name="T70" fmla="*/ 486 w 2222"/>
                <a:gd name="T71" fmla="*/ 1237 h 2222"/>
                <a:gd name="T72" fmla="*/ 1882 w 2222"/>
                <a:gd name="T73" fmla="*/ 364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22" h="2222">
                  <a:moveTo>
                    <a:pt x="1717" y="1951"/>
                  </a:moveTo>
                  <a:cubicBezTo>
                    <a:pt x="1090" y="1677"/>
                    <a:pt x="1090" y="1677"/>
                    <a:pt x="1090" y="1677"/>
                  </a:cubicBezTo>
                  <a:cubicBezTo>
                    <a:pt x="797" y="2076"/>
                    <a:pt x="797" y="2076"/>
                    <a:pt x="797" y="2076"/>
                  </a:cubicBezTo>
                  <a:cubicBezTo>
                    <a:pt x="781" y="2100"/>
                    <a:pt x="769" y="2116"/>
                    <a:pt x="758" y="2127"/>
                  </a:cubicBezTo>
                  <a:cubicBezTo>
                    <a:pt x="746" y="2138"/>
                    <a:pt x="737" y="2147"/>
                    <a:pt x="720" y="2148"/>
                  </a:cubicBezTo>
                  <a:cubicBezTo>
                    <a:pt x="720" y="2148"/>
                    <a:pt x="719" y="2148"/>
                    <a:pt x="719" y="2148"/>
                  </a:cubicBezTo>
                  <a:cubicBezTo>
                    <a:pt x="711" y="2148"/>
                    <a:pt x="702" y="2144"/>
                    <a:pt x="697" y="2138"/>
                  </a:cubicBezTo>
                  <a:cubicBezTo>
                    <a:pt x="692" y="2133"/>
                    <a:pt x="690" y="2128"/>
                    <a:pt x="688" y="2123"/>
                  </a:cubicBezTo>
                  <a:cubicBezTo>
                    <a:pt x="685" y="2114"/>
                    <a:pt x="685" y="2106"/>
                    <a:pt x="685" y="2100"/>
                  </a:cubicBezTo>
                  <a:cubicBezTo>
                    <a:pt x="685" y="2094"/>
                    <a:pt x="685" y="2089"/>
                    <a:pt x="686" y="2087"/>
                  </a:cubicBezTo>
                  <a:cubicBezTo>
                    <a:pt x="696" y="1531"/>
                    <a:pt x="696" y="1531"/>
                    <a:pt x="696" y="1531"/>
                  </a:cubicBezTo>
                  <a:cubicBezTo>
                    <a:pt x="620" y="1502"/>
                    <a:pt x="288" y="1373"/>
                    <a:pt x="143" y="1306"/>
                  </a:cubicBezTo>
                  <a:cubicBezTo>
                    <a:pt x="109" y="1291"/>
                    <a:pt x="86" y="1274"/>
                    <a:pt x="70" y="1255"/>
                  </a:cubicBezTo>
                  <a:cubicBezTo>
                    <a:pt x="55" y="1236"/>
                    <a:pt x="47" y="1214"/>
                    <a:pt x="47" y="1194"/>
                  </a:cubicBezTo>
                  <a:cubicBezTo>
                    <a:pt x="48" y="1190"/>
                    <a:pt x="48" y="1187"/>
                    <a:pt x="48" y="1183"/>
                  </a:cubicBezTo>
                  <a:cubicBezTo>
                    <a:pt x="19" y="1200"/>
                    <a:pt x="0" y="1231"/>
                    <a:pt x="0" y="1266"/>
                  </a:cubicBezTo>
                  <a:cubicBezTo>
                    <a:pt x="0" y="1268"/>
                    <a:pt x="0" y="1271"/>
                    <a:pt x="0" y="1273"/>
                  </a:cubicBezTo>
                  <a:cubicBezTo>
                    <a:pt x="3" y="1311"/>
                    <a:pt x="26" y="1343"/>
                    <a:pt x="62" y="1357"/>
                  </a:cubicBezTo>
                  <a:cubicBezTo>
                    <a:pt x="624" y="1587"/>
                    <a:pt x="624" y="1587"/>
                    <a:pt x="624" y="1587"/>
                  </a:cubicBezTo>
                  <a:cubicBezTo>
                    <a:pt x="624" y="2124"/>
                    <a:pt x="624" y="2124"/>
                    <a:pt x="624" y="2124"/>
                  </a:cubicBezTo>
                  <a:cubicBezTo>
                    <a:pt x="624" y="2164"/>
                    <a:pt x="648" y="2200"/>
                    <a:pt x="686" y="2215"/>
                  </a:cubicBezTo>
                  <a:cubicBezTo>
                    <a:pt x="698" y="2220"/>
                    <a:pt x="710" y="2222"/>
                    <a:pt x="722" y="2222"/>
                  </a:cubicBezTo>
                  <a:cubicBezTo>
                    <a:pt x="722" y="2222"/>
                    <a:pt x="722" y="2222"/>
                    <a:pt x="722" y="2222"/>
                  </a:cubicBezTo>
                  <a:cubicBezTo>
                    <a:pt x="749" y="2222"/>
                    <a:pt x="775" y="2211"/>
                    <a:pt x="794" y="2189"/>
                  </a:cubicBezTo>
                  <a:cubicBezTo>
                    <a:pt x="795" y="2188"/>
                    <a:pt x="795" y="2188"/>
                    <a:pt x="795" y="2188"/>
                  </a:cubicBezTo>
                  <a:cubicBezTo>
                    <a:pt x="1104" y="1771"/>
                    <a:pt x="1104" y="1771"/>
                    <a:pt x="1104" y="1771"/>
                  </a:cubicBezTo>
                  <a:cubicBezTo>
                    <a:pt x="1776" y="2058"/>
                    <a:pt x="1776" y="2058"/>
                    <a:pt x="1776" y="2058"/>
                  </a:cubicBezTo>
                  <a:cubicBezTo>
                    <a:pt x="1776" y="2059"/>
                    <a:pt x="1776" y="2059"/>
                    <a:pt x="1776" y="2059"/>
                  </a:cubicBezTo>
                  <a:cubicBezTo>
                    <a:pt x="1787" y="2063"/>
                    <a:pt x="1799" y="2066"/>
                    <a:pt x="1812" y="2066"/>
                  </a:cubicBezTo>
                  <a:cubicBezTo>
                    <a:pt x="1830" y="2066"/>
                    <a:pt x="1846" y="2061"/>
                    <a:pt x="1860" y="2054"/>
                  </a:cubicBezTo>
                  <a:cubicBezTo>
                    <a:pt x="1885" y="2039"/>
                    <a:pt x="1904" y="2014"/>
                    <a:pt x="1909" y="1984"/>
                  </a:cubicBezTo>
                  <a:cubicBezTo>
                    <a:pt x="1912" y="1967"/>
                    <a:pt x="1912" y="1967"/>
                    <a:pt x="1912" y="1967"/>
                  </a:cubicBezTo>
                  <a:cubicBezTo>
                    <a:pt x="1889" y="1979"/>
                    <a:pt x="1865" y="1983"/>
                    <a:pt x="1842" y="1983"/>
                  </a:cubicBezTo>
                  <a:cubicBezTo>
                    <a:pt x="1781" y="1983"/>
                    <a:pt x="1727" y="1956"/>
                    <a:pt x="1717" y="1951"/>
                  </a:cubicBezTo>
                  <a:close/>
                  <a:moveTo>
                    <a:pt x="2222" y="98"/>
                  </a:moveTo>
                  <a:cubicBezTo>
                    <a:pt x="2222" y="66"/>
                    <a:pt x="2206" y="36"/>
                    <a:pt x="2180" y="17"/>
                  </a:cubicBezTo>
                  <a:cubicBezTo>
                    <a:pt x="2163" y="6"/>
                    <a:pt x="2144" y="0"/>
                    <a:pt x="2125" y="0"/>
                  </a:cubicBezTo>
                  <a:cubicBezTo>
                    <a:pt x="2108" y="0"/>
                    <a:pt x="2090" y="4"/>
                    <a:pt x="2075" y="14"/>
                  </a:cubicBezTo>
                  <a:cubicBezTo>
                    <a:pt x="123" y="1140"/>
                    <a:pt x="123" y="1140"/>
                    <a:pt x="123" y="1140"/>
                  </a:cubicBezTo>
                  <a:cubicBezTo>
                    <a:pt x="120" y="1143"/>
                    <a:pt x="117" y="1146"/>
                    <a:pt x="115" y="1149"/>
                  </a:cubicBezTo>
                  <a:cubicBezTo>
                    <a:pt x="104" y="1162"/>
                    <a:pt x="95" y="1179"/>
                    <a:pt x="95" y="1194"/>
                  </a:cubicBezTo>
                  <a:cubicBezTo>
                    <a:pt x="95" y="1203"/>
                    <a:pt x="98" y="1213"/>
                    <a:pt x="107" y="1224"/>
                  </a:cubicBezTo>
                  <a:cubicBezTo>
                    <a:pt x="117" y="1236"/>
                    <a:pt x="134" y="1249"/>
                    <a:pt x="163" y="1263"/>
                  </a:cubicBezTo>
                  <a:cubicBezTo>
                    <a:pt x="243" y="1300"/>
                    <a:pt x="385" y="1357"/>
                    <a:pt x="506" y="1405"/>
                  </a:cubicBezTo>
                  <a:cubicBezTo>
                    <a:pt x="627" y="1454"/>
                    <a:pt x="728" y="1492"/>
                    <a:pt x="729" y="1492"/>
                  </a:cubicBezTo>
                  <a:cubicBezTo>
                    <a:pt x="744" y="1498"/>
                    <a:pt x="744" y="1498"/>
                    <a:pt x="744" y="1498"/>
                  </a:cubicBezTo>
                  <a:cubicBezTo>
                    <a:pt x="733" y="2083"/>
                    <a:pt x="733" y="2083"/>
                    <a:pt x="733" y="2083"/>
                  </a:cubicBezTo>
                  <a:cubicBezTo>
                    <a:pt x="740" y="2075"/>
                    <a:pt x="748" y="2063"/>
                    <a:pt x="758" y="2049"/>
                  </a:cubicBezTo>
                  <a:cubicBezTo>
                    <a:pt x="758" y="2048"/>
                    <a:pt x="758" y="2048"/>
                    <a:pt x="758" y="2048"/>
                  </a:cubicBezTo>
                  <a:cubicBezTo>
                    <a:pt x="1074" y="1618"/>
                    <a:pt x="1074" y="1618"/>
                    <a:pt x="1074" y="1618"/>
                  </a:cubicBezTo>
                  <a:cubicBezTo>
                    <a:pt x="1737" y="1908"/>
                    <a:pt x="1737" y="1908"/>
                    <a:pt x="1737" y="1908"/>
                  </a:cubicBezTo>
                  <a:cubicBezTo>
                    <a:pt x="1738" y="1908"/>
                    <a:pt x="1738" y="1908"/>
                    <a:pt x="1738" y="1908"/>
                  </a:cubicBezTo>
                  <a:cubicBezTo>
                    <a:pt x="1738" y="1908"/>
                    <a:pt x="1738" y="1908"/>
                    <a:pt x="1740" y="1909"/>
                  </a:cubicBezTo>
                  <a:cubicBezTo>
                    <a:pt x="1741" y="1910"/>
                    <a:pt x="1743" y="1911"/>
                    <a:pt x="1746" y="1912"/>
                  </a:cubicBezTo>
                  <a:cubicBezTo>
                    <a:pt x="1752" y="1915"/>
                    <a:pt x="1760" y="1918"/>
                    <a:pt x="1770" y="1922"/>
                  </a:cubicBezTo>
                  <a:cubicBezTo>
                    <a:pt x="1790" y="1929"/>
                    <a:pt x="1817" y="1936"/>
                    <a:pt x="1842" y="1936"/>
                  </a:cubicBezTo>
                  <a:cubicBezTo>
                    <a:pt x="1864" y="1936"/>
                    <a:pt x="1884" y="1931"/>
                    <a:pt x="1900" y="1918"/>
                  </a:cubicBezTo>
                  <a:cubicBezTo>
                    <a:pt x="1909" y="1911"/>
                    <a:pt x="1918" y="1902"/>
                    <a:pt x="1925" y="1888"/>
                  </a:cubicBezTo>
                  <a:cubicBezTo>
                    <a:pt x="2221" y="114"/>
                    <a:pt x="2221" y="114"/>
                    <a:pt x="2221" y="114"/>
                  </a:cubicBezTo>
                  <a:cubicBezTo>
                    <a:pt x="2201" y="111"/>
                    <a:pt x="2201" y="111"/>
                    <a:pt x="2201" y="111"/>
                  </a:cubicBezTo>
                  <a:cubicBezTo>
                    <a:pt x="2221" y="114"/>
                    <a:pt x="2221" y="114"/>
                    <a:pt x="2221" y="114"/>
                  </a:cubicBezTo>
                  <a:cubicBezTo>
                    <a:pt x="2221" y="109"/>
                    <a:pt x="2222" y="103"/>
                    <a:pt x="2222" y="98"/>
                  </a:cubicBezTo>
                  <a:close/>
                  <a:moveTo>
                    <a:pt x="1935" y="400"/>
                  </a:moveTo>
                  <a:cubicBezTo>
                    <a:pt x="1723" y="1664"/>
                    <a:pt x="1723" y="1664"/>
                    <a:pt x="1723" y="1664"/>
                  </a:cubicBezTo>
                  <a:cubicBezTo>
                    <a:pt x="1717" y="1705"/>
                    <a:pt x="1680" y="1726"/>
                    <a:pt x="1641" y="1710"/>
                  </a:cubicBezTo>
                  <a:cubicBezTo>
                    <a:pt x="1256" y="1552"/>
                    <a:pt x="1256" y="1552"/>
                    <a:pt x="1256" y="1552"/>
                  </a:cubicBezTo>
                  <a:cubicBezTo>
                    <a:pt x="1217" y="1537"/>
                    <a:pt x="1204" y="1495"/>
                    <a:pt x="1225" y="1460"/>
                  </a:cubicBezTo>
                  <a:cubicBezTo>
                    <a:pt x="1737" y="602"/>
                    <a:pt x="1737" y="602"/>
                    <a:pt x="1737" y="602"/>
                  </a:cubicBezTo>
                  <a:cubicBezTo>
                    <a:pt x="1759" y="567"/>
                    <a:pt x="1750" y="560"/>
                    <a:pt x="1719" y="586"/>
                  </a:cubicBezTo>
                  <a:cubicBezTo>
                    <a:pt x="833" y="1307"/>
                    <a:pt x="833" y="1307"/>
                    <a:pt x="833" y="1307"/>
                  </a:cubicBezTo>
                  <a:cubicBezTo>
                    <a:pt x="801" y="1333"/>
                    <a:pt x="743" y="1342"/>
                    <a:pt x="705" y="1327"/>
                  </a:cubicBezTo>
                  <a:cubicBezTo>
                    <a:pt x="486" y="1237"/>
                    <a:pt x="486" y="1237"/>
                    <a:pt x="486" y="1237"/>
                  </a:cubicBezTo>
                  <a:cubicBezTo>
                    <a:pt x="447" y="1222"/>
                    <a:pt x="445" y="1192"/>
                    <a:pt x="481" y="1171"/>
                  </a:cubicBezTo>
                  <a:cubicBezTo>
                    <a:pt x="1882" y="364"/>
                    <a:pt x="1882" y="364"/>
                    <a:pt x="1882" y="364"/>
                  </a:cubicBezTo>
                  <a:cubicBezTo>
                    <a:pt x="1918" y="343"/>
                    <a:pt x="1941" y="359"/>
                    <a:pt x="1935" y="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246188"/>
            <a:ext cx="8016875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7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 animBg="1"/>
      <p:bldP spid="194" grpId="0"/>
      <p:bldP spid="225" grpId="0"/>
      <p:bldP spid="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Freeform 609"/>
          <p:cNvSpPr>
            <a:spLocks noEditPoints="1"/>
          </p:cNvSpPr>
          <p:nvPr/>
        </p:nvSpPr>
        <p:spPr bwMode="auto">
          <a:xfrm>
            <a:off x="1841837" y="1090227"/>
            <a:ext cx="5380852" cy="2707073"/>
          </a:xfrm>
          <a:custGeom>
            <a:avLst/>
            <a:gdLst>
              <a:gd name="T0" fmla="*/ 42 w 1779"/>
              <a:gd name="T1" fmla="*/ 140 h 895"/>
              <a:gd name="T2" fmla="*/ 155 w 1779"/>
              <a:gd name="T3" fmla="*/ 148 h 895"/>
              <a:gd name="T4" fmla="*/ 327 w 1779"/>
              <a:gd name="T5" fmla="*/ 46 h 895"/>
              <a:gd name="T6" fmla="*/ 337 w 1779"/>
              <a:gd name="T7" fmla="*/ 74 h 895"/>
              <a:gd name="T8" fmla="*/ 382 w 1779"/>
              <a:gd name="T9" fmla="*/ 79 h 895"/>
              <a:gd name="T10" fmla="*/ 161 w 1779"/>
              <a:gd name="T11" fmla="*/ 328 h 895"/>
              <a:gd name="T12" fmla="*/ 431 w 1779"/>
              <a:gd name="T13" fmla="*/ 71 h 895"/>
              <a:gd name="T14" fmla="*/ 414 w 1779"/>
              <a:gd name="T15" fmla="*/ 103 h 895"/>
              <a:gd name="T16" fmla="*/ 488 w 1779"/>
              <a:gd name="T17" fmla="*/ 57 h 895"/>
              <a:gd name="T18" fmla="*/ 433 w 1779"/>
              <a:gd name="T19" fmla="*/ 121 h 895"/>
              <a:gd name="T20" fmla="*/ 466 w 1779"/>
              <a:gd name="T21" fmla="*/ 106 h 895"/>
              <a:gd name="T22" fmla="*/ 287 w 1779"/>
              <a:gd name="T23" fmla="*/ 329 h 895"/>
              <a:gd name="T24" fmla="*/ 507 w 1779"/>
              <a:gd name="T25" fmla="*/ 132 h 895"/>
              <a:gd name="T26" fmla="*/ 476 w 1779"/>
              <a:gd name="T27" fmla="*/ 193 h 895"/>
              <a:gd name="T28" fmla="*/ 468 w 1779"/>
              <a:gd name="T29" fmla="*/ 231 h 895"/>
              <a:gd name="T30" fmla="*/ 583 w 1779"/>
              <a:gd name="T31" fmla="*/ 125 h 895"/>
              <a:gd name="T32" fmla="*/ 643 w 1779"/>
              <a:gd name="T33" fmla="*/ 97 h 895"/>
              <a:gd name="T34" fmla="*/ 305 w 1779"/>
              <a:gd name="T35" fmla="*/ 463 h 895"/>
              <a:gd name="T36" fmla="*/ 333 w 1779"/>
              <a:gd name="T37" fmla="*/ 478 h 895"/>
              <a:gd name="T38" fmla="*/ 324 w 1779"/>
              <a:gd name="T39" fmla="*/ 552 h 895"/>
              <a:gd name="T40" fmla="*/ 751 w 1779"/>
              <a:gd name="T41" fmla="*/ 184 h 895"/>
              <a:gd name="T42" fmla="*/ 797 w 1779"/>
              <a:gd name="T43" fmla="*/ 160 h 895"/>
              <a:gd name="T44" fmla="*/ 851 w 1779"/>
              <a:gd name="T45" fmla="*/ 147 h 895"/>
              <a:gd name="T46" fmla="*/ 380 w 1779"/>
              <a:gd name="T47" fmla="*/ 639 h 895"/>
              <a:gd name="T48" fmla="*/ 911 w 1779"/>
              <a:gd name="T49" fmla="*/ 138 h 895"/>
              <a:gd name="T50" fmla="*/ 941 w 1779"/>
              <a:gd name="T51" fmla="*/ 127 h 895"/>
              <a:gd name="T52" fmla="*/ 1002 w 1779"/>
              <a:gd name="T53" fmla="*/ 80 h 895"/>
              <a:gd name="T54" fmla="*/ 708 w 1779"/>
              <a:gd name="T55" fmla="*/ 410 h 895"/>
              <a:gd name="T56" fmla="*/ 399 w 1779"/>
              <a:gd name="T57" fmla="*/ 743 h 895"/>
              <a:gd name="T58" fmla="*/ 1157 w 1779"/>
              <a:gd name="T59" fmla="*/ 18 h 895"/>
              <a:gd name="T60" fmla="*/ 591 w 1779"/>
              <a:gd name="T61" fmla="*/ 592 h 895"/>
              <a:gd name="T62" fmla="*/ 1152 w 1779"/>
              <a:gd name="T63" fmla="*/ 50 h 895"/>
              <a:gd name="T64" fmla="*/ 980 w 1779"/>
              <a:gd name="T65" fmla="*/ 242 h 895"/>
              <a:gd name="T66" fmla="*/ 928 w 1779"/>
              <a:gd name="T67" fmla="*/ 308 h 895"/>
              <a:gd name="T68" fmla="*/ 1246 w 1779"/>
              <a:gd name="T69" fmla="*/ 41 h 895"/>
              <a:gd name="T70" fmla="*/ 1065 w 1779"/>
              <a:gd name="T71" fmla="*/ 245 h 895"/>
              <a:gd name="T72" fmla="*/ 1087 w 1779"/>
              <a:gd name="T73" fmla="*/ 265 h 895"/>
              <a:gd name="T74" fmla="*/ 1337 w 1779"/>
              <a:gd name="T75" fmla="*/ 38 h 895"/>
              <a:gd name="T76" fmla="*/ 865 w 1779"/>
              <a:gd name="T77" fmla="*/ 557 h 895"/>
              <a:gd name="T78" fmla="*/ 1027 w 1779"/>
              <a:gd name="T79" fmla="*/ 418 h 895"/>
              <a:gd name="T80" fmla="*/ 1057 w 1779"/>
              <a:gd name="T81" fmla="*/ 449 h 895"/>
              <a:gd name="T82" fmla="*/ 1191 w 1779"/>
              <a:gd name="T83" fmla="*/ 371 h 895"/>
              <a:gd name="T84" fmla="*/ 890 w 1779"/>
              <a:gd name="T85" fmla="*/ 717 h 895"/>
              <a:gd name="T86" fmla="*/ 1001 w 1779"/>
              <a:gd name="T87" fmla="*/ 659 h 895"/>
              <a:gd name="T88" fmla="*/ 1597 w 1779"/>
              <a:gd name="T89" fmla="*/ 91 h 895"/>
              <a:gd name="T90" fmla="*/ 1457 w 1779"/>
              <a:gd name="T91" fmla="*/ 277 h 895"/>
              <a:gd name="T92" fmla="*/ 1342 w 1779"/>
              <a:gd name="T93" fmla="*/ 397 h 895"/>
              <a:gd name="T94" fmla="*/ 1546 w 1779"/>
              <a:gd name="T95" fmla="*/ 221 h 895"/>
              <a:gd name="T96" fmla="*/ 1576 w 1779"/>
              <a:gd name="T97" fmla="*/ 242 h 895"/>
              <a:gd name="T98" fmla="*/ 1348 w 1779"/>
              <a:gd name="T99" fmla="*/ 482 h 895"/>
              <a:gd name="T100" fmla="*/ 1535 w 1779"/>
              <a:gd name="T101" fmla="*/ 317 h 895"/>
              <a:gd name="T102" fmla="*/ 1380 w 1779"/>
              <a:gd name="T103" fmla="*/ 520 h 895"/>
              <a:gd name="T104" fmla="*/ 1393 w 1779"/>
              <a:gd name="T105" fmla="*/ 547 h 895"/>
              <a:gd name="T106" fmla="*/ 1532 w 1779"/>
              <a:gd name="T107" fmla="*/ 459 h 895"/>
              <a:gd name="T108" fmla="*/ 1482 w 1779"/>
              <a:gd name="T109" fmla="*/ 537 h 895"/>
              <a:gd name="T110" fmla="*/ 1500 w 1779"/>
              <a:gd name="T111" fmla="*/ 561 h 895"/>
              <a:gd name="T112" fmla="*/ 1590 w 1779"/>
              <a:gd name="T113" fmla="*/ 535 h 895"/>
              <a:gd name="T114" fmla="*/ 1578 w 1779"/>
              <a:gd name="T115" fmla="*/ 599 h 895"/>
              <a:gd name="T116" fmla="*/ 1597 w 1779"/>
              <a:gd name="T117" fmla="*/ 632 h 895"/>
              <a:gd name="T118" fmla="*/ 1680 w 1779"/>
              <a:gd name="T119" fmla="*/ 599 h 895"/>
              <a:gd name="T120" fmla="*/ 1739 w 1779"/>
              <a:gd name="T121" fmla="*/ 588 h 895"/>
              <a:gd name="T122" fmla="*/ 1692 w 1779"/>
              <a:gd name="T123" fmla="*/ 817 h 895"/>
              <a:gd name="T124" fmla="*/ 997 w 1779"/>
              <a:gd name="T125" fmla="*/ 69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9" h="895">
                <a:moveTo>
                  <a:pt x="33" y="74"/>
                </a:moveTo>
                <a:cubicBezTo>
                  <a:pt x="32" y="73"/>
                  <a:pt x="30" y="73"/>
                  <a:pt x="29" y="74"/>
                </a:cubicBezTo>
                <a:cubicBezTo>
                  <a:pt x="8" y="95"/>
                  <a:pt x="8" y="95"/>
                  <a:pt x="8" y="95"/>
                </a:cubicBezTo>
                <a:cubicBezTo>
                  <a:pt x="7" y="96"/>
                  <a:pt x="7" y="98"/>
                  <a:pt x="8" y="99"/>
                </a:cubicBezTo>
                <a:cubicBezTo>
                  <a:pt x="9" y="100"/>
                  <a:pt x="10" y="100"/>
                  <a:pt x="11" y="100"/>
                </a:cubicBezTo>
                <a:cubicBezTo>
                  <a:pt x="11" y="100"/>
                  <a:pt x="12" y="100"/>
                  <a:pt x="13" y="99"/>
                </a:cubicBezTo>
                <a:cubicBezTo>
                  <a:pt x="33" y="78"/>
                  <a:pt x="33" y="78"/>
                  <a:pt x="33" y="78"/>
                </a:cubicBezTo>
                <a:cubicBezTo>
                  <a:pt x="35" y="77"/>
                  <a:pt x="35" y="75"/>
                  <a:pt x="33" y="74"/>
                </a:cubicBezTo>
                <a:close/>
                <a:moveTo>
                  <a:pt x="55" y="70"/>
                </a:moveTo>
                <a:cubicBezTo>
                  <a:pt x="55" y="70"/>
                  <a:pt x="56" y="70"/>
                  <a:pt x="57" y="69"/>
                </a:cubicBezTo>
                <a:cubicBezTo>
                  <a:pt x="62" y="64"/>
                  <a:pt x="62" y="64"/>
                  <a:pt x="62" y="64"/>
                </a:cubicBezTo>
                <a:cubicBezTo>
                  <a:pt x="63" y="63"/>
                  <a:pt x="63" y="61"/>
                  <a:pt x="62" y="59"/>
                </a:cubicBezTo>
                <a:cubicBezTo>
                  <a:pt x="61" y="58"/>
                  <a:pt x="59" y="58"/>
                  <a:pt x="58" y="59"/>
                </a:cubicBezTo>
                <a:cubicBezTo>
                  <a:pt x="52" y="65"/>
                  <a:pt x="52" y="65"/>
                  <a:pt x="52" y="65"/>
                </a:cubicBezTo>
                <a:cubicBezTo>
                  <a:pt x="51" y="66"/>
                  <a:pt x="51" y="68"/>
                  <a:pt x="52" y="69"/>
                </a:cubicBezTo>
                <a:cubicBezTo>
                  <a:pt x="53" y="70"/>
                  <a:pt x="54" y="70"/>
                  <a:pt x="55" y="70"/>
                </a:cubicBezTo>
                <a:close/>
                <a:moveTo>
                  <a:pt x="20" y="105"/>
                </a:moveTo>
                <a:cubicBezTo>
                  <a:pt x="21" y="105"/>
                  <a:pt x="21" y="104"/>
                  <a:pt x="22" y="104"/>
                </a:cubicBezTo>
                <a:cubicBezTo>
                  <a:pt x="42" y="84"/>
                  <a:pt x="42" y="84"/>
                  <a:pt x="42" y="84"/>
                </a:cubicBezTo>
                <a:cubicBezTo>
                  <a:pt x="43" y="83"/>
                  <a:pt x="43" y="81"/>
                  <a:pt x="42" y="80"/>
                </a:cubicBezTo>
                <a:cubicBezTo>
                  <a:pt x="41" y="78"/>
                  <a:pt x="39" y="78"/>
                  <a:pt x="38" y="8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6" y="101"/>
                  <a:pt x="16" y="103"/>
                  <a:pt x="18" y="104"/>
                </a:cubicBezTo>
                <a:cubicBezTo>
                  <a:pt x="18" y="104"/>
                  <a:pt x="19" y="105"/>
                  <a:pt x="20" y="105"/>
                </a:cubicBezTo>
                <a:close/>
                <a:moveTo>
                  <a:pt x="30" y="106"/>
                </a:moveTo>
                <a:cubicBezTo>
                  <a:pt x="29" y="105"/>
                  <a:pt x="27" y="105"/>
                  <a:pt x="25" y="106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3" y="108"/>
                  <a:pt x="23" y="110"/>
                  <a:pt x="24" y="112"/>
                </a:cubicBezTo>
                <a:cubicBezTo>
                  <a:pt x="24" y="112"/>
                  <a:pt x="25" y="112"/>
                  <a:pt x="26" y="112"/>
                </a:cubicBezTo>
                <a:cubicBezTo>
                  <a:pt x="27" y="112"/>
                  <a:pt x="28" y="112"/>
                  <a:pt x="28" y="112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1" y="109"/>
                  <a:pt x="31" y="107"/>
                  <a:pt x="30" y="106"/>
                </a:cubicBezTo>
                <a:close/>
                <a:moveTo>
                  <a:pt x="37" y="99"/>
                </a:moveTo>
                <a:cubicBezTo>
                  <a:pt x="37" y="99"/>
                  <a:pt x="38" y="100"/>
                  <a:pt x="39" y="100"/>
                </a:cubicBezTo>
                <a:cubicBezTo>
                  <a:pt x="40" y="100"/>
                  <a:pt x="41" y="99"/>
                  <a:pt x="41" y="99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7"/>
                  <a:pt x="50" y="86"/>
                </a:cubicBezTo>
                <a:cubicBezTo>
                  <a:pt x="48" y="85"/>
                  <a:pt x="46" y="85"/>
                  <a:pt x="45" y="86"/>
                </a:cubicBezTo>
                <a:cubicBezTo>
                  <a:pt x="37" y="94"/>
                  <a:pt x="37" y="94"/>
                  <a:pt x="37" y="94"/>
                </a:cubicBezTo>
                <a:cubicBezTo>
                  <a:pt x="36" y="95"/>
                  <a:pt x="36" y="97"/>
                  <a:pt x="37" y="99"/>
                </a:cubicBezTo>
                <a:close/>
                <a:moveTo>
                  <a:pt x="20" y="133"/>
                </a:moveTo>
                <a:cubicBezTo>
                  <a:pt x="21" y="133"/>
                  <a:pt x="21" y="132"/>
                  <a:pt x="22" y="132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26" y="128"/>
                  <a:pt x="26" y="126"/>
                  <a:pt x="25" y="125"/>
                </a:cubicBezTo>
                <a:cubicBezTo>
                  <a:pt x="24" y="123"/>
                  <a:pt x="22" y="123"/>
                  <a:pt x="20" y="125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6" y="129"/>
                  <a:pt x="16" y="131"/>
                  <a:pt x="18" y="132"/>
                </a:cubicBezTo>
                <a:cubicBezTo>
                  <a:pt x="18" y="132"/>
                  <a:pt x="19" y="133"/>
                  <a:pt x="20" y="133"/>
                </a:cubicBezTo>
                <a:close/>
                <a:moveTo>
                  <a:pt x="54" y="110"/>
                </a:moveTo>
                <a:cubicBezTo>
                  <a:pt x="52" y="109"/>
                  <a:pt x="50" y="109"/>
                  <a:pt x="49" y="110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0" y="130"/>
                  <a:pt x="30" y="131"/>
                  <a:pt x="31" y="133"/>
                </a:cubicBezTo>
                <a:cubicBezTo>
                  <a:pt x="31" y="133"/>
                  <a:pt x="32" y="134"/>
                  <a:pt x="33" y="134"/>
                </a:cubicBezTo>
                <a:cubicBezTo>
                  <a:pt x="34" y="134"/>
                  <a:pt x="35" y="133"/>
                  <a:pt x="35" y="133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5" y="113"/>
                  <a:pt x="55" y="111"/>
                  <a:pt x="54" y="110"/>
                </a:cubicBezTo>
                <a:close/>
                <a:moveTo>
                  <a:pt x="59" y="105"/>
                </a:moveTo>
                <a:cubicBezTo>
                  <a:pt x="59" y="105"/>
                  <a:pt x="60" y="106"/>
                  <a:pt x="61" y="106"/>
                </a:cubicBezTo>
                <a:cubicBezTo>
                  <a:pt x="62" y="106"/>
                  <a:pt x="62" y="105"/>
                  <a:pt x="63" y="105"/>
                </a:cubicBezTo>
                <a:cubicBezTo>
                  <a:pt x="72" y="96"/>
                  <a:pt x="72" y="96"/>
                  <a:pt x="72" y="96"/>
                </a:cubicBezTo>
                <a:cubicBezTo>
                  <a:pt x="73" y="94"/>
                  <a:pt x="73" y="92"/>
                  <a:pt x="72" y="91"/>
                </a:cubicBezTo>
                <a:cubicBezTo>
                  <a:pt x="71" y="90"/>
                  <a:pt x="69" y="90"/>
                  <a:pt x="68" y="91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7" y="102"/>
                  <a:pt x="57" y="104"/>
                  <a:pt x="59" y="105"/>
                </a:cubicBezTo>
                <a:close/>
                <a:moveTo>
                  <a:pt x="3" y="156"/>
                </a:moveTo>
                <a:cubicBezTo>
                  <a:pt x="1" y="158"/>
                  <a:pt x="1" y="158"/>
                  <a:pt x="1" y="158"/>
                </a:cubicBezTo>
                <a:cubicBezTo>
                  <a:pt x="0" y="159"/>
                  <a:pt x="0" y="161"/>
                  <a:pt x="1" y="162"/>
                </a:cubicBezTo>
                <a:cubicBezTo>
                  <a:pt x="2" y="163"/>
                  <a:pt x="2" y="163"/>
                  <a:pt x="3" y="163"/>
                </a:cubicBezTo>
                <a:cubicBezTo>
                  <a:pt x="4" y="163"/>
                  <a:pt x="5" y="163"/>
                  <a:pt x="5" y="162"/>
                </a:cubicBezTo>
                <a:cubicBezTo>
                  <a:pt x="8" y="160"/>
                  <a:pt x="8" y="160"/>
                  <a:pt x="8" y="160"/>
                </a:cubicBezTo>
                <a:cubicBezTo>
                  <a:pt x="9" y="159"/>
                  <a:pt x="9" y="157"/>
                  <a:pt x="8" y="156"/>
                </a:cubicBezTo>
                <a:cubicBezTo>
                  <a:pt x="6" y="155"/>
                  <a:pt x="4" y="155"/>
                  <a:pt x="3" y="156"/>
                </a:cubicBezTo>
                <a:close/>
                <a:moveTo>
                  <a:pt x="23" y="150"/>
                </a:moveTo>
                <a:cubicBezTo>
                  <a:pt x="18" y="155"/>
                  <a:pt x="18" y="155"/>
                  <a:pt x="18" y="155"/>
                </a:cubicBezTo>
                <a:cubicBezTo>
                  <a:pt x="16" y="157"/>
                  <a:pt x="16" y="159"/>
                  <a:pt x="18" y="160"/>
                </a:cubicBezTo>
                <a:cubicBezTo>
                  <a:pt x="18" y="160"/>
                  <a:pt x="19" y="161"/>
                  <a:pt x="20" y="161"/>
                </a:cubicBezTo>
                <a:cubicBezTo>
                  <a:pt x="21" y="161"/>
                  <a:pt x="21" y="160"/>
                  <a:pt x="22" y="160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29" y="153"/>
                  <a:pt x="29" y="151"/>
                  <a:pt x="28" y="150"/>
                </a:cubicBezTo>
                <a:cubicBezTo>
                  <a:pt x="27" y="148"/>
                  <a:pt x="25" y="148"/>
                  <a:pt x="23" y="150"/>
                </a:cubicBezTo>
                <a:close/>
                <a:moveTo>
                  <a:pt x="42" y="140"/>
                </a:moveTo>
                <a:cubicBezTo>
                  <a:pt x="79" y="103"/>
                  <a:pt x="79" y="103"/>
                  <a:pt x="79" y="103"/>
                </a:cubicBezTo>
                <a:cubicBezTo>
                  <a:pt x="85" y="96"/>
                  <a:pt x="85" y="96"/>
                  <a:pt x="85" y="96"/>
                </a:cubicBezTo>
                <a:cubicBezTo>
                  <a:pt x="87" y="95"/>
                  <a:pt x="87" y="93"/>
                  <a:pt x="85" y="92"/>
                </a:cubicBezTo>
                <a:cubicBezTo>
                  <a:pt x="84" y="91"/>
                  <a:pt x="82" y="91"/>
                  <a:pt x="81" y="92"/>
                </a:cubicBezTo>
                <a:cubicBezTo>
                  <a:pt x="77" y="96"/>
                  <a:pt x="77" y="96"/>
                  <a:pt x="77" y="96"/>
                </a:cubicBezTo>
                <a:cubicBezTo>
                  <a:pt x="38" y="135"/>
                  <a:pt x="38" y="135"/>
                  <a:pt x="38" y="135"/>
                </a:cubicBezTo>
                <a:cubicBezTo>
                  <a:pt x="37" y="137"/>
                  <a:pt x="37" y="139"/>
                  <a:pt x="38" y="140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1" y="141"/>
                  <a:pt x="41" y="140"/>
                  <a:pt x="42" y="140"/>
                </a:cubicBezTo>
                <a:close/>
                <a:moveTo>
                  <a:pt x="89" y="91"/>
                </a:moveTo>
                <a:cubicBezTo>
                  <a:pt x="90" y="91"/>
                  <a:pt x="91" y="91"/>
                  <a:pt x="92" y="90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4" y="78"/>
                  <a:pt x="104" y="76"/>
                  <a:pt x="102" y="75"/>
                </a:cubicBezTo>
                <a:cubicBezTo>
                  <a:pt x="101" y="74"/>
                  <a:pt x="99" y="74"/>
                  <a:pt x="98" y="75"/>
                </a:cubicBezTo>
                <a:cubicBezTo>
                  <a:pt x="87" y="86"/>
                  <a:pt x="87" y="86"/>
                  <a:pt x="87" y="86"/>
                </a:cubicBezTo>
                <a:cubicBezTo>
                  <a:pt x="86" y="87"/>
                  <a:pt x="86" y="89"/>
                  <a:pt x="87" y="90"/>
                </a:cubicBezTo>
                <a:cubicBezTo>
                  <a:pt x="88" y="91"/>
                  <a:pt x="89" y="91"/>
                  <a:pt x="89" y="91"/>
                </a:cubicBezTo>
                <a:close/>
                <a:moveTo>
                  <a:pt x="125" y="66"/>
                </a:moveTo>
                <a:cubicBezTo>
                  <a:pt x="124" y="65"/>
                  <a:pt x="122" y="65"/>
                  <a:pt x="121" y="66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6" y="141"/>
                  <a:pt x="46" y="141"/>
                  <a:pt x="46" y="141"/>
                </a:cubicBezTo>
                <a:cubicBezTo>
                  <a:pt x="46" y="141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39" y="148"/>
                  <a:pt x="39" y="148"/>
                  <a:pt x="39" y="148"/>
                </a:cubicBezTo>
                <a:cubicBezTo>
                  <a:pt x="38" y="149"/>
                  <a:pt x="38" y="151"/>
                  <a:pt x="39" y="152"/>
                </a:cubicBezTo>
                <a:cubicBezTo>
                  <a:pt x="40" y="153"/>
                  <a:pt x="40" y="153"/>
                  <a:pt x="41" y="153"/>
                </a:cubicBezTo>
                <a:cubicBezTo>
                  <a:pt x="42" y="153"/>
                  <a:pt x="43" y="153"/>
                  <a:pt x="43" y="152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49" y="147"/>
                  <a:pt x="49" y="146"/>
                  <a:pt x="49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6" y="69"/>
                  <a:pt x="126" y="67"/>
                  <a:pt x="125" y="66"/>
                </a:cubicBezTo>
                <a:close/>
                <a:moveTo>
                  <a:pt x="141" y="64"/>
                </a:moveTo>
                <a:cubicBezTo>
                  <a:pt x="140" y="63"/>
                  <a:pt x="138" y="63"/>
                  <a:pt x="137" y="64"/>
                </a:cubicBezTo>
                <a:cubicBezTo>
                  <a:pt x="62" y="139"/>
                  <a:pt x="62" y="139"/>
                  <a:pt x="62" y="139"/>
                </a:cubicBezTo>
                <a:cubicBezTo>
                  <a:pt x="61" y="140"/>
                  <a:pt x="61" y="142"/>
                  <a:pt x="62" y="143"/>
                </a:cubicBezTo>
                <a:cubicBezTo>
                  <a:pt x="63" y="144"/>
                  <a:pt x="63" y="144"/>
                  <a:pt x="64" y="144"/>
                </a:cubicBezTo>
                <a:cubicBezTo>
                  <a:pt x="65" y="144"/>
                  <a:pt x="66" y="144"/>
                  <a:pt x="66" y="143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2" y="67"/>
                  <a:pt x="142" y="65"/>
                  <a:pt x="141" y="64"/>
                </a:cubicBezTo>
                <a:close/>
                <a:moveTo>
                  <a:pt x="157" y="66"/>
                </a:moveTo>
                <a:cubicBezTo>
                  <a:pt x="159" y="65"/>
                  <a:pt x="159" y="63"/>
                  <a:pt x="157" y="62"/>
                </a:cubicBezTo>
                <a:cubicBezTo>
                  <a:pt x="156" y="61"/>
                  <a:pt x="154" y="61"/>
                  <a:pt x="153" y="62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2" y="133"/>
                  <a:pt x="82" y="135"/>
                  <a:pt x="83" y="137"/>
                </a:cubicBezTo>
                <a:cubicBezTo>
                  <a:pt x="83" y="137"/>
                  <a:pt x="84" y="137"/>
                  <a:pt x="85" y="137"/>
                </a:cubicBezTo>
                <a:cubicBezTo>
                  <a:pt x="86" y="137"/>
                  <a:pt x="87" y="137"/>
                  <a:pt x="87" y="137"/>
                </a:cubicBezTo>
                <a:cubicBezTo>
                  <a:pt x="102" y="122"/>
                  <a:pt x="102" y="122"/>
                  <a:pt x="102" y="122"/>
                </a:cubicBezTo>
                <a:lnTo>
                  <a:pt x="157" y="66"/>
                </a:lnTo>
                <a:close/>
                <a:moveTo>
                  <a:pt x="168" y="65"/>
                </a:moveTo>
                <a:cubicBezTo>
                  <a:pt x="167" y="64"/>
                  <a:pt x="165" y="64"/>
                  <a:pt x="164" y="65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0" y="129"/>
                  <a:pt x="100" y="131"/>
                  <a:pt x="101" y="132"/>
                </a:cubicBezTo>
                <a:cubicBezTo>
                  <a:pt x="102" y="132"/>
                  <a:pt x="103" y="133"/>
                  <a:pt x="104" y="133"/>
                </a:cubicBezTo>
                <a:cubicBezTo>
                  <a:pt x="104" y="133"/>
                  <a:pt x="105" y="132"/>
                  <a:pt x="106" y="132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9" y="68"/>
                  <a:pt x="169" y="67"/>
                  <a:pt x="168" y="65"/>
                </a:cubicBezTo>
                <a:close/>
                <a:moveTo>
                  <a:pt x="181" y="66"/>
                </a:moveTo>
                <a:cubicBezTo>
                  <a:pt x="180" y="65"/>
                  <a:pt x="178" y="65"/>
                  <a:pt x="177" y="66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17" y="125"/>
                  <a:pt x="117" y="127"/>
                  <a:pt x="119" y="129"/>
                </a:cubicBezTo>
                <a:cubicBezTo>
                  <a:pt x="119" y="129"/>
                  <a:pt x="120" y="130"/>
                  <a:pt x="121" y="130"/>
                </a:cubicBezTo>
                <a:cubicBezTo>
                  <a:pt x="122" y="130"/>
                  <a:pt x="122" y="129"/>
                  <a:pt x="123" y="129"/>
                </a:cubicBezTo>
                <a:cubicBezTo>
                  <a:pt x="181" y="71"/>
                  <a:pt x="181" y="71"/>
                  <a:pt x="181" y="71"/>
                </a:cubicBezTo>
                <a:cubicBezTo>
                  <a:pt x="182" y="70"/>
                  <a:pt x="182" y="68"/>
                  <a:pt x="181" y="66"/>
                </a:cubicBezTo>
                <a:close/>
                <a:moveTo>
                  <a:pt x="130" y="131"/>
                </a:moveTo>
                <a:cubicBezTo>
                  <a:pt x="131" y="132"/>
                  <a:pt x="132" y="132"/>
                  <a:pt x="132" y="132"/>
                </a:cubicBezTo>
                <a:cubicBezTo>
                  <a:pt x="133" y="132"/>
                  <a:pt x="134" y="132"/>
                  <a:pt x="135" y="131"/>
                </a:cubicBezTo>
                <a:cubicBezTo>
                  <a:pt x="193" y="73"/>
                  <a:pt x="193" y="73"/>
                  <a:pt x="193" y="73"/>
                </a:cubicBezTo>
                <a:cubicBezTo>
                  <a:pt x="194" y="72"/>
                  <a:pt x="194" y="70"/>
                  <a:pt x="193" y="69"/>
                </a:cubicBezTo>
                <a:cubicBezTo>
                  <a:pt x="192" y="67"/>
                  <a:pt x="190" y="67"/>
                  <a:pt x="188" y="69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29" y="128"/>
                  <a:pt x="129" y="130"/>
                  <a:pt x="130" y="131"/>
                </a:cubicBezTo>
                <a:close/>
                <a:moveTo>
                  <a:pt x="141" y="134"/>
                </a:moveTo>
                <a:cubicBezTo>
                  <a:pt x="142" y="135"/>
                  <a:pt x="142" y="135"/>
                  <a:pt x="143" y="135"/>
                </a:cubicBezTo>
                <a:cubicBezTo>
                  <a:pt x="144" y="135"/>
                  <a:pt x="145" y="135"/>
                  <a:pt x="145" y="134"/>
                </a:cubicBezTo>
                <a:cubicBezTo>
                  <a:pt x="205" y="75"/>
                  <a:pt x="205" y="75"/>
                  <a:pt x="205" y="75"/>
                </a:cubicBezTo>
                <a:cubicBezTo>
                  <a:pt x="206" y="73"/>
                  <a:pt x="206" y="71"/>
                  <a:pt x="205" y="70"/>
                </a:cubicBezTo>
                <a:cubicBezTo>
                  <a:pt x="204" y="69"/>
                  <a:pt x="202" y="69"/>
                  <a:pt x="201" y="7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0" y="131"/>
                  <a:pt x="140" y="133"/>
                  <a:pt x="141" y="134"/>
                </a:cubicBezTo>
                <a:close/>
                <a:moveTo>
                  <a:pt x="148" y="141"/>
                </a:moveTo>
                <a:cubicBezTo>
                  <a:pt x="149" y="142"/>
                  <a:pt x="149" y="142"/>
                  <a:pt x="150" y="142"/>
                </a:cubicBezTo>
                <a:cubicBezTo>
                  <a:pt x="151" y="142"/>
                  <a:pt x="152" y="142"/>
                  <a:pt x="152" y="141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217" y="76"/>
                  <a:pt x="217" y="74"/>
                  <a:pt x="216" y="73"/>
                </a:cubicBezTo>
                <a:cubicBezTo>
                  <a:pt x="215" y="72"/>
                  <a:pt x="213" y="72"/>
                  <a:pt x="212" y="73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7" y="138"/>
                  <a:pt x="147" y="140"/>
                  <a:pt x="148" y="141"/>
                </a:cubicBezTo>
                <a:close/>
                <a:moveTo>
                  <a:pt x="164" y="135"/>
                </a:moveTo>
                <a:cubicBezTo>
                  <a:pt x="164" y="135"/>
                  <a:pt x="164" y="135"/>
                  <a:pt x="164" y="135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7" y="141"/>
                  <a:pt x="157" y="142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5"/>
                  <a:pt x="154" y="147"/>
                  <a:pt x="155" y="148"/>
                </a:cubicBezTo>
                <a:cubicBezTo>
                  <a:pt x="156" y="149"/>
                  <a:pt x="156" y="149"/>
                  <a:pt x="157" y="149"/>
                </a:cubicBezTo>
                <a:cubicBezTo>
                  <a:pt x="158" y="149"/>
                  <a:pt x="159" y="149"/>
                  <a:pt x="159" y="148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232" y="75"/>
                  <a:pt x="232" y="75"/>
                  <a:pt x="232" y="75"/>
                </a:cubicBezTo>
                <a:cubicBezTo>
                  <a:pt x="233" y="74"/>
                  <a:pt x="233" y="72"/>
                  <a:pt x="232" y="71"/>
                </a:cubicBezTo>
                <a:cubicBezTo>
                  <a:pt x="231" y="70"/>
                  <a:pt x="229" y="70"/>
                  <a:pt x="228" y="71"/>
                </a:cubicBezTo>
                <a:cubicBezTo>
                  <a:pt x="164" y="135"/>
                  <a:pt x="164" y="135"/>
                  <a:pt x="164" y="135"/>
                </a:cubicBezTo>
                <a:close/>
                <a:moveTo>
                  <a:pt x="153" y="160"/>
                </a:moveTo>
                <a:cubicBezTo>
                  <a:pt x="152" y="161"/>
                  <a:pt x="152" y="161"/>
                  <a:pt x="152" y="161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3" y="170"/>
                  <a:pt x="143" y="170"/>
                  <a:pt x="143" y="170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40" y="173"/>
                  <a:pt x="140" y="175"/>
                  <a:pt x="141" y="176"/>
                </a:cubicBezTo>
                <a:cubicBezTo>
                  <a:pt x="141" y="177"/>
                  <a:pt x="142" y="177"/>
                  <a:pt x="143" y="177"/>
                </a:cubicBezTo>
                <a:cubicBezTo>
                  <a:pt x="144" y="177"/>
                  <a:pt x="145" y="177"/>
                  <a:pt x="145" y="176"/>
                </a:cubicBezTo>
                <a:cubicBezTo>
                  <a:pt x="147" y="174"/>
                  <a:pt x="147" y="174"/>
                  <a:pt x="147" y="174"/>
                </a:cubicBezTo>
                <a:cubicBezTo>
                  <a:pt x="148" y="174"/>
                  <a:pt x="148" y="174"/>
                  <a:pt x="148" y="174"/>
                </a:cubicBezTo>
                <a:cubicBezTo>
                  <a:pt x="148" y="174"/>
                  <a:pt x="148" y="173"/>
                  <a:pt x="148" y="173"/>
                </a:cubicBezTo>
                <a:cubicBezTo>
                  <a:pt x="156" y="165"/>
                  <a:pt x="156" y="165"/>
                  <a:pt x="156" y="165"/>
                </a:cubicBezTo>
                <a:cubicBezTo>
                  <a:pt x="157" y="165"/>
                  <a:pt x="157" y="165"/>
                  <a:pt x="157" y="164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8" y="154"/>
                  <a:pt x="168" y="154"/>
                  <a:pt x="168" y="154"/>
                </a:cubicBezTo>
                <a:cubicBezTo>
                  <a:pt x="169" y="153"/>
                  <a:pt x="169" y="153"/>
                  <a:pt x="169" y="153"/>
                </a:cubicBezTo>
                <a:cubicBezTo>
                  <a:pt x="250" y="72"/>
                  <a:pt x="250" y="72"/>
                  <a:pt x="250" y="72"/>
                </a:cubicBezTo>
                <a:cubicBezTo>
                  <a:pt x="251" y="71"/>
                  <a:pt x="251" y="69"/>
                  <a:pt x="250" y="68"/>
                </a:cubicBezTo>
                <a:cubicBezTo>
                  <a:pt x="248" y="67"/>
                  <a:pt x="246" y="67"/>
                  <a:pt x="245" y="68"/>
                </a:cubicBezTo>
                <a:cubicBezTo>
                  <a:pt x="242" y="71"/>
                  <a:pt x="242" y="71"/>
                  <a:pt x="242" y="71"/>
                </a:cubicBezTo>
                <a:cubicBezTo>
                  <a:pt x="163" y="150"/>
                  <a:pt x="163" y="150"/>
                  <a:pt x="163" y="150"/>
                </a:cubicBezTo>
                <a:lnTo>
                  <a:pt x="153" y="160"/>
                </a:lnTo>
                <a:close/>
                <a:moveTo>
                  <a:pt x="158" y="173"/>
                </a:moveTo>
                <a:cubicBezTo>
                  <a:pt x="159" y="173"/>
                  <a:pt x="160" y="174"/>
                  <a:pt x="161" y="174"/>
                </a:cubicBezTo>
                <a:cubicBezTo>
                  <a:pt x="161" y="174"/>
                  <a:pt x="162" y="173"/>
                  <a:pt x="163" y="173"/>
                </a:cubicBezTo>
                <a:cubicBezTo>
                  <a:pt x="262" y="74"/>
                  <a:pt x="262" y="74"/>
                  <a:pt x="262" y="74"/>
                </a:cubicBezTo>
                <a:cubicBezTo>
                  <a:pt x="263" y="72"/>
                  <a:pt x="263" y="70"/>
                  <a:pt x="262" y="69"/>
                </a:cubicBezTo>
                <a:cubicBezTo>
                  <a:pt x="261" y="68"/>
                  <a:pt x="259" y="68"/>
                  <a:pt x="258" y="69"/>
                </a:cubicBezTo>
                <a:cubicBezTo>
                  <a:pt x="158" y="168"/>
                  <a:pt x="158" y="168"/>
                  <a:pt x="158" y="168"/>
                </a:cubicBezTo>
                <a:cubicBezTo>
                  <a:pt x="157" y="170"/>
                  <a:pt x="157" y="172"/>
                  <a:pt x="158" y="173"/>
                </a:cubicBezTo>
                <a:close/>
                <a:moveTo>
                  <a:pt x="156" y="184"/>
                </a:moveTo>
                <a:cubicBezTo>
                  <a:pt x="151" y="190"/>
                  <a:pt x="151" y="190"/>
                  <a:pt x="151" y="190"/>
                </a:cubicBezTo>
                <a:cubicBezTo>
                  <a:pt x="150" y="191"/>
                  <a:pt x="150" y="193"/>
                  <a:pt x="151" y="194"/>
                </a:cubicBezTo>
                <a:cubicBezTo>
                  <a:pt x="152" y="195"/>
                  <a:pt x="152" y="195"/>
                  <a:pt x="153" y="195"/>
                </a:cubicBezTo>
                <a:cubicBezTo>
                  <a:pt x="154" y="195"/>
                  <a:pt x="155" y="195"/>
                  <a:pt x="155" y="194"/>
                </a:cubicBezTo>
                <a:cubicBezTo>
                  <a:pt x="161" y="189"/>
                  <a:pt x="161" y="189"/>
                  <a:pt x="161" y="189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8" y="71"/>
                  <a:pt x="278" y="69"/>
                  <a:pt x="277" y="68"/>
                </a:cubicBezTo>
                <a:cubicBezTo>
                  <a:pt x="276" y="67"/>
                  <a:pt x="274" y="67"/>
                  <a:pt x="273" y="68"/>
                </a:cubicBezTo>
                <a:cubicBezTo>
                  <a:pt x="161" y="179"/>
                  <a:pt x="161" y="179"/>
                  <a:pt x="161" y="179"/>
                </a:cubicBezTo>
                <a:lnTo>
                  <a:pt x="156" y="184"/>
                </a:lnTo>
                <a:close/>
                <a:moveTo>
                  <a:pt x="295" y="67"/>
                </a:moveTo>
                <a:cubicBezTo>
                  <a:pt x="296" y="67"/>
                  <a:pt x="297" y="67"/>
                  <a:pt x="298" y="66"/>
                </a:cubicBezTo>
                <a:cubicBezTo>
                  <a:pt x="316" y="48"/>
                  <a:pt x="316" y="48"/>
                  <a:pt x="316" y="48"/>
                </a:cubicBezTo>
                <a:cubicBezTo>
                  <a:pt x="317" y="47"/>
                  <a:pt x="317" y="45"/>
                  <a:pt x="316" y="44"/>
                </a:cubicBezTo>
                <a:cubicBezTo>
                  <a:pt x="314" y="42"/>
                  <a:pt x="312" y="42"/>
                  <a:pt x="311" y="44"/>
                </a:cubicBezTo>
                <a:cubicBezTo>
                  <a:pt x="293" y="62"/>
                  <a:pt x="293" y="62"/>
                  <a:pt x="293" y="62"/>
                </a:cubicBezTo>
                <a:cubicBezTo>
                  <a:pt x="292" y="63"/>
                  <a:pt x="292" y="65"/>
                  <a:pt x="293" y="66"/>
                </a:cubicBezTo>
                <a:cubicBezTo>
                  <a:pt x="294" y="67"/>
                  <a:pt x="295" y="67"/>
                  <a:pt x="295" y="67"/>
                </a:cubicBezTo>
                <a:close/>
                <a:moveTo>
                  <a:pt x="166" y="189"/>
                </a:moveTo>
                <a:cubicBezTo>
                  <a:pt x="157" y="198"/>
                  <a:pt x="157" y="198"/>
                  <a:pt x="157" y="198"/>
                </a:cubicBezTo>
                <a:cubicBezTo>
                  <a:pt x="156" y="199"/>
                  <a:pt x="156" y="201"/>
                  <a:pt x="157" y="202"/>
                </a:cubicBezTo>
                <a:cubicBezTo>
                  <a:pt x="158" y="203"/>
                  <a:pt x="158" y="203"/>
                  <a:pt x="159" y="203"/>
                </a:cubicBezTo>
                <a:cubicBezTo>
                  <a:pt x="160" y="203"/>
                  <a:pt x="161" y="203"/>
                  <a:pt x="162" y="202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290" y="74"/>
                  <a:pt x="290" y="74"/>
                  <a:pt x="290" y="74"/>
                </a:cubicBezTo>
                <a:cubicBezTo>
                  <a:pt x="292" y="72"/>
                  <a:pt x="291" y="71"/>
                  <a:pt x="290" y="69"/>
                </a:cubicBezTo>
                <a:cubicBezTo>
                  <a:pt x="289" y="68"/>
                  <a:pt x="287" y="68"/>
                  <a:pt x="286" y="69"/>
                </a:cubicBezTo>
                <a:cubicBezTo>
                  <a:pt x="166" y="189"/>
                  <a:pt x="166" y="189"/>
                  <a:pt x="166" y="189"/>
                </a:cubicBezTo>
                <a:close/>
                <a:moveTo>
                  <a:pt x="296" y="73"/>
                </a:moveTo>
                <a:cubicBezTo>
                  <a:pt x="169" y="199"/>
                  <a:pt x="169" y="199"/>
                  <a:pt x="169" y="199"/>
                </a:cubicBezTo>
                <a:cubicBezTo>
                  <a:pt x="169" y="199"/>
                  <a:pt x="169" y="199"/>
                  <a:pt x="169" y="199"/>
                </a:cubicBezTo>
                <a:cubicBezTo>
                  <a:pt x="151" y="217"/>
                  <a:pt x="151" y="217"/>
                  <a:pt x="151" y="217"/>
                </a:cubicBezTo>
                <a:cubicBezTo>
                  <a:pt x="150" y="219"/>
                  <a:pt x="150" y="221"/>
                  <a:pt x="151" y="222"/>
                </a:cubicBezTo>
                <a:cubicBezTo>
                  <a:pt x="152" y="222"/>
                  <a:pt x="153" y="223"/>
                  <a:pt x="154" y="223"/>
                </a:cubicBezTo>
                <a:cubicBezTo>
                  <a:pt x="154" y="223"/>
                  <a:pt x="155" y="222"/>
                  <a:pt x="155" y="222"/>
                </a:cubicBezTo>
                <a:cubicBezTo>
                  <a:pt x="178" y="198"/>
                  <a:pt x="178" y="198"/>
                  <a:pt x="178" y="198"/>
                </a:cubicBezTo>
                <a:cubicBezTo>
                  <a:pt x="300" y="77"/>
                  <a:pt x="300" y="77"/>
                  <a:pt x="300" y="77"/>
                </a:cubicBezTo>
                <a:cubicBezTo>
                  <a:pt x="301" y="76"/>
                  <a:pt x="301" y="74"/>
                  <a:pt x="300" y="73"/>
                </a:cubicBezTo>
                <a:cubicBezTo>
                  <a:pt x="299" y="72"/>
                  <a:pt x="297" y="72"/>
                  <a:pt x="296" y="73"/>
                </a:cubicBezTo>
                <a:close/>
                <a:moveTo>
                  <a:pt x="316" y="57"/>
                </a:moveTo>
                <a:cubicBezTo>
                  <a:pt x="317" y="58"/>
                  <a:pt x="317" y="58"/>
                  <a:pt x="318" y="58"/>
                </a:cubicBezTo>
                <a:cubicBezTo>
                  <a:pt x="319" y="58"/>
                  <a:pt x="320" y="58"/>
                  <a:pt x="320" y="57"/>
                </a:cubicBezTo>
                <a:cubicBezTo>
                  <a:pt x="327" y="50"/>
                  <a:pt x="327" y="50"/>
                  <a:pt x="327" y="50"/>
                </a:cubicBezTo>
                <a:cubicBezTo>
                  <a:pt x="328" y="49"/>
                  <a:pt x="328" y="47"/>
                  <a:pt x="327" y="46"/>
                </a:cubicBezTo>
                <a:cubicBezTo>
                  <a:pt x="326" y="45"/>
                  <a:pt x="324" y="45"/>
                  <a:pt x="323" y="46"/>
                </a:cubicBezTo>
                <a:cubicBezTo>
                  <a:pt x="316" y="53"/>
                  <a:pt x="316" y="53"/>
                  <a:pt x="316" y="53"/>
                </a:cubicBezTo>
                <a:cubicBezTo>
                  <a:pt x="315" y="54"/>
                  <a:pt x="315" y="56"/>
                  <a:pt x="316" y="57"/>
                </a:cubicBezTo>
                <a:close/>
                <a:moveTo>
                  <a:pt x="334" y="43"/>
                </a:moveTo>
                <a:cubicBezTo>
                  <a:pt x="334" y="43"/>
                  <a:pt x="335" y="42"/>
                  <a:pt x="336" y="42"/>
                </a:cubicBezTo>
                <a:cubicBezTo>
                  <a:pt x="342" y="36"/>
                  <a:pt x="342" y="36"/>
                  <a:pt x="342" y="36"/>
                </a:cubicBezTo>
                <a:cubicBezTo>
                  <a:pt x="343" y="34"/>
                  <a:pt x="343" y="32"/>
                  <a:pt x="342" y="31"/>
                </a:cubicBezTo>
                <a:cubicBezTo>
                  <a:pt x="341" y="30"/>
                  <a:pt x="339" y="30"/>
                  <a:pt x="338" y="31"/>
                </a:cubicBezTo>
                <a:cubicBezTo>
                  <a:pt x="331" y="37"/>
                  <a:pt x="331" y="37"/>
                  <a:pt x="331" y="37"/>
                </a:cubicBezTo>
                <a:cubicBezTo>
                  <a:pt x="330" y="39"/>
                  <a:pt x="330" y="41"/>
                  <a:pt x="331" y="42"/>
                </a:cubicBezTo>
                <a:cubicBezTo>
                  <a:pt x="332" y="42"/>
                  <a:pt x="333" y="43"/>
                  <a:pt x="334" y="43"/>
                </a:cubicBezTo>
                <a:close/>
                <a:moveTo>
                  <a:pt x="130" y="260"/>
                </a:moveTo>
                <a:cubicBezTo>
                  <a:pt x="131" y="260"/>
                  <a:pt x="132" y="260"/>
                  <a:pt x="132" y="259"/>
                </a:cubicBezTo>
                <a:cubicBezTo>
                  <a:pt x="308" y="84"/>
                  <a:pt x="308" y="84"/>
                  <a:pt x="308" y="84"/>
                </a:cubicBezTo>
                <a:cubicBezTo>
                  <a:pt x="308" y="83"/>
                  <a:pt x="308" y="83"/>
                  <a:pt x="308" y="83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5" y="76"/>
                  <a:pt x="315" y="76"/>
                  <a:pt x="315" y="76"/>
                </a:cubicBezTo>
                <a:cubicBezTo>
                  <a:pt x="319" y="72"/>
                  <a:pt x="319" y="72"/>
                  <a:pt x="319" y="72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2"/>
                  <a:pt x="339" y="52"/>
                  <a:pt x="339" y="52"/>
                </a:cubicBezTo>
                <a:cubicBezTo>
                  <a:pt x="341" y="51"/>
                  <a:pt x="341" y="49"/>
                  <a:pt x="339" y="48"/>
                </a:cubicBezTo>
                <a:cubicBezTo>
                  <a:pt x="338" y="47"/>
                  <a:pt x="336" y="47"/>
                  <a:pt x="335" y="48"/>
                </a:cubicBezTo>
                <a:cubicBezTo>
                  <a:pt x="333" y="50"/>
                  <a:pt x="333" y="50"/>
                  <a:pt x="333" y="50"/>
                </a:cubicBezTo>
                <a:cubicBezTo>
                  <a:pt x="330" y="53"/>
                  <a:pt x="330" y="53"/>
                  <a:pt x="330" y="53"/>
                </a:cubicBezTo>
                <a:cubicBezTo>
                  <a:pt x="305" y="78"/>
                  <a:pt x="305" y="78"/>
                  <a:pt x="305" y="78"/>
                </a:cubicBezTo>
                <a:cubicBezTo>
                  <a:pt x="304" y="78"/>
                  <a:pt x="304" y="79"/>
                  <a:pt x="304" y="79"/>
                </a:cubicBezTo>
                <a:cubicBezTo>
                  <a:pt x="304" y="79"/>
                  <a:pt x="304" y="79"/>
                  <a:pt x="303" y="79"/>
                </a:cubicBezTo>
                <a:cubicBezTo>
                  <a:pt x="128" y="255"/>
                  <a:pt x="128" y="255"/>
                  <a:pt x="128" y="255"/>
                </a:cubicBezTo>
                <a:cubicBezTo>
                  <a:pt x="127" y="256"/>
                  <a:pt x="127" y="258"/>
                  <a:pt x="128" y="259"/>
                </a:cubicBezTo>
                <a:cubicBezTo>
                  <a:pt x="129" y="260"/>
                  <a:pt x="129" y="260"/>
                  <a:pt x="130" y="260"/>
                </a:cubicBezTo>
                <a:close/>
                <a:moveTo>
                  <a:pt x="342" y="45"/>
                </a:moveTo>
                <a:cubicBezTo>
                  <a:pt x="342" y="46"/>
                  <a:pt x="343" y="46"/>
                  <a:pt x="344" y="46"/>
                </a:cubicBezTo>
                <a:cubicBezTo>
                  <a:pt x="345" y="46"/>
                  <a:pt x="346" y="46"/>
                  <a:pt x="346" y="45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8" y="33"/>
                  <a:pt x="358" y="33"/>
                  <a:pt x="358" y="33"/>
                </a:cubicBezTo>
                <a:cubicBezTo>
                  <a:pt x="360" y="32"/>
                  <a:pt x="360" y="30"/>
                  <a:pt x="358" y="29"/>
                </a:cubicBezTo>
                <a:cubicBezTo>
                  <a:pt x="357" y="28"/>
                  <a:pt x="355" y="28"/>
                  <a:pt x="354" y="29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2" y="30"/>
                  <a:pt x="352" y="30"/>
                  <a:pt x="352" y="31"/>
                </a:cubicBezTo>
                <a:cubicBezTo>
                  <a:pt x="342" y="41"/>
                  <a:pt x="342" y="41"/>
                  <a:pt x="342" y="41"/>
                </a:cubicBezTo>
                <a:cubicBezTo>
                  <a:pt x="341" y="42"/>
                  <a:pt x="341" y="44"/>
                  <a:pt x="342" y="45"/>
                </a:cubicBezTo>
                <a:close/>
                <a:moveTo>
                  <a:pt x="324" y="82"/>
                </a:moveTo>
                <a:cubicBezTo>
                  <a:pt x="333" y="73"/>
                  <a:pt x="333" y="73"/>
                  <a:pt x="333" y="73"/>
                </a:cubicBezTo>
                <a:cubicBezTo>
                  <a:pt x="333" y="73"/>
                  <a:pt x="333" y="72"/>
                  <a:pt x="333" y="72"/>
                </a:cubicBezTo>
                <a:cubicBezTo>
                  <a:pt x="334" y="72"/>
                  <a:pt x="334" y="72"/>
                  <a:pt x="334" y="71"/>
                </a:cubicBezTo>
                <a:cubicBezTo>
                  <a:pt x="349" y="57"/>
                  <a:pt x="349" y="57"/>
                  <a:pt x="349" y="57"/>
                </a:cubicBezTo>
                <a:cubicBezTo>
                  <a:pt x="350" y="56"/>
                  <a:pt x="350" y="54"/>
                  <a:pt x="349" y="53"/>
                </a:cubicBezTo>
                <a:cubicBezTo>
                  <a:pt x="347" y="51"/>
                  <a:pt x="345" y="51"/>
                  <a:pt x="344" y="53"/>
                </a:cubicBezTo>
                <a:cubicBezTo>
                  <a:pt x="330" y="67"/>
                  <a:pt x="330" y="67"/>
                  <a:pt x="330" y="67"/>
                </a:cubicBezTo>
                <a:cubicBezTo>
                  <a:pt x="329" y="67"/>
                  <a:pt x="329" y="68"/>
                  <a:pt x="329" y="68"/>
                </a:cubicBezTo>
                <a:cubicBezTo>
                  <a:pt x="329" y="68"/>
                  <a:pt x="329" y="68"/>
                  <a:pt x="328" y="68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9" y="78"/>
                  <a:pt x="318" y="79"/>
                  <a:pt x="319" y="81"/>
                </a:cubicBezTo>
                <a:cubicBezTo>
                  <a:pt x="318" y="80"/>
                  <a:pt x="316" y="80"/>
                  <a:pt x="316" y="81"/>
                </a:cubicBezTo>
                <a:cubicBezTo>
                  <a:pt x="130" y="267"/>
                  <a:pt x="130" y="267"/>
                  <a:pt x="130" y="267"/>
                </a:cubicBezTo>
                <a:cubicBezTo>
                  <a:pt x="128" y="268"/>
                  <a:pt x="128" y="270"/>
                  <a:pt x="130" y="272"/>
                </a:cubicBezTo>
                <a:cubicBezTo>
                  <a:pt x="130" y="272"/>
                  <a:pt x="131" y="273"/>
                  <a:pt x="132" y="273"/>
                </a:cubicBezTo>
                <a:cubicBezTo>
                  <a:pt x="133" y="273"/>
                  <a:pt x="133" y="272"/>
                  <a:pt x="134" y="272"/>
                </a:cubicBezTo>
                <a:cubicBezTo>
                  <a:pt x="320" y="86"/>
                  <a:pt x="320" y="86"/>
                  <a:pt x="320" y="86"/>
                </a:cubicBezTo>
                <a:cubicBezTo>
                  <a:pt x="321" y="85"/>
                  <a:pt x="321" y="83"/>
                  <a:pt x="321" y="82"/>
                </a:cubicBezTo>
                <a:cubicBezTo>
                  <a:pt x="321" y="82"/>
                  <a:pt x="321" y="83"/>
                  <a:pt x="322" y="83"/>
                </a:cubicBezTo>
                <a:cubicBezTo>
                  <a:pt x="323" y="83"/>
                  <a:pt x="323" y="82"/>
                  <a:pt x="324" y="82"/>
                </a:cubicBezTo>
                <a:close/>
                <a:moveTo>
                  <a:pt x="352" y="49"/>
                </a:moveTo>
                <a:cubicBezTo>
                  <a:pt x="353" y="50"/>
                  <a:pt x="354" y="50"/>
                  <a:pt x="354" y="50"/>
                </a:cubicBezTo>
                <a:cubicBezTo>
                  <a:pt x="355" y="50"/>
                  <a:pt x="356" y="50"/>
                  <a:pt x="357" y="49"/>
                </a:cubicBezTo>
                <a:cubicBezTo>
                  <a:pt x="367" y="39"/>
                  <a:pt x="367" y="39"/>
                  <a:pt x="367" y="39"/>
                </a:cubicBezTo>
                <a:cubicBezTo>
                  <a:pt x="368" y="38"/>
                  <a:pt x="368" y="36"/>
                  <a:pt x="367" y="35"/>
                </a:cubicBezTo>
                <a:cubicBezTo>
                  <a:pt x="365" y="33"/>
                  <a:pt x="363" y="33"/>
                  <a:pt x="362" y="35"/>
                </a:cubicBezTo>
                <a:cubicBezTo>
                  <a:pt x="352" y="45"/>
                  <a:pt x="352" y="45"/>
                  <a:pt x="352" y="45"/>
                </a:cubicBezTo>
                <a:cubicBezTo>
                  <a:pt x="351" y="46"/>
                  <a:pt x="351" y="48"/>
                  <a:pt x="352" y="49"/>
                </a:cubicBezTo>
                <a:close/>
                <a:moveTo>
                  <a:pt x="333" y="87"/>
                </a:moveTo>
                <a:cubicBezTo>
                  <a:pt x="334" y="86"/>
                  <a:pt x="334" y="84"/>
                  <a:pt x="333" y="82"/>
                </a:cubicBezTo>
                <a:cubicBezTo>
                  <a:pt x="332" y="81"/>
                  <a:pt x="330" y="81"/>
                  <a:pt x="328" y="82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27" y="283"/>
                  <a:pt x="127" y="285"/>
                  <a:pt x="129" y="287"/>
                </a:cubicBezTo>
                <a:cubicBezTo>
                  <a:pt x="129" y="287"/>
                  <a:pt x="130" y="287"/>
                  <a:pt x="131" y="287"/>
                </a:cubicBezTo>
                <a:cubicBezTo>
                  <a:pt x="132" y="287"/>
                  <a:pt x="132" y="287"/>
                  <a:pt x="133" y="287"/>
                </a:cubicBezTo>
                <a:lnTo>
                  <a:pt x="333" y="87"/>
                </a:lnTo>
                <a:close/>
                <a:moveTo>
                  <a:pt x="335" y="83"/>
                </a:moveTo>
                <a:cubicBezTo>
                  <a:pt x="336" y="83"/>
                  <a:pt x="337" y="83"/>
                  <a:pt x="337" y="82"/>
                </a:cubicBezTo>
                <a:cubicBezTo>
                  <a:pt x="341" y="78"/>
                  <a:pt x="341" y="78"/>
                  <a:pt x="341" y="78"/>
                </a:cubicBezTo>
                <a:cubicBezTo>
                  <a:pt x="344" y="76"/>
                  <a:pt x="344" y="76"/>
                  <a:pt x="344" y="76"/>
                </a:cubicBezTo>
                <a:cubicBezTo>
                  <a:pt x="361" y="58"/>
                  <a:pt x="361" y="58"/>
                  <a:pt x="361" y="58"/>
                </a:cubicBezTo>
                <a:cubicBezTo>
                  <a:pt x="362" y="57"/>
                  <a:pt x="362" y="55"/>
                  <a:pt x="361" y="54"/>
                </a:cubicBezTo>
                <a:cubicBezTo>
                  <a:pt x="360" y="53"/>
                  <a:pt x="358" y="53"/>
                  <a:pt x="357" y="5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33" y="78"/>
                  <a:pt x="333" y="78"/>
                  <a:pt x="333" y="78"/>
                </a:cubicBezTo>
                <a:cubicBezTo>
                  <a:pt x="332" y="79"/>
                  <a:pt x="332" y="81"/>
                  <a:pt x="333" y="82"/>
                </a:cubicBezTo>
                <a:cubicBezTo>
                  <a:pt x="333" y="83"/>
                  <a:pt x="334" y="83"/>
                  <a:pt x="335" y="83"/>
                </a:cubicBezTo>
                <a:close/>
                <a:moveTo>
                  <a:pt x="372" y="46"/>
                </a:moveTo>
                <a:cubicBezTo>
                  <a:pt x="373" y="46"/>
                  <a:pt x="374" y="46"/>
                  <a:pt x="374" y="45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8" y="32"/>
                  <a:pt x="388" y="32"/>
                  <a:pt x="388" y="32"/>
                </a:cubicBezTo>
                <a:cubicBezTo>
                  <a:pt x="391" y="29"/>
                  <a:pt x="391" y="29"/>
                  <a:pt x="391" y="29"/>
                </a:cubicBezTo>
                <a:cubicBezTo>
                  <a:pt x="394" y="26"/>
                  <a:pt x="394" y="26"/>
                  <a:pt x="394" y="26"/>
                </a:cubicBezTo>
                <a:cubicBezTo>
                  <a:pt x="395" y="24"/>
                  <a:pt x="395" y="22"/>
                  <a:pt x="394" y="21"/>
                </a:cubicBezTo>
                <a:cubicBezTo>
                  <a:pt x="394" y="21"/>
                  <a:pt x="393" y="21"/>
                  <a:pt x="393" y="20"/>
                </a:cubicBezTo>
                <a:cubicBezTo>
                  <a:pt x="392" y="20"/>
                  <a:pt x="391" y="20"/>
                  <a:pt x="391" y="21"/>
                </a:cubicBezTo>
                <a:cubicBezTo>
                  <a:pt x="390" y="21"/>
                  <a:pt x="390" y="21"/>
                  <a:pt x="390" y="21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2" y="29"/>
                  <a:pt x="382" y="29"/>
                  <a:pt x="382" y="29"/>
                </a:cubicBezTo>
                <a:cubicBezTo>
                  <a:pt x="379" y="32"/>
                  <a:pt x="379" y="32"/>
                  <a:pt x="379" y="32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69" y="42"/>
                  <a:pt x="369" y="44"/>
                  <a:pt x="370" y="45"/>
                </a:cubicBezTo>
                <a:cubicBezTo>
                  <a:pt x="371" y="46"/>
                  <a:pt x="371" y="46"/>
                  <a:pt x="372" y="46"/>
                </a:cubicBezTo>
                <a:close/>
                <a:moveTo>
                  <a:pt x="390" y="44"/>
                </a:moveTo>
                <a:cubicBezTo>
                  <a:pt x="393" y="40"/>
                  <a:pt x="393" y="40"/>
                  <a:pt x="393" y="40"/>
                </a:cubicBezTo>
                <a:cubicBezTo>
                  <a:pt x="394" y="39"/>
                  <a:pt x="394" y="37"/>
                  <a:pt x="393" y="36"/>
                </a:cubicBezTo>
                <a:cubicBezTo>
                  <a:pt x="392" y="35"/>
                  <a:pt x="390" y="35"/>
                  <a:pt x="389" y="36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4" y="41"/>
                  <a:pt x="384" y="43"/>
                  <a:pt x="385" y="44"/>
                </a:cubicBezTo>
                <a:cubicBezTo>
                  <a:pt x="386" y="45"/>
                  <a:pt x="387" y="45"/>
                  <a:pt x="387" y="45"/>
                </a:cubicBezTo>
                <a:cubicBezTo>
                  <a:pt x="388" y="45"/>
                  <a:pt x="389" y="45"/>
                  <a:pt x="390" y="44"/>
                </a:cubicBezTo>
                <a:close/>
                <a:moveTo>
                  <a:pt x="381" y="52"/>
                </a:moveTo>
                <a:cubicBezTo>
                  <a:pt x="383" y="51"/>
                  <a:pt x="383" y="49"/>
                  <a:pt x="381" y="48"/>
                </a:cubicBezTo>
                <a:cubicBezTo>
                  <a:pt x="380" y="46"/>
                  <a:pt x="378" y="46"/>
                  <a:pt x="377" y="48"/>
                </a:cubicBezTo>
                <a:cubicBezTo>
                  <a:pt x="370" y="54"/>
                  <a:pt x="370" y="54"/>
                  <a:pt x="370" y="54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8" y="77"/>
                  <a:pt x="348" y="77"/>
                  <a:pt x="348" y="77"/>
                </a:cubicBezTo>
                <a:cubicBezTo>
                  <a:pt x="132" y="292"/>
                  <a:pt x="132" y="292"/>
                  <a:pt x="132" y="292"/>
                </a:cubicBezTo>
                <a:cubicBezTo>
                  <a:pt x="131" y="294"/>
                  <a:pt x="131" y="295"/>
                  <a:pt x="132" y="297"/>
                </a:cubicBezTo>
                <a:cubicBezTo>
                  <a:pt x="133" y="297"/>
                  <a:pt x="134" y="298"/>
                  <a:pt x="135" y="298"/>
                </a:cubicBezTo>
                <a:cubicBezTo>
                  <a:pt x="135" y="298"/>
                  <a:pt x="136" y="297"/>
                  <a:pt x="137" y="297"/>
                </a:cubicBezTo>
                <a:cubicBezTo>
                  <a:pt x="353" y="81"/>
                  <a:pt x="353" y="81"/>
                  <a:pt x="353" y="81"/>
                </a:cubicBezTo>
                <a:lnTo>
                  <a:pt x="381" y="52"/>
                </a:lnTo>
                <a:close/>
                <a:moveTo>
                  <a:pt x="388" y="59"/>
                </a:moveTo>
                <a:cubicBezTo>
                  <a:pt x="391" y="56"/>
                  <a:pt x="391" y="56"/>
                  <a:pt x="391" y="56"/>
                </a:cubicBezTo>
                <a:cubicBezTo>
                  <a:pt x="392" y="55"/>
                  <a:pt x="392" y="53"/>
                  <a:pt x="391" y="52"/>
                </a:cubicBezTo>
                <a:cubicBezTo>
                  <a:pt x="390" y="51"/>
                  <a:pt x="388" y="51"/>
                  <a:pt x="387" y="52"/>
                </a:cubicBezTo>
                <a:cubicBezTo>
                  <a:pt x="384" y="55"/>
                  <a:pt x="384" y="55"/>
                  <a:pt x="384" y="55"/>
                </a:cubicBezTo>
                <a:cubicBezTo>
                  <a:pt x="383" y="56"/>
                  <a:pt x="383" y="58"/>
                  <a:pt x="384" y="59"/>
                </a:cubicBezTo>
                <a:cubicBezTo>
                  <a:pt x="385" y="60"/>
                  <a:pt x="385" y="60"/>
                  <a:pt x="386" y="60"/>
                </a:cubicBezTo>
                <a:cubicBezTo>
                  <a:pt x="387" y="60"/>
                  <a:pt x="388" y="60"/>
                  <a:pt x="388" y="59"/>
                </a:cubicBezTo>
                <a:close/>
                <a:moveTo>
                  <a:pt x="416" y="30"/>
                </a:moveTo>
                <a:cubicBezTo>
                  <a:pt x="417" y="30"/>
                  <a:pt x="417" y="30"/>
                  <a:pt x="418" y="30"/>
                </a:cubicBezTo>
                <a:cubicBezTo>
                  <a:pt x="424" y="24"/>
                  <a:pt x="424" y="24"/>
                  <a:pt x="424" y="24"/>
                </a:cubicBezTo>
                <a:cubicBezTo>
                  <a:pt x="425" y="23"/>
                  <a:pt x="425" y="21"/>
                  <a:pt x="424" y="20"/>
                </a:cubicBezTo>
                <a:cubicBezTo>
                  <a:pt x="422" y="18"/>
                  <a:pt x="420" y="18"/>
                  <a:pt x="419" y="20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2" y="26"/>
                  <a:pt x="412" y="28"/>
                  <a:pt x="414" y="30"/>
                </a:cubicBezTo>
                <a:cubicBezTo>
                  <a:pt x="414" y="30"/>
                  <a:pt x="415" y="30"/>
                  <a:pt x="416" y="30"/>
                </a:cubicBezTo>
                <a:close/>
                <a:moveTo>
                  <a:pt x="403" y="44"/>
                </a:moveTo>
                <a:cubicBezTo>
                  <a:pt x="403" y="44"/>
                  <a:pt x="404" y="43"/>
                  <a:pt x="405" y="43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08" y="40"/>
                  <a:pt x="408" y="38"/>
                  <a:pt x="407" y="36"/>
                </a:cubicBezTo>
                <a:cubicBezTo>
                  <a:pt x="406" y="35"/>
                  <a:pt x="404" y="35"/>
                  <a:pt x="402" y="36"/>
                </a:cubicBezTo>
                <a:cubicBezTo>
                  <a:pt x="400" y="38"/>
                  <a:pt x="400" y="38"/>
                  <a:pt x="400" y="38"/>
                </a:cubicBezTo>
                <a:cubicBezTo>
                  <a:pt x="399" y="40"/>
                  <a:pt x="399" y="42"/>
                  <a:pt x="400" y="43"/>
                </a:cubicBezTo>
                <a:cubicBezTo>
                  <a:pt x="401" y="43"/>
                  <a:pt x="402" y="44"/>
                  <a:pt x="403" y="44"/>
                </a:cubicBezTo>
                <a:close/>
                <a:moveTo>
                  <a:pt x="372" y="66"/>
                </a:moveTo>
                <a:cubicBezTo>
                  <a:pt x="369" y="69"/>
                  <a:pt x="369" y="69"/>
                  <a:pt x="369" y="69"/>
                </a:cubicBezTo>
                <a:cubicBezTo>
                  <a:pt x="365" y="74"/>
                  <a:pt x="365" y="74"/>
                  <a:pt x="365" y="74"/>
                </a:cubicBezTo>
                <a:cubicBezTo>
                  <a:pt x="364" y="75"/>
                  <a:pt x="364" y="77"/>
                  <a:pt x="365" y="78"/>
                </a:cubicBezTo>
                <a:cubicBezTo>
                  <a:pt x="366" y="79"/>
                  <a:pt x="366" y="79"/>
                  <a:pt x="367" y="79"/>
                </a:cubicBezTo>
                <a:cubicBezTo>
                  <a:pt x="368" y="79"/>
                  <a:pt x="369" y="79"/>
                  <a:pt x="369" y="78"/>
                </a:cubicBezTo>
                <a:cubicBezTo>
                  <a:pt x="374" y="74"/>
                  <a:pt x="374" y="74"/>
                  <a:pt x="374" y="74"/>
                </a:cubicBezTo>
                <a:cubicBezTo>
                  <a:pt x="377" y="71"/>
                  <a:pt x="377" y="71"/>
                  <a:pt x="377" y="71"/>
                </a:cubicBezTo>
                <a:cubicBezTo>
                  <a:pt x="378" y="70"/>
                  <a:pt x="378" y="68"/>
                  <a:pt x="377" y="66"/>
                </a:cubicBezTo>
                <a:cubicBezTo>
                  <a:pt x="375" y="65"/>
                  <a:pt x="374" y="65"/>
                  <a:pt x="372" y="66"/>
                </a:cubicBezTo>
                <a:close/>
                <a:moveTo>
                  <a:pt x="362" y="86"/>
                </a:moveTo>
                <a:cubicBezTo>
                  <a:pt x="363" y="84"/>
                  <a:pt x="363" y="82"/>
                  <a:pt x="362" y="81"/>
                </a:cubicBezTo>
                <a:cubicBezTo>
                  <a:pt x="361" y="80"/>
                  <a:pt x="359" y="80"/>
                  <a:pt x="358" y="81"/>
                </a:cubicBezTo>
                <a:cubicBezTo>
                  <a:pt x="142" y="297"/>
                  <a:pt x="142" y="297"/>
                  <a:pt x="142" y="297"/>
                </a:cubicBezTo>
                <a:cubicBezTo>
                  <a:pt x="141" y="298"/>
                  <a:pt x="141" y="300"/>
                  <a:pt x="142" y="301"/>
                </a:cubicBezTo>
                <a:cubicBezTo>
                  <a:pt x="143" y="302"/>
                  <a:pt x="143" y="302"/>
                  <a:pt x="144" y="302"/>
                </a:cubicBezTo>
                <a:cubicBezTo>
                  <a:pt x="145" y="302"/>
                  <a:pt x="146" y="302"/>
                  <a:pt x="146" y="301"/>
                </a:cubicBezTo>
                <a:lnTo>
                  <a:pt x="362" y="86"/>
                </a:lnTo>
                <a:close/>
                <a:moveTo>
                  <a:pt x="380" y="80"/>
                </a:moveTo>
                <a:cubicBezTo>
                  <a:pt x="381" y="80"/>
                  <a:pt x="381" y="80"/>
                  <a:pt x="382" y="79"/>
                </a:cubicBezTo>
                <a:cubicBezTo>
                  <a:pt x="384" y="77"/>
                  <a:pt x="384" y="77"/>
                  <a:pt x="384" y="77"/>
                </a:cubicBezTo>
                <a:cubicBezTo>
                  <a:pt x="386" y="76"/>
                  <a:pt x="386" y="74"/>
                  <a:pt x="384" y="73"/>
                </a:cubicBezTo>
                <a:cubicBezTo>
                  <a:pt x="383" y="72"/>
                  <a:pt x="381" y="72"/>
                  <a:pt x="380" y="73"/>
                </a:cubicBezTo>
                <a:cubicBezTo>
                  <a:pt x="378" y="75"/>
                  <a:pt x="378" y="75"/>
                  <a:pt x="378" y="75"/>
                </a:cubicBezTo>
                <a:cubicBezTo>
                  <a:pt x="376" y="76"/>
                  <a:pt x="376" y="78"/>
                  <a:pt x="378" y="79"/>
                </a:cubicBezTo>
                <a:cubicBezTo>
                  <a:pt x="378" y="80"/>
                  <a:pt x="379" y="80"/>
                  <a:pt x="380" y="80"/>
                </a:cubicBezTo>
                <a:close/>
                <a:moveTo>
                  <a:pt x="429" y="31"/>
                </a:moveTo>
                <a:cubicBezTo>
                  <a:pt x="430" y="31"/>
                  <a:pt x="430" y="31"/>
                  <a:pt x="431" y="30"/>
                </a:cubicBezTo>
                <a:cubicBezTo>
                  <a:pt x="433" y="29"/>
                  <a:pt x="433" y="29"/>
                  <a:pt x="433" y="29"/>
                </a:cubicBezTo>
                <a:cubicBezTo>
                  <a:pt x="434" y="27"/>
                  <a:pt x="434" y="25"/>
                  <a:pt x="433" y="24"/>
                </a:cubicBezTo>
                <a:cubicBezTo>
                  <a:pt x="432" y="23"/>
                  <a:pt x="430" y="23"/>
                  <a:pt x="429" y="24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6" y="27"/>
                  <a:pt x="426" y="29"/>
                  <a:pt x="427" y="30"/>
                </a:cubicBezTo>
                <a:cubicBezTo>
                  <a:pt x="427" y="31"/>
                  <a:pt x="428" y="31"/>
                  <a:pt x="429" y="31"/>
                </a:cubicBezTo>
                <a:close/>
                <a:moveTo>
                  <a:pt x="414" y="47"/>
                </a:moveTo>
                <a:cubicBezTo>
                  <a:pt x="414" y="47"/>
                  <a:pt x="415" y="46"/>
                  <a:pt x="416" y="46"/>
                </a:cubicBezTo>
                <a:cubicBezTo>
                  <a:pt x="423" y="38"/>
                  <a:pt x="423" y="38"/>
                  <a:pt x="423" y="38"/>
                </a:cubicBezTo>
                <a:cubicBezTo>
                  <a:pt x="424" y="37"/>
                  <a:pt x="424" y="35"/>
                  <a:pt x="423" y="34"/>
                </a:cubicBezTo>
                <a:cubicBezTo>
                  <a:pt x="422" y="33"/>
                  <a:pt x="420" y="33"/>
                  <a:pt x="419" y="34"/>
                </a:cubicBezTo>
                <a:cubicBezTo>
                  <a:pt x="411" y="41"/>
                  <a:pt x="411" y="41"/>
                  <a:pt x="411" y="41"/>
                </a:cubicBezTo>
                <a:cubicBezTo>
                  <a:pt x="410" y="43"/>
                  <a:pt x="410" y="45"/>
                  <a:pt x="411" y="46"/>
                </a:cubicBezTo>
                <a:cubicBezTo>
                  <a:pt x="412" y="46"/>
                  <a:pt x="413" y="47"/>
                  <a:pt x="414" y="47"/>
                </a:cubicBezTo>
                <a:close/>
                <a:moveTo>
                  <a:pt x="405" y="48"/>
                </a:moveTo>
                <a:cubicBezTo>
                  <a:pt x="392" y="61"/>
                  <a:pt x="392" y="61"/>
                  <a:pt x="392" y="61"/>
                </a:cubicBezTo>
                <a:cubicBezTo>
                  <a:pt x="391" y="62"/>
                  <a:pt x="391" y="64"/>
                  <a:pt x="392" y="65"/>
                </a:cubicBezTo>
                <a:cubicBezTo>
                  <a:pt x="392" y="66"/>
                  <a:pt x="393" y="66"/>
                  <a:pt x="394" y="66"/>
                </a:cubicBezTo>
                <a:cubicBezTo>
                  <a:pt x="395" y="66"/>
                  <a:pt x="396" y="66"/>
                  <a:pt x="396" y="65"/>
                </a:cubicBezTo>
                <a:cubicBezTo>
                  <a:pt x="409" y="52"/>
                  <a:pt x="409" y="52"/>
                  <a:pt x="409" y="52"/>
                </a:cubicBezTo>
                <a:cubicBezTo>
                  <a:pt x="410" y="51"/>
                  <a:pt x="410" y="49"/>
                  <a:pt x="409" y="48"/>
                </a:cubicBezTo>
                <a:cubicBezTo>
                  <a:pt x="408" y="47"/>
                  <a:pt x="406" y="47"/>
                  <a:pt x="405" y="48"/>
                </a:cubicBezTo>
                <a:close/>
                <a:moveTo>
                  <a:pt x="151" y="311"/>
                </a:moveTo>
                <a:cubicBezTo>
                  <a:pt x="375" y="86"/>
                  <a:pt x="375" y="86"/>
                  <a:pt x="375" y="86"/>
                </a:cubicBezTo>
                <a:cubicBezTo>
                  <a:pt x="377" y="85"/>
                  <a:pt x="377" y="83"/>
                  <a:pt x="375" y="82"/>
                </a:cubicBezTo>
                <a:cubicBezTo>
                  <a:pt x="374" y="80"/>
                  <a:pt x="372" y="80"/>
                  <a:pt x="371" y="82"/>
                </a:cubicBezTo>
                <a:cubicBezTo>
                  <a:pt x="146" y="307"/>
                  <a:pt x="146" y="307"/>
                  <a:pt x="146" y="307"/>
                </a:cubicBezTo>
                <a:cubicBezTo>
                  <a:pt x="145" y="308"/>
                  <a:pt x="145" y="310"/>
                  <a:pt x="146" y="311"/>
                </a:cubicBezTo>
                <a:cubicBezTo>
                  <a:pt x="147" y="311"/>
                  <a:pt x="148" y="312"/>
                  <a:pt x="148" y="312"/>
                </a:cubicBezTo>
                <a:cubicBezTo>
                  <a:pt x="149" y="312"/>
                  <a:pt x="150" y="311"/>
                  <a:pt x="151" y="311"/>
                </a:cubicBezTo>
                <a:close/>
                <a:moveTo>
                  <a:pt x="432" y="39"/>
                </a:moveTo>
                <a:cubicBezTo>
                  <a:pt x="433" y="39"/>
                  <a:pt x="434" y="40"/>
                  <a:pt x="434" y="40"/>
                </a:cubicBezTo>
                <a:cubicBezTo>
                  <a:pt x="435" y="40"/>
                  <a:pt x="436" y="39"/>
                  <a:pt x="437" y="39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8" y="27"/>
                  <a:pt x="448" y="27"/>
                  <a:pt x="448" y="27"/>
                </a:cubicBezTo>
                <a:cubicBezTo>
                  <a:pt x="449" y="26"/>
                  <a:pt x="449" y="24"/>
                  <a:pt x="448" y="23"/>
                </a:cubicBezTo>
                <a:cubicBezTo>
                  <a:pt x="447" y="22"/>
                  <a:pt x="445" y="22"/>
                  <a:pt x="444" y="23"/>
                </a:cubicBezTo>
                <a:cubicBezTo>
                  <a:pt x="440" y="26"/>
                  <a:pt x="440" y="26"/>
                  <a:pt x="440" y="26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8" y="29"/>
                  <a:pt x="438" y="29"/>
                  <a:pt x="438" y="29"/>
                </a:cubicBezTo>
                <a:cubicBezTo>
                  <a:pt x="432" y="35"/>
                  <a:pt x="432" y="35"/>
                  <a:pt x="432" y="35"/>
                </a:cubicBezTo>
                <a:cubicBezTo>
                  <a:pt x="431" y="36"/>
                  <a:pt x="431" y="38"/>
                  <a:pt x="432" y="39"/>
                </a:cubicBezTo>
                <a:close/>
                <a:moveTo>
                  <a:pt x="428" y="39"/>
                </a:moveTo>
                <a:cubicBezTo>
                  <a:pt x="423" y="43"/>
                  <a:pt x="423" y="43"/>
                  <a:pt x="423" y="43"/>
                </a:cubicBezTo>
                <a:cubicBezTo>
                  <a:pt x="422" y="44"/>
                  <a:pt x="422" y="46"/>
                  <a:pt x="423" y="48"/>
                </a:cubicBezTo>
                <a:cubicBezTo>
                  <a:pt x="424" y="48"/>
                  <a:pt x="425" y="49"/>
                  <a:pt x="426" y="49"/>
                </a:cubicBezTo>
                <a:cubicBezTo>
                  <a:pt x="426" y="49"/>
                  <a:pt x="427" y="48"/>
                  <a:pt x="428" y="48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33" y="42"/>
                  <a:pt x="433" y="40"/>
                  <a:pt x="432" y="39"/>
                </a:cubicBezTo>
                <a:cubicBezTo>
                  <a:pt x="431" y="38"/>
                  <a:pt x="429" y="38"/>
                  <a:pt x="428" y="39"/>
                </a:cubicBezTo>
                <a:close/>
                <a:moveTo>
                  <a:pt x="153" y="323"/>
                </a:moveTo>
                <a:cubicBezTo>
                  <a:pt x="388" y="88"/>
                  <a:pt x="388" y="88"/>
                  <a:pt x="388" y="88"/>
                </a:cubicBezTo>
                <a:cubicBezTo>
                  <a:pt x="389" y="87"/>
                  <a:pt x="389" y="85"/>
                  <a:pt x="388" y="83"/>
                </a:cubicBezTo>
                <a:cubicBezTo>
                  <a:pt x="386" y="82"/>
                  <a:pt x="384" y="82"/>
                  <a:pt x="383" y="83"/>
                </a:cubicBezTo>
                <a:cubicBezTo>
                  <a:pt x="148" y="318"/>
                  <a:pt x="148" y="318"/>
                  <a:pt x="148" y="318"/>
                </a:cubicBezTo>
                <a:cubicBezTo>
                  <a:pt x="147" y="319"/>
                  <a:pt x="147" y="321"/>
                  <a:pt x="148" y="323"/>
                </a:cubicBezTo>
                <a:cubicBezTo>
                  <a:pt x="149" y="323"/>
                  <a:pt x="150" y="323"/>
                  <a:pt x="151" y="323"/>
                </a:cubicBezTo>
                <a:cubicBezTo>
                  <a:pt x="151" y="323"/>
                  <a:pt x="152" y="323"/>
                  <a:pt x="153" y="323"/>
                </a:cubicBezTo>
                <a:close/>
                <a:moveTo>
                  <a:pt x="419" y="48"/>
                </a:moveTo>
                <a:cubicBezTo>
                  <a:pt x="411" y="56"/>
                  <a:pt x="411" y="56"/>
                  <a:pt x="411" y="56"/>
                </a:cubicBezTo>
                <a:cubicBezTo>
                  <a:pt x="397" y="69"/>
                  <a:pt x="397" y="69"/>
                  <a:pt x="397" y="69"/>
                </a:cubicBezTo>
                <a:cubicBezTo>
                  <a:pt x="396" y="71"/>
                  <a:pt x="396" y="73"/>
                  <a:pt x="397" y="74"/>
                </a:cubicBezTo>
                <a:cubicBezTo>
                  <a:pt x="398" y="74"/>
                  <a:pt x="399" y="75"/>
                  <a:pt x="399" y="75"/>
                </a:cubicBezTo>
                <a:cubicBezTo>
                  <a:pt x="400" y="75"/>
                  <a:pt x="401" y="74"/>
                  <a:pt x="402" y="74"/>
                </a:cubicBezTo>
                <a:cubicBezTo>
                  <a:pt x="415" y="60"/>
                  <a:pt x="415" y="60"/>
                  <a:pt x="415" y="60"/>
                </a:cubicBezTo>
                <a:cubicBezTo>
                  <a:pt x="423" y="52"/>
                  <a:pt x="423" y="52"/>
                  <a:pt x="423" y="52"/>
                </a:cubicBezTo>
                <a:cubicBezTo>
                  <a:pt x="424" y="51"/>
                  <a:pt x="424" y="49"/>
                  <a:pt x="423" y="48"/>
                </a:cubicBezTo>
                <a:cubicBezTo>
                  <a:pt x="422" y="47"/>
                  <a:pt x="420" y="47"/>
                  <a:pt x="419" y="48"/>
                </a:cubicBezTo>
                <a:close/>
                <a:moveTo>
                  <a:pt x="452" y="23"/>
                </a:moveTo>
                <a:cubicBezTo>
                  <a:pt x="452" y="23"/>
                  <a:pt x="453" y="22"/>
                  <a:pt x="454" y="22"/>
                </a:cubicBezTo>
                <a:cubicBezTo>
                  <a:pt x="456" y="20"/>
                  <a:pt x="456" y="20"/>
                  <a:pt x="456" y="20"/>
                </a:cubicBezTo>
                <a:cubicBezTo>
                  <a:pt x="457" y="18"/>
                  <a:pt x="457" y="16"/>
                  <a:pt x="456" y="15"/>
                </a:cubicBezTo>
                <a:cubicBezTo>
                  <a:pt x="455" y="14"/>
                  <a:pt x="453" y="14"/>
                  <a:pt x="451" y="15"/>
                </a:cubicBezTo>
                <a:cubicBezTo>
                  <a:pt x="449" y="17"/>
                  <a:pt x="449" y="17"/>
                  <a:pt x="449" y="17"/>
                </a:cubicBezTo>
                <a:cubicBezTo>
                  <a:pt x="448" y="19"/>
                  <a:pt x="448" y="21"/>
                  <a:pt x="449" y="22"/>
                </a:cubicBezTo>
                <a:cubicBezTo>
                  <a:pt x="450" y="22"/>
                  <a:pt x="451" y="23"/>
                  <a:pt x="452" y="23"/>
                </a:cubicBezTo>
                <a:close/>
                <a:moveTo>
                  <a:pt x="157" y="324"/>
                </a:moveTo>
                <a:cubicBezTo>
                  <a:pt x="152" y="328"/>
                  <a:pt x="152" y="328"/>
                  <a:pt x="152" y="328"/>
                </a:cubicBezTo>
                <a:cubicBezTo>
                  <a:pt x="151" y="330"/>
                  <a:pt x="151" y="331"/>
                  <a:pt x="152" y="333"/>
                </a:cubicBezTo>
                <a:cubicBezTo>
                  <a:pt x="153" y="333"/>
                  <a:pt x="154" y="334"/>
                  <a:pt x="155" y="334"/>
                </a:cubicBezTo>
                <a:cubicBezTo>
                  <a:pt x="155" y="334"/>
                  <a:pt x="156" y="333"/>
                  <a:pt x="157" y="333"/>
                </a:cubicBezTo>
                <a:cubicBezTo>
                  <a:pt x="161" y="328"/>
                  <a:pt x="161" y="328"/>
                  <a:pt x="161" y="328"/>
                </a:cubicBezTo>
                <a:cubicBezTo>
                  <a:pt x="162" y="327"/>
                  <a:pt x="162" y="325"/>
                  <a:pt x="161" y="324"/>
                </a:cubicBezTo>
                <a:cubicBezTo>
                  <a:pt x="160" y="323"/>
                  <a:pt x="158" y="323"/>
                  <a:pt x="157" y="324"/>
                </a:cubicBezTo>
                <a:close/>
                <a:moveTo>
                  <a:pt x="419" y="66"/>
                </a:moveTo>
                <a:cubicBezTo>
                  <a:pt x="418" y="65"/>
                  <a:pt x="416" y="65"/>
                  <a:pt x="415" y="66"/>
                </a:cubicBezTo>
                <a:cubicBezTo>
                  <a:pt x="413" y="68"/>
                  <a:pt x="413" y="68"/>
                  <a:pt x="413" y="68"/>
                </a:cubicBezTo>
                <a:cubicBezTo>
                  <a:pt x="166" y="315"/>
                  <a:pt x="166" y="315"/>
                  <a:pt x="166" y="315"/>
                </a:cubicBezTo>
                <a:cubicBezTo>
                  <a:pt x="164" y="316"/>
                  <a:pt x="164" y="318"/>
                  <a:pt x="166" y="320"/>
                </a:cubicBezTo>
                <a:cubicBezTo>
                  <a:pt x="166" y="320"/>
                  <a:pt x="167" y="320"/>
                  <a:pt x="168" y="320"/>
                </a:cubicBezTo>
                <a:cubicBezTo>
                  <a:pt x="169" y="320"/>
                  <a:pt x="169" y="320"/>
                  <a:pt x="170" y="320"/>
                </a:cubicBezTo>
                <a:cubicBezTo>
                  <a:pt x="419" y="70"/>
                  <a:pt x="419" y="70"/>
                  <a:pt x="419" y="70"/>
                </a:cubicBezTo>
                <a:cubicBezTo>
                  <a:pt x="421" y="69"/>
                  <a:pt x="421" y="67"/>
                  <a:pt x="419" y="66"/>
                </a:cubicBezTo>
                <a:close/>
                <a:moveTo>
                  <a:pt x="434" y="46"/>
                </a:moveTo>
                <a:cubicBezTo>
                  <a:pt x="427" y="53"/>
                  <a:pt x="427" y="53"/>
                  <a:pt x="427" y="53"/>
                </a:cubicBezTo>
                <a:cubicBezTo>
                  <a:pt x="426" y="55"/>
                  <a:pt x="426" y="57"/>
                  <a:pt x="427" y="58"/>
                </a:cubicBezTo>
                <a:cubicBezTo>
                  <a:pt x="428" y="58"/>
                  <a:pt x="429" y="59"/>
                  <a:pt x="429" y="59"/>
                </a:cubicBezTo>
                <a:cubicBezTo>
                  <a:pt x="430" y="59"/>
                  <a:pt x="431" y="58"/>
                  <a:pt x="432" y="58"/>
                </a:cubicBezTo>
                <a:cubicBezTo>
                  <a:pt x="439" y="51"/>
                  <a:pt x="439" y="51"/>
                  <a:pt x="439" y="51"/>
                </a:cubicBezTo>
                <a:cubicBezTo>
                  <a:pt x="440" y="50"/>
                  <a:pt x="440" y="48"/>
                  <a:pt x="439" y="47"/>
                </a:cubicBezTo>
                <a:cubicBezTo>
                  <a:pt x="440" y="47"/>
                  <a:pt x="440" y="48"/>
                  <a:pt x="441" y="48"/>
                </a:cubicBezTo>
                <a:cubicBezTo>
                  <a:pt x="441" y="48"/>
                  <a:pt x="442" y="47"/>
                  <a:pt x="443" y="47"/>
                </a:cubicBezTo>
                <a:cubicBezTo>
                  <a:pt x="453" y="37"/>
                  <a:pt x="453" y="37"/>
                  <a:pt x="453" y="37"/>
                </a:cubicBezTo>
                <a:cubicBezTo>
                  <a:pt x="454" y="36"/>
                  <a:pt x="454" y="34"/>
                  <a:pt x="453" y="32"/>
                </a:cubicBezTo>
                <a:cubicBezTo>
                  <a:pt x="451" y="31"/>
                  <a:pt x="449" y="31"/>
                  <a:pt x="448" y="32"/>
                </a:cubicBezTo>
                <a:cubicBezTo>
                  <a:pt x="438" y="42"/>
                  <a:pt x="438" y="42"/>
                  <a:pt x="438" y="42"/>
                </a:cubicBezTo>
                <a:cubicBezTo>
                  <a:pt x="437" y="43"/>
                  <a:pt x="437" y="45"/>
                  <a:pt x="438" y="46"/>
                </a:cubicBezTo>
                <a:cubicBezTo>
                  <a:pt x="437" y="45"/>
                  <a:pt x="435" y="45"/>
                  <a:pt x="434" y="46"/>
                </a:cubicBezTo>
                <a:close/>
                <a:moveTo>
                  <a:pt x="455" y="30"/>
                </a:moveTo>
                <a:cubicBezTo>
                  <a:pt x="456" y="30"/>
                  <a:pt x="457" y="31"/>
                  <a:pt x="458" y="31"/>
                </a:cubicBezTo>
                <a:cubicBezTo>
                  <a:pt x="458" y="31"/>
                  <a:pt x="459" y="30"/>
                  <a:pt x="460" y="30"/>
                </a:cubicBezTo>
                <a:cubicBezTo>
                  <a:pt x="465" y="24"/>
                  <a:pt x="465" y="24"/>
                  <a:pt x="465" y="24"/>
                </a:cubicBezTo>
                <a:cubicBezTo>
                  <a:pt x="475" y="15"/>
                  <a:pt x="475" y="15"/>
                  <a:pt x="475" y="15"/>
                </a:cubicBezTo>
                <a:cubicBezTo>
                  <a:pt x="476" y="13"/>
                  <a:pt x="476" y="11"/>
                  <a:pt x="475" y="10"/>
                </a:cubicBezTo>
                <a:cubicBezTo>
                  <a:pt x="474" y="9"/>
                  <a:pt x="472" y="9"/>
                  <a:pt x="470" y="10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6"/>
                  <a:pt x="454" y="28"/>
                  <a:pt x="455" y="30"/>
                </a:cubicBezTo>
                <a:close/>
                <a:moveTo>
                  <a:pt x="471" y="28"/>
                </a:moveTo>
                <a:cubicBezTo>
                  <a:pt x="472" y="28"/>
                  <a:pt x="473" y="29"/>
                  <a:pt x="474" y="29"/>
                </a:cubicBezTo>
                <a:cubicBezTo>
                  <a:pt x="474" y="29"/>
                  <a:pt x="475" y="28"/>
                  <a:pt x="476" y="28"/>
                </a:cubicBezTo>
                <a:cubicBezTo>
                  <a:pt x="484" y="20"/>
                  <a:pt x="484" y="20"/>
                  <a:pt x="484" y="20"/>
                </a:cubicBezTo>
                <a:cubicBezTo>
                  <a:pt x="484" y="20"/>
                  <a:pt x="484" y="19"/>
                  <a:pt x="484" y="19"/>
                </a:cubicBezTo>
                <a:cubicBezTo>
                  <a:pt x="485" y="19"/>
                  <a:pt x="485" y="18"/>
                  <a:pt x="485" y="18"/>
                </a:cubicBezTo>
                <a:cubicBezTo>
                  <a:pt x="490" y="13"/>
                  <a:pt x="490" y="13"/>
                  <a:pt x="490" y="13"/>
                </a:cubicBezTo>
                <a:cubicBezTo>
                  <a:pt x="491" y="12"/>
                  <a:pt x="491" y="10"/>
                  <a:pt x="490" y="9"/>
                </a:cubicBezTo>
                <a:cubicBezTo>
                  <a:pt x="489" y="8"/>
                  <a:pt x="487" y="8"/>
                  <a:pt x="486" y="9"/>
                </a:cubicBezTo>
                <a:cubicBezTo>
                  <a:pt x="481" y="14"/>
                  <a:pt x="481" y="14"/>
                  <a:pt x="481" y="14"/>
                </a:cubicBezTo>
                <a:cubicBezTo>
                  <a:pt x="481" y="14"/>
                  <a:pt x="480" y="14"/>
                  <a:pt x="480" y="15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1" y="23"/>
                  <a:pt x="471" y="23"/>
                  <a:pt x="471" y="23"/>
                </a:cubicBezTo>
                <a:cubicBezTo>
                  <a:pt x="470" y="25"/>
                  <a:pt x="470" y="26"/>
                  <a:pt x="471" y="28"/>
                </a:cubicBezTo>
                <a:close/>
                <a:moveTo>
                  <a:pt x="388" y="114"/>
                </a:moveTo>
                <a:cubicBezTo>
                  <a:pt x="389" y="114"/>
                  <a:pt x="390" y="114"/>
                  <a:pt x="390" y="113"/>
                </a:cubicBezTo>
                <a:cubicBezTo>
                  <a:pt x="393" y="111"/>
                  <a:pt x="393" y="111"/>
                  <a:pt x="393" y="111"/>
                </a:cubicBezTo>
                <a:cubicBezTo>
                  <a:pt x="393" y="110"/>
                  <a:pt x="393" y="110"/>
                  <a:pt x="393" y="110"/>
                </a:cubicBezTo>
                <a:cubicBezTo>
                  <a:pt x="394" y="110"/>
                  <a:pt x="394" y="109"/>
                  <a:pt x="394" y="109"/>
                </a:cubicBezTo>
                <a:cubicBezTo>
                  <a:pt x="427" y="77"/>
                  <a:pt x="427" y="77"/>
                  <a:pt x="427" y="77"/>
                </a:cubicBezTo>
                <a:cubicBezTo>
                  <a:pt x="428" y="76"/>
                  <a:pt x="428" y="74"/>
                  <a:pt x="427" y="72"/>
                </a:cubicBezTo>
                <a:cubicBezTo>
                  <a:pt x="425" y="71"/>
                  <a:pt x="423" y="71"/>
                  <a:pt x="422" y="72"/>
                </a:cubicBezTo>
                <a:cubicBezTo>
                  <a:pt x="390" y="105"/>
                  <a:pt x="390" y="105"/>
                  <a:pt x="390" y="105"/>
                </a:cubicBezTo>
                <a:cubicBezTo>
                  <a:pt x="390" y="105"/>
                  <a:pt x="389" y="105"/>
                  <a:pt x="389" y="106"/>
                </a:cubicBezTo>
                <a:cubicBezTo>
                  <a:pt x="389" y="106"/>
                  <a:pt x="389" y="106"/>
                  <a:pt x="388" y="106"/>
                </a:cubicBezTo>
                <a:cubicBezTo>
                  <a:pt x="386" y="109"/>
                  <a:pt x="386" y="109"/>
                  <a:pt x="386" y="109"/>
                </a:cubicBezTo>
                <a:cubicBezTo>
                  <a:pt x="385" y="110"/>
                  <a:pt x="385" y="112"/>
                  <a:pt x="386" y="113"/>
                </a:cubicBezTo>
                <a:cubicBezTo>
                  <a:pt x="387" y="114"/>
                  <a:pt x="387" y="114"/>
                  <a:pt x="388" y="114"/>
                </a:cubicBezTo>
                <a:close/>
                <a:moveTo>
                  <a:pt x="363" y="136"/>
                </a:moveTo>
                <a:cubicBezTo>
                  <a:pt x="362" y="135"/>
                  <a:pt x="360" y="135"/>
                  <a:pt x="358" y="136"/>
                </a:cubicBezTo>
                <a:cubicBezTo>
                  <a:pt x="167" y="328"/>
                  <a:pt x="167" y="328"/>
                  <a:pt x="167" y="328"/>
                </a:cubicBezTo>
                <a:cubicBezTo>
                  <a:pt x="166" y="329"/>
                  <a:pt x="166" y="331"/>
                  <a:pt x="167" y="332"/>
                </a:cubicBezTo>
                <a:cubicBezTo>
                  <a:pt x="168" y="333"/>
                  <a:pt x="168" y="333"/>
                  <a:pt x="169" y="333"/>
                </a:cubicBezTo>
                <a:cubicBezTo>
                  <a:pt x="170" y="333"/>
                  <a:pt x="171" y="333"/>
                  <a:pt x="171" y="332"/>
                </a:cubicBezTo>
                <a:cubicBezTo>
                  <a:pt x="363" y="141"/>
                  <a:pt x="363" y="141"/>
                  <a:pt x="363" y="141"/>
                </a:cubicBezTo>
                <a:cubicBezTo>
                  <a:pt x="364" y="139"/>
                  <a:pt x="364" y="137"/>
                  <a:pt x="363" y="136"/>
                </a:cubicBezTo>
                <a:close/>
                <a:moveTo>
                  <a:pt x="166" y="333"/>
                </a:moveTo>
                <a:cubicBezTo>
                  <a:pt x="165" y="332"/>
                  <a:pt x="163" y="332"/>
                  <a:pt x="161" y="333"/>
                </a:cubicBezTo>
                <a:cubicBezTo>
                  <a:pt x="151" y="343"/>
                  <a:pt x="151" y="343"/>
                  <a:pt x="151" y="343"/>
                </a:cubicBezTo>
                <a:cubicBezTo>
                  <a:pt x="150" y="344"/>
                  <a:pt x="150" y="346"/>
                  <a:pt x="151" y="348"/>
                </a:cubicBezTo>
                <a:cubicBezTo>
                  <a:pt x="152" y="348"/>
                  <a:pt x="153" y="349"/>
                  <a:pt x="154" y="349"/>
                </a:cubicBezTo>
                <a:cubicBezTo>
                  <a:pt x="154" y="349"/>
                  <a:pt x="155" y="348"/>
                  <a:pt x="156" y="348"/>
                </a:cubicBezTo>
                <a:cubicBezTo>
                  <a:pt x="166" y="338"/>
                  <a:pt x="166" y="338"/>
                  <a:pt x="166" y="338"/>
                </a:cubicBezTo>
                <a:cubicBezTo>
                  <a:pt x="167" y="336"/>
                  <a:pt x="167" y="334"/>
                  <a:pt x="166" y="333"/>
                </a:cubicBezTo>
                <a:close/>
                <a:moveTo>
                  <a:pt x="465" y="30"/>
                </a:moveTo>
                <a:cubicBezTo>
                  <a:pt x="459" y="35"/>
                  <a:pt x="459" y="35"/>
                  <a:pt x="459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8" y="46"/>
                  <a:pt x="448" y="48"/>
                  <a:pt x="449" y="49"/>
                </a:cubicBezTo>
                <a:cubicBezTo>
                  <a:pt x="448" y="48"/>
                  <a:pt x="446" y="48"/>
                  <a:pt x="445" y="49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8" y="67"/>
                  <a:pt x="428" y="69"/>
                  <a:pt x="429" y="70"/>
                </a:cubicBezTo>
                <a:cubicBezTo>
                  <a:pt x="430" y="71"/>
                  <a:pt x="430" y="71"/>
                  <a:pt x="431" y="71"/>
                </a:cubicBezTo>
                <a:cubicBezTo>
                  <a:pt x="432" y="71"/>
                  <a:pt x="433" y="71"/>
                  <a:pt x="433" y="70"/>
                </a:cubicBezTo>
                <a:cubicBezTo>
                  <a:pt x="449" y="54"/>
                  <a:pt x="449" y="54"/>
                  <a:pt x="449" y="54"/>
                </a:cubicBezTo>
                <a:cubicBezTo>
                  <a:pt x="450" y="54"/>
                  <a:pt x="450" y="54"/>
                  <a:pt x="450" y="54"/>
                </a:cubicBezTo>
                <a:cubicBezTo>
                  <a:pt x="451" y="52"/>
                  <a:pt x="451" y="51"/>
                  <a:pt x="450" y="49"/>
                </a:cubicBezTo>
                <a:cubicBezTo>
                  <a:pt x="451" y="50"/>
                  <a:pt x="451" y="50"/>
                  <a:pt x="452" y="50"/>
                </a:cubicBezTo>
                <a:cubicBezTo>
                  <a:pt x="453" y="50"/>
                  <a:pt x="454" y="50"/>
                  <a:pt x="454" y="49"/>
                </a:cubicBezTo>
                <a:cubicBezTo>
                  <a:pt x="469" y="34"/>
                  <a:pt x="469" y="34"/>
                  <a:pt x="469" y="34"/>
                </a:cubicBezTo>
                <a:cubicBezTo>
                  <a:pt x="470" y="33"/>
                  <a:pt x="470" y="33"/>
                  <a:pt x="470" y="32"/>
                </a:cubicBezTo>
                <a:cubicBezTo>
                  <a:pt x="470" y="31"/>
                  <a:pt x="470" y="30"/>
                  <a:pt x="469" y="30"/>
                </a:cubicBezTo>
                <a:cubicBezTo>
                  <a:pt x="468" y="28"/>
                  <a:pt x="466" y="28"/>
                  <a:pt x="465" y="30"/>
                </a:cubicBezTo>
                <a:close/>
                <a:moveTo>
                  <a:pt x="165" y="352"/>
                </a:moveTo>
                <a:cubicBezTo>
                  <a:pt x="169" y="348"/>
                  <a:pt x="169" y="348"/>
                  <a:pt x="169" y="348"/>
                </a:cubicBezTo>
                <a:cubicBezTo>
                  <a:pt x="170" y="347"/>
                  <a:pt x="170" y="345"/>
                  <a:pt x="169" y="344"/>
                </a:cubicBezTo>
                <a:cubicBezTo>
                  <a:pt x="168" y="343"/>
                  <a:pt x="166" y="343"/>
                  <a:pt x="165" y="344"/>
                </a:cubicBezTo>
                <a:cubicBezTo>
                  <a:pt x="161" y="348"/>
                  <a:pt x="161" y="348"/>
                  <a:pt x="161" y="348"/>
                </a:cubicBezTo>
                <a:cubicBezTo>
                  <a:pt x="160" y="349"/>
                  <a:pt x="160" y="351"/>
                  <a:pt x="161" y="352"/>
                </a:cubicBezTo>
                <a:cubicBezTo>
                  <a:pt x="161" y="353"/>
                  <a:pt x="162" y="353"/>
                  <a:pt x="163" y="353"/>
                </a:cubicBezTo>
                <a:cubicBezTo>
                  <a:pt x="164" y="353"/>
                  <a:pt x="164" y="353"/>
                  <a:pt x="165" y="352"/>
                </a:cubicBezTo>
                <a:close/>
                <a:moveTo>
                  <a:pt x="174" y="342"/>
                </a:moveTo>
                <a:cubicBezTo>
                  <a:pt x="175" y="342"/>
                  <a:pt x="176" y="342"/>
                  <a:pt x="176" y="341"/>
                </a:cubicBezTo>
                <a:cubicBezTo>
                  <a:pt x="370" y="148"/>
                  <a:pt x="370" y="148"/>
                  <a:pt x="370" y="148"/>
                </a:cubicBezTo>
                <a:cubicBezTo>
                  <a:pt x="371" y="147"/>
                  <a:pt x="371" y="145"/>
                  <a:pt x="370" y="143"/>
                </a:cubicBezTo>
                <a:cubicBezTo>
                  <a:pt x="368" y="142"/>
                  <a:pt x="366" y="142"/>
                  <a:pt x="365" y="143"/>
                </a:cubicBezTo>
                <a:cubicBezTo>
                  <a:pt x="172" y="337"/>
                  <a:pt x="172" y="337"/>
                  <a:pt x="172" y="337"/>
                </a:cubicBezTo>
                <a:cubicBezTo>
                  <a:pt x="171" y="338"/>
                  <a:pt x="171" y="340"/>
                  <a:pt x="172" y="341"/>
                </a:cubicBezTo>
                <a:cubicBezTo>
                  <a:pt x="172" y="342"/>
                  <a:pt x="173" y="342"/>
                  <a:pt x="174" y="342"/>
                </a:cubicBezTo>
                <a:close/>
                <a:moveTo>
                  <a:pt x="478" y="38"/>
                </a:moveTo>
                <a:cubicBezTo>
                  <a:pt x="479" y="38"/>
                  <a:pt x="479" y="38"/>
                  <a:pt x="480" y="37"/>
                </a:cubicBezTo>
                <a:cubicBezTo>
                  <a:pt x="490" y="28"/>
                  <a:pt x="490" y="28"/>
                  <a:pt x="490" y="28"/>
                </a:cubicBezTo>
                <a:cubicBezTo>
                  <a:pt x="491" y="26"/>
                  <a:pt x="491" y="24"/>
                  <a:pt x="490" y="23"/>
                </a:cubicBezTo>
                <a:cubicBezTo>
                  <a:pt x="489" y="22"/>
                  <a:pt x="487" y="22"/>
                  <a:pt x="485" y="23"/>
                </a:cubicBezTo>
                <a:cubicBezTo>
                  <a:pt x="476" y="33"/>
                  <a:pt x="476" y="33"/>
                  <a:pt x="476" y="33"/>
                </a:cubicBezTo>
                <a:cubicBezTo>
                  <a:pt x="474" y="34"/>
                  <a:pt x="474" y="36"/>
                  <a:pt x="476" y="37"/>
                </a:cubicBezTo>
                <a:cubicBezTo>
                  <a:pt x="476" y="38"/>
                  <a:pt x="477" y="38"/>
                  <a:pt x="478" y="38"/>
                </a:cubicBezTo>
                <a:close/>
                <a:moveTo>
                  <a:pt x="471" y="37"/>
                </a:moveTo>
                <a:cubicBezTo>
                  <a:pt x="466" y="43"/>
                  <a:pt x="466" y="43"/>
                  <a:pt x="466" y="43"/>
                </a:cubicBezTo>
                <a:cubicBezTo>
                  <a:pt x="465" y="44"/>
                  <a:pt x="465" y="46"/>
                  <a:pt x="466" y="47"/>
                </a:cubicBezTo>
                <a:cubicBezTo>
                  <a:pt x="466" y="48"/>
                  <a:pt x="467" y="48"/>
                  <a:pt x="468" y="48"/>
                </a:cubicBezTo>
                <a:cubicBezTo>
                  <a:pt x="469" y="48"/>
                  <a:pt x="470" y="48"/>
                  <a:pt x="470" y="47"/>
                </a:cubicBezTo>
                <a:cubicBezTo>
                  <a:pt x="476" y="42"/>
                  <a:pt x="476" y="42"/>
                  <a:pt x="476" y="42"/>
                </a:cubicBezTo>
                <a:cubicBezTo>
                  <a:pt x="477" y="41"/>
                  <a:pt x="477" y="39"/>
                  <a:pt x="476" y="37"/>
                </a:cubicBezTo>
                <a:cubicBezTo>
                  <a:pt x="474" y="36"/>
                  <a:pt x="472" y="36"/>
                  <a:pt x="471" y="37"/>
                </a:cubicBezTo>
                <a:close/>
                <a:moveTo>
                  <a:pt x="464" y="50"/>
                </a:moveTo>
                <a:cubicBezTo>
                  <a:pt x="464" y="50"/>
                  <a:pt x="464" y="50"/>
                  <a:pt x="464" y="50"/>
                </a:cubicBezTo>
                <a:cubicBezTo>
                  <a:pt x="464" y="50"/>
                  <a:pt x="464" y="50"/>
                  <a:pt x="463" y="50"/>
                </a:cubicBezTo>
                <a:cubicBezTo>
                  <a:pt x="463" y="50"/>
                  <a:pt x="463" y="50"/>
                  <a:pt x="463" y="50"/>
                </a:cubicBezTo>
                <a:cubicBezTo>
                  <a:pt x="463" y="50"/>
                  <a:pt x="463" y="50"/>
                  <a:pt x="463" y="49"/>
                </a:cubicBezTo>
                <a:cubicBezTo>
                  <a:pt x="463" y="49"/>
                  <a:pt x="463" y="49"/>
                  <a:pt x="463" y="49"/>
                </a:cubicBezTo>
                <a:cubicBezTo>
                  <a:pt x="462" y="49"/>
                  <a:pt x="462" y="49"/>
                  <a:pt x="462" y="49"/>
                </a:cubicBezTo>
                <a:cubicBezTo>
                  <a:pt x="462" y="49"/>
                  <a:pt x="462" y="49"/>
                  <a:pt x="461" y="49"/>
                </a:cubicBezTo>
                <a:cubicBezTo>
                  <a:pt x="461" y="49"/>
                  <a:pt x="461" y="49"/>
                  <a:pt x="461" y="49"/>
                </a:cubicBezTo>
                <a:cubicBezTo>
                  <a:pt x="461" y="49"/>
                  <a:pt x="460" y="49"/>
                  <a:pt x="460" y="49"/>
                </a:cubicBezTo>
                <a:cubicBezTo>
                  <a:pt x="460" y="49"/>
                  <a:pt x="460" y="49"/>
                  <a:pt x="460" y="49"/>
                </a:cubicBezTo>
                <a:cubicBezTo>
                  <a:pt x="460" y="49"/>
                  <a:pt x="459" y="49"/>
                  <a:pt x="459" y="49"/>
                </a:cubicBezTo>
                <a:cubicBezTo>
                  <a:pt x="459" y="49"/>
                  <a:pt x="459" y="49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7" y="52"/>
                  <a:pt x="457" y="52"/>
                  <a:pt x="457" y="52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41" y="68"/>
                  <a:pt x="441" y="68"/>
                  <a:pt x="441" y="68"/>
                </a:cubicBezTo>
                <a:cubicBezTo>
                  <a:pt x="439" y="69"/>
                  <a:pt x="439" y="71"/>
                  <a:pt x="441" y="72"/>
                </a:cubicBezTo>
                <a:cubicBezTo>
                  <a:pt x="441" y="73"/>
                  <a:pt x="442" y="73"/>
                  <a:pt x="443" y="73"/>
                </a:cubicBezTo>
                <a:cubicBezTo>
                  <a:pt x="444" y="73"/>
                  <a:pt x="444" y="73"/>
                  <a:pt x="445" y="72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4" y="54"/>
                </a:cubicBezTo>
                <a:cubicBezTo>
                  <a:pt x="464" y="54"/>
                  <a:pt x="464" y="53"/>
                  <a:pt x="464" y="53"/>
                </a:cubicBezTo>
                <a:cubicBezTo>
                  <a:pt x="464" y="53"/>
                  <a:pt x="464" y="53"/>
                  <a:pt x="464" y="53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1"/>
                  <a:pt x="464" y="51"/>
                  <a:pt x="464" y="51"/>
                </a:cubicBezTo>
                <a:cubicBezTo>
                  <a:pt x="464" y="51"/>
                  <a:pt x="464" y="51"/>
                  <a:pt x="464" y="50"/>
                </a:cubicBezTo>
                <a:close/>
                <a:moveTo>
                  <a:pt x="490" y="23"/>
                </a:moveTo>
                <a:cubicBezTo>
                  <a:pt x="491" y="23"/>
                  <a:pt x="492" y="24"/>
                  <a:pt x="492" y="24"/>
                </a:cubicBezTo>
                <a:cubicBezTo>
                  <a:pt x="493" y="24"/>
                  <a:pt x="494" y="23"/>
                  <a:pt x="495" y="23"/>
                </a:cubicBezTo>
                <a:cubicBezTo>
                  <a:pt x="502" y="15"/>
                  <a:pt x="502" y="15"/>
                  <a:pt x="502" y="15"/>
                </a:cubicBezTo>
                <a:cubicBezTo>
                  <a:pt x="506" y="11"/>
                  <a:pt x="506" y="11"/>
                  <a:pt x="506" y="11"/>
                </a:cubicBezTo>
                <a:cubicBezTo>
                  <a:pt x="508" y="10"/>
                  <a:pt x="508" y="8"/>
                  <a:pt x="506" y="7"/>
                </a:cubicBezTo>
                <a:cubicBezTo>
                  <a:pt x="505" y="5"/>
                  <a:pt x="503" y="5"/>
                  <a:pt x="502" y="7"/>
                </a:cubicBezTo>
                <a:cubicBezTo>
                  <a:pt x="495" y="14"/>
                  <a:pt x="495" y="14"/>
                  <a:pt x="495" y="14"/>
                </a:cubicBezTo>
                <a:cubicBezTo>
                  <a:pt x="490" y="18"/>
                  <a:pt x="490" y="18"/>
                  <a:pt x="490" y="18"/>
                </a:cubicBezTo>
                <a:cubicBezTo>
                  <a:pt x="489" y="20"/>
                  <a:pt x="489" y="22"/>
                  <a:pt x="490" y="23"/>
                </a:cubicBezTo>
                <a:close/>
                <a:moveTo>
                  <a:pt x="429" y="80"/>
                </a:moveTo>
                <a:cubicBezTo>
                  <a:pt x="415" y="93"/>
                  <a:pt x="415" y="93"/>
                  <a:pt x="415" y="93"/>
                </a:cubicBezTo>
                <a:cubicBezTo>
                  <a:pt x="415" y="93"/>
                  <a:pt x="415" y="94"/>
                  <a:pt x="415" y="94"/>
                </a:cubicBezTo>
                <a:cubicBezTo>
                  <a:pt x="414" y="94"/>
                  <a:pt x="414" y="95"/>
                  <a:pt x="414" y="95"/>
                </a:cubicBezTo>
                <a:cubicBezTo>
                  <a:pt x="411" y="97"/>
                  <a:pt x="411" y="97"/>
                  <a:pt x="411" y="97"/>
                </a:cubicBezTo>
                <a:cubicBezTo>
                  <a:pt x="410" y="99"/>
                  <a:pt x="410" y="100"/>
                  <a:pt x="411" y="102"/>
                </a:cubicBezTo>
                <a:cubicBezTo>
                  <a:pt x="412" y="102"/>
                  <a:pt x="413" y="103"/>
                  <a:pt x="414" y="103"/>
                </a:cubicBezTo>
                <a:cubicBezTo>
                  <a:pt x="414" y="103"/>
                  <a:pt x="415" y="102"/>
                  <a:pt x="416" y="102"/>
                </a:cubicBezTo>
                <a:cubicBezTo>
                  <a:pt x="418" y="99"/>
                  <a:pt x="418" y="99"/>
                  <a:pt x="418" y="99"/>
                </a:cubicBezTo>
                <a:cubicBezTo>
                  <a:pt x="418" y="99"/>
                  <a:pt x="419" y="99"/>
                  <a:pt x="419" y="98"/>
                </a:cubicBezTo>
                <a:cubicBezTo>
                  <a:pt x="419" y="98"/>
                  <a:pt x="420" y="98"/>
                  <a:pt x="420" y="98"/>
                </a:cubicBezTo>
                <a:cubicBezTo>
                  <a:pt x="433" y="84"/>
                  <a:pt x="433" y="84"/>
                  <a:pt x="433" y="84"/>
                </a:cubicBezTo>
                <a:cubicBezTo>
                  <a:pt x="434" y="83"/>
                  <a:pt x="434" y="81"/>
                  <a:pt x="433" y="80"/>
                </a:cubicBezTo>
                <a:cubicBezTo>
                  <a:pt x="432" y="79"/>
                  <a:pt x="430" y="79"/>
                  <a:pt x="429" y="80"/>
                </a:cubicBezTo>
                <a:close/>
                <a:moveTo>
                  <a:pt x="432" y="95"/>
                </a:moveTo>
                <a:cubicBezTo>
                  <a:pt x="431" y="94"/>
                  <a:pt x="429" y="94"/>
                  <a:pt x="428" y="95"/>
                </a:cubicBezTo>
                <a:cubicBezTo>
                  <a:pt x="415" y="108"/>
                  <a:pt x="415" y="108"/>
                  <a:pt x="415" y="108"/>
                </a:cubicBezTo>
                <a:cubicBezTo>
                  <a:pt x="413" y="109"/>
                  <a:pt x="413" y="111"/>
                  <a:pt x="415" y="112"/>
                </a:cubicBezTo>
                <a:cubicBezTo>
                  <a:pt x="415" y="113"/>
                  <a:pt x="416" y="113"/>
                  <a:pt x="417" y="113"/>
                </a:cubicBezTo>
                <a:cubicBezTo>
                  <a:pt x="418" y="113"/>
                  <a:pt x="418" y="113"/>
                  <a:pt x="419" y="112"/>
                </a:cubicBezTo>
                <a:cubicBezTo>
                  <a:pt x="432" y="99"/>
                  <a:pt x="432" y="99"/>
                  <a:pt x="432" y="99"/>
                </a:cubicBezTo>
                <a:cubicBezTo>
                  <a:pt x="433" y="98"/>
                  <a:pt x="433" y="96"/>
                  <a:pt x="432" y="95"/>
                </a:cubicBezTo>
                <a:close/>
                <a:moveTo>
                  <a:pt x="212" y="319"/>
                </a:moveTo>
                <a:cubicBezTo>
                  <a:pt x="212" y="319"/>
                  <a:pt x="212" y="319"/>
                  <a:pt x="212" y="319"/>
                </a:cubicBezTo>
                <a:cubicBezTo>
                  <a:pt x="379" y="152"/>
                  <a:pt x="379" y="152"/>
                  <a:pt x="379" y="152"/>
                </a:cubicBezTo>
                <a:cubicBezTo>
                  <a:pt x="380" y="151"/>
                  <a:pt x="380" y="149"/>
                  <a:pt x="379" y="148"/>
                </a:cubicBezTo>
                <a:cubicBezTo>
                  <a:pt x="378" y="147"/>
                  <a:pt x="376" y="147"/>
                  <a:pt x="375" y="148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178" y="345"/>
                  <a:pt x="178" y="345"/>
                  <a:pt x="178" y="345"/>
                </a:cubicBezTo>
                <a:cubicBezTo>
                  <a:pt x="176" y="346"/>
                  <a:pt x="176" y="348"/>
                  <a:pt x="178" y="349"/>
                </a:cubicBezTo>
                <a:cubicBezTo>
                  <a:pt x="178" y="350"/>
                  <a:pt x="179" y="350"/>
                  <a:pt x="180" y="350"/>
                </a:cubicBezTo>
                <a:cubicBezTo>
                  <a:pt x="181" y="350"/>
                  <a:pt x="181" y="350"/>
                  <a:pt x="182" y="349"/>
                </a:cubicBezTo>
                <a:lnTo>
                  <a:pt x="212" y="319"/>
                </a:lnTo>
                <a:close/>
                <a:moveTo>
                  <a:pt x="172" y="360"/>
                </a:moveTo>
                <a:cubicBezTo>
                  <a:pt x="173" y="358"/>
                  <a:pt x="173" y="357"/>
                  <a:pt x="172" y="355"/>
                </a:cubicBezTo>
                <a:cubicBezTo>
                  <a:pt x="171" y="354"/>
                  <a:pt x="169" y="354"/>
                  <a:pt x="167" y="355"/>
                </a:cubicBezTo>
                <a:cubicBezTo>
                  <a:pt x="163" y="360"/>
                  <a:pt x="163" y="360"/>
                  <a:pt x="163" y="360"/>
                </a:cubicBezTo>
                <a:cubicBezTo>
                  <a:pt x="161" y="361"/>
                  <a:pt x="161" y="363"/>
                  <a:pt x="163" y="364"/>
                </a:cubicBezTo>
                <a:cubicBezTo>
                  <a:pt x="163" y="365"/>
                  <a:pt x="164" y="365"/>
                  <a:pt x="165" y="365"/>
                </a:cubicBezTo>
                <a:cubicBezTo>
                  <a:pt x="166" y="365"/>
                  <a:pt x="166" y="365"/>
                  <a:pt x="167" y="364"/>
                </a:cubicBezTo>
                <a:lnTo>
                  <a:pt x="172" y="360"/>
                </a:lnTo>
                <a:close/>
                <a:moveTo>
                  <a:pt x="486" y="37"/>
                </a:moveTo>
                <a:cubicBezTo>
                  <a:pt x="486" y="37"/>
                  <a:pt x="486" y="37"/>
                  <a:pt x="486" y="37"/>
                </a:cubicBezTo>
                <a:cubicBezTo>
                  <a:pt x="478" y="45"/>
                  <a:pt x="478" y="45"/>
                  <a:pt x="478" y="45"/>
                </a:cubicBezTo>
                <a:cubicBezTo>
                  <a:pt x="477" y="46"/>
                  <a:pt x="477" y="47"/>
                  <a:pt x="477" y="48"/>
                </a:cubicBezTo>
                <a:cubicBezTo>
                  <a:pt x="476" y="48"/>
                  <a:pt x="475" y="48"/>
                  <a:pt x="474" y="49"/>
                </a:cubicBezTo>
                <a:cubicBezTo>
                  <a:pt x="464" y="58"/>
                  <a:pt x="464" y="58"/>
                  <a:pt x="464" y="58"/>
                </a:cubicBezTo>
                <a:cubicBezTo>
                  <a:pt x="435" y="87"/>
                  <a:pt x="435" y="87"/>
                  <a:pt x="435" y="87"/>
                </a:cubicBezTo>
                <a:cubicBezTo>
                  <a:pt x="434" y="89"/>
                  <a:pt x="434" y="90"/>
                  <a:pt x="435" y="92"/>
                </a:cubicBezTo>
                <a:cubicBezTo>
                  <a:pt x="436" y="92"/>
                  <a:pt x="437" y="93"/>
                  <a:pt x="438" y="93"/>
                </a:cubicBezTo>
                <a:cubicBezTo>
                  <a:pt x="438" y="93"/>
                  <a:pt x="439" y="92"/>
                  <a:pt x="440" y="92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69" y="63"/>
                  <a:pt x="469" y="63"/>
                  <a:pt x="469" y="63"/>
                </a:cubicBezTo>
                <a:cubicBezTo>
                  <a:pt x="478" y="53"/>
                  <a:pt x="478" y="53"/>
                  <a:pt x="478" y="53"/>
                </a:cubicBezTo>
                <a:cubicBezTo>
                  <a:pt x="479" y="52"/>
                  <a:pt x="479" y="51"/>
                  <a:pt x="479" y="50"/>
                </a:cubicBezTo>
                <a:cubicBezTo>
                  <a:pt x="479" y="50"/>
                  <a:pt x="480" y="50"/>
                  <a:pt x="480" y="50"/>
                </a:cubicBezTo>
                <a:cubicBezTo>
                  <a:pt x="481" y="50"/>
                  <a:pt x="481" y="50"/>
                  <a:pt x="482" y="49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1" y="41"/>
                </a:cubicBezTo>
                <a:cubicBezTo>
                  <a:pt x="523" y="9"/>
                  <a:pt x="523" y="9"/>
                  <a:pt x="523" y="9"/>
                </a:cubicBezTo>
                <a:cubicBezTo>
                  <a:pt x="524" y="8"/>
                  <a:pt x="524" y="6"/>
                  <a:pt x="523" y="4"/>
                </a:cubicBezTo>
                <a:cubicBezTo>
                  <a:pt x="521" y="3"/>
                  <a:pt x="519" y="3"/>
                  <a:pt x="518" y="4"/>
                </a:cubicBezTo>
                <a:cubicBezTo>
                  <a:pt x="486" y="36"/>
                  <a:pt x="486" y="36"/>
                  <a:pt x="486" y="36"/>
                </a:cubicBezTo>
                <a:cubicBezTo>
                  <a:pt x="486" y="37"/>
                  <a:pt x="486" y="37"/>
                  <a:pt x="486" y="37"/>
                </a:cubicBezTo>
                <a:close/>
                <a:moveTo>
                  <a:pt x="510" y="31"/>
                </a:moveTo>
                <a:cubicBezTo>
                  <a:pt x="511" y="31"/>
                  <a:pt x="512" y="31"/>
                  <a:pt x="513" y="31"/>
                </a:cubicBezTo>
                <a:cubicBezTo>
                  <a:pt x="513" y="31"/>
                  <a:pt x="514" y="31"/>
                  <a:pt x="515" y="31"/>
                </a:cubicBezTo>
                <a:cubicBezTo>
                  <a:pt x="537" y="8"/>
                  <a:pt x="537" y="8"/>
                  <a:pt x="537" y="8"/>
                </a:cubicBezTo>
                <a:cubicBezTo>
                  <a:pt x="539" y="7"/>
                  <a:pt x="539" y="5"/>
                  <a:pt x="537" y="4"/>
                </a:cubicBezTo>
                <a:cubicBezTo>
                  <a:pt x="536" y="2"/>
                  <a:pt x="534" y="2"/>
                  <a:pt x="533" y="4"/>
                </a:cubicBezTo>
                <a:cubicBezTo>
                  <a:pt x="510" y="26"/>
                  <a:pt x="510" y="26"/>
                  <a:pt x="510" y="26"/>
                </a:cubicBezTo>
                <a:cubicBezTo>
                  <a:pt x="509" y="27"/>
                  <a:pt x="509" y="29"/>
                  <a:pt x="510" y="31"/>
                </a:cubicBezTo>
                <a:close/>
                <a:moveTo>
                  <a:pt x="389" y="152"/>
                </a:moveTo>
                <a:cubicBezTo>
                  <a:pt x="388" y="151"/>
                  <a:pt x="386" y="151"/>
                  <a:pt x="384" y="152"/>
                </a:cubicBezTo>
                <a:cubicBezTo>
                  <a:pt x="181" y="356"/>
                  <a:pt x="181" y="356"/>
                  <a:pt x="181" y="356"/>
                </a:cubicBezTo>
                <a:cubicBezTo>
                  <a:pt x="179" y="357"/>
                  <a:pt x="179" y="359"/>
                  <a:pt x="181" y="360"/>
                </a:cubicBezTo>
                <a:cubicBezTo>
                  <a:pt x="181" y="361"/>
                  <a:pt x="182" y="361"/>
                  <a:pt x="183" y="361"/>
                </a:cubicBezTo>
                <a:cubicBezTo>
                  <a:pt x="184" y="361"/>
                  <a:pt x="184" y="361"/>
                  <a:pt x="185" y="360"/>
                </a:cubicBezTo>
                <a:cubicBezTo>
                  <a:pt x="389" y="157"/>
                  <a:pt x="389" y="157"/>
                  <a:pt x="389" y="157"/>
                </a:cubicBezTo>
                <a:cubicBezTo>
                  <a:pt x="390" y="155"/>
                  <a:pt x="390" y="153"/>
                  <a:pt x="389" y="152"/>
                </a:cubicBezTo>
                <a:close/>
                <a:moveTo>
                  <a:pt x="492" y="48"/>
                </a:moveTo>
                <a:cubicBezTo>
                  <a:pt x="491" y="47"/>
                  <a:pt x="491" y="47"/>
                  <a:pt x="490" y="47"/>
                </a:cubicBezTo>
                <a:cubicBezTo>
                  <a:pt x="489" y="48"/>
                  <a:pt x="489" y="48"/>
                  <a:pt x="488" y="48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68" y="68"/>
                  <a:pt x="468" y="68"/>
                  <a:pt x="468" y="68"/>
                </a:cubicBezTo>
                <a:cubicBezTo>
                  <a:pt x="467" y="69"/>
                  <a:pt x="467" y="71"/>
                  <a:pt x="468" y="73"/>
                </a:cubicBezTo>
                <a:cubicBezTo>
                  <a:pt x="469" y="73"/>
                  <a:pt x="470" y="73"/>
                  <a:pt x="471" y="73"/>
                </a:cubicBezTo>
                <a:cubicBezTo>
                  <a:pt x="471" y="73"/>
                  <a:pt x="472" y="73"/>
                  <a:pt x="473" y="73"/>
                </a:cubicBezTo>
                <a:cubicBezTo>
                  <a:pt x="475" y="70"/>
                  <a:pt x="475" y="70"/>
                  <a:pt x="475" y="7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6" y="60"/>
                  <a:pt x="486" y="60"/>
                </a:cubicBezTo>
                <a:cubicBezTo>
                  <a:pt x="486" y="60"/>
                  <a:pt x="486" y="59"/>
                  <a:pt x="486" y="59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3" y="53"/>
                  <a:pt x="493" y="53"/>
                  <a:pt x="493" y="53"/>
                </a:cubicBezTo>
                <a:cubicBezTo>
                  <a:pt x="494" y="51"/>
                  <a:pt x="494" y="49"/>
                  <a:pt x="493" y="48"/>
                </a:cubicBezTo>
                <a:cubicBezTo>
                  <a:pt x="493" y="48"/>
                  <a:pt x="492" y="48"/>
                  <a:pt x="492" y="48"/>
                </a:cubicBezTo>
                <a:close/>
                <a:moveTo>
                  <a:pt x="172" y="364"/>
                </a:moveTo>
                <a:cubicBezTo>
                  <a:pt x="168" y="369"/>
                  <a:pt x="168" y="369"/>
                  <a:pt x="168" y="369"/>
                </a:cubicBezTo>
                <a:cubicBezTo>
                  <a:pt x="166" y="370"/>
                  <a:pt x="166" y="372"/>
                  <a:pt x="168" y="373"/>
                </a:cubicBezTo>
                <a:cubicBezTo>
                  <a:pt x="168" y="374"/>
                  <a:pt x="169" y="374"/>
                  <a:pt x="170" y="374"/>
                </a:cubicBezTo>
                <a:cubicBezTo>
                  <a:pt x="171" y="374"/>
                  <a:pt x="171" y="374"/>
                  <a:pt x="172" y="373"/>
                </a:cubicBezTo>
                <a:cubicBezTo>
                  <a:pt x="177" y="369"/>
                  <a:pt x="177" y="369"/>
                  <a:pt x="177" y="369"/>
                </a:cubicBezTo>
                <a:cubicBezTo>
                  <a:pt x="178" y="367"/>
                  <a:pt x="178" y="365"/>
                  <a:pt x="177" y="364"/>
                </a:cubicBezTo>
                <a:cubicBezTo>
                  <a:pt x="176" y="363"/>
                  <a:pt x="174" y="363"/>
                  <a:pt x="172" y="364"/>
                </a:cubicBezTo>
                <a:close/>
                <a:moveTo>
                  <a:pt x="464" y="73"/>
                </a:moveTo>
                <a:cubicBezTo>
                  <a:pt x="462" y="75"/>
                  <a:pt x="462" y="75"/>
                  <a:pt x="462" y="75"/>
                </a:cubicBezTo>
                <a:cubicBezTo>
                  <a:pt x="461" y="76"/>
                  <a:pt x="461" y="78"/>
                  <a:pt x="462" y="79"/>
                </a:cubicBezTo>
                <a:cubicBezTo>
                  <a:pt x="463" y="79"/>
                  <a:pt x="464" y="80"/>
                  <a:pt x="464" y="80"/>
                </a:cubicBezTo>
                <a:cubicBezTo>
                  <a:pt x="465" y="80"/>
                  <a:pt x="466" y="79"/>
                  <a:pt x="466" y="79"/>
                </a:cubicBezTo>
                <a:cubicBezTo>
                  <a:pt x="468" y="77"/>
                  <a:pt x="468" y="77"/>
                  <a:pt x="468" y="77"/>
                </a:cubicBezTo>
                <a:cubicBezTo>
                  <a:pt x="470" y="76"/>
                  <a:pt x="470" y="74"/>
                  <a:pt x="468" y="73"/>
                </a:cubicBezTo>
                <a:cubicBezTo>
                  <a:pt x="467" y="71"/>
                  <a:pt x="465" y="71"/>
                  <a:pt x="464" y="73"/>
                </a:cubicBezTo>
                <a:close/>
                <a:moveTo>
                  <a:pt x="435" y="102"/>
                </a:moveTo>
                <a:cubicBezTo>
                  <a:pt x="431" y="106"/>
                  <a:pt x="431" y="106"/>
                  <a:pt x="431" y="106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3" y="114"/>
                  <a:pt x="423" y="115"/>
                  <a:pt x="424" y="117"/>
                </a:cubicBezTo>
                <a:cubicBezTo>
                  <a:pt x="425" y="117"/>
                  <a:pt x="426" y="118"/>
                  <a:pt x="426" y="118"/>
                </a:cubicBezTo>
                <a:cubicBezTo>
                  <a:pt x="427" y="118"/>
                  <a:pt x="428" y="117"/>
                  <a:pt x="429" y="117"/>
                </a:cubicBezTo>
                <a:cubicBezTo>
                  <a:pt x="435" y="110"/>
                  <a:pt x="435" y="110"/>
                  <a:pt x="435" y="110"/>
                </a:cubicBezTo>
                <a:cubicBezTo>
                  <a:pt x="439" y="106"/>
                  <a:pt x="439" y="106"/>
                  <a:pt x="439" y="106"/>
                </a:cubicBezTo>
                <a:cubicBezTo>
                  <a:pt x="441" y="105"/>
                  <a:pt x="441" y="103"/>
                  <a:pt x="439" y="102"/>
                </a:cubicBezTo>
                <a:cubicBezTo>
                  <a:pt x="438" y="100"/>
                  <a:pt x="436" y="100"/>
                  <a:pt x="435" y="102"/>
                </a:cubicBezTo>
                <a:close/>
                <a:moveTo>
                  <a:pt x="533" y="22"/>
                </a:moveTo>
                <a:cubicBezTo>
                  <a:pt x="534" y="22"/>
                  <a:pt x="535" y="23"/>
                  <a:pt x="535" y="23"/>
                </a:cubicBezTo>
                <a:cubicBezTo>
                  <a:pt x="536" y="23"/>
                  <a:pt x="537" y="22"/>
                  <a:pt x="538" y="22"/>
                </a:cubicBezTo>
                <a:cubicBezTo>
                  <a:pt x="551" y="8"/>
                  <a:pt x="551" y="8"/>
                  <a:pt x="551" y="8"/>
                </a:cubicBezTo>
                <a:cubicBezTo>
                  <a:pt x="552" y="7"/>
                  <a:pt x="552" y="5"/>
                  <a:pt x="551" y="4"/>
                </a:cubicBezTo>
                <a:cubicBezTo>
                  <a:pt x="550" y="3"/>
                  <a:pt x="548" y="3"/>
                  <a:pt x="547" y="4"/>
                </a:cubicBezTo>
                <a:cubicBezTo>
                  <a:pt x="533" y="17"/>
                  <a:pt x="533" y="17"/>
                  <a:pt x="533" y="17"/>
                </a:cubicBezTo>
                <a:cubicBezTo>
                  <a:pt x="532" y="19"/>
                  <a:pt x="532" y="21"/>
                  <a:pt x="533" y="22"/>
                </a:cubicBezTo>
                <a:close/>
                <a:moveTo>
                  <a:pt x="399" y="161"/>
                </a:moveTo>
                <a:cubicBezTo>
                  <a:pt x="400" y="159"/>
                  <a:pt x="400" y="157"/>
                  <a:pt x="399" y="156"/>
                </a:cubicBezTo>
                <a:cubicBezTo>
                  <a:pt x="398" y="155"/>
                  <a:pt x="396" y="155"/>
                  <a:pt x="394" y="156"/>
                </a:cubicBezTo>
                <a:cubicBezTo>
                  <a:pt x="188" y="363"/>
                  <a:pt x="188" y="363"/>
                  <a:pt x="188" y="363"/>
                </a:cubicBezTo>
                <a:cubicBezTo>
                  <a:pt x="187" y="364"/>
                  <a:pt x="187" y="366"/>
                  <a:pt x="188" y="367"/>
                </a:cubicBezTo>
                <a:cubicBezTo>
                  <a:pt x="188" y="368"/>
                  <a:pt x="189" y="368"/>
                  <a:pt x="190" y="368"/>
                </a:cubicBezTo>
                <a:cubicBezTo>
                  <a:pt x="191" y="368"/>
                  <a:pt x="192" y="368"/>
                  <a:pt x="192" y="367"/>
                </a:cubicBezTo>
                <a:lnTo>
                  <a:pt x="399" y="161"/>
                </a:lnTo>
                <a:close/>
                <a:moveTo>
                  <a:pt x="495" y="55"/>
                </a:moveTo>
                <a:cubicBezTo>
                  <a:pt x="479" y="72"/>
                  <a:pt x="479" y="72"/>
                  <a:pt x="479" y="72"/>
                </a:cubicBezTo>
                <a:cubicBezTo>
                  <a:pt x="479" y="72"/>
                  <a:pt x="479" y="72"/>
                  <a:pt x="478" y="72"/>
                </a:cubicBezTo>
                <a:cubicBezTo>
                  <a:pt x="478" y="72"/>
                  <a:pt x="478" y="73"/>
                  <a:pt x="478" y="73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77"/>
                  <a:pt x="474" y="77"/>
                  <a:pt x="473" y="77"/>
                </a:cubicBezTo>
                <a:cubicBezTo>
                  <a:pt x="473" y="77"/>
                  <a:pt x="473" y="78"/>
                  <a:pt x="473" y="78"/>
                </a:cubicBezTo>
                <a:cubicBezTo>
                  <a:pt x="467" y="84"/>
                  <a:pt x="467" y="84"/>
                  <a:pt x="467" y="84"/>
                </a:cubicBezTo>
                <a:cubicBezTo>
                  <a:pt x="466" y="85"/>
                  <a:pt x="466" y="87"/>
                  <a:pt x="467" y="88"/>
                </a:cubicBezTo>
                <a:cubicBezTo>
                  <a:pt x="468" y="89"/>
                  <a:pt x="468" y="89"/>
                  <a:pt x="469" y="89"/>
                </a:cubicBezTo>
                <a:cubicBezTo>
                  <a:pt x="470" y="89"/>
                  <a:pt x="471" y="89"/>
                  <a:pt x="471" y="88"/>
                </a:cubicBezTo>
                <a:cubicBezTo>
                  <a:pt x="477" y="82"/>
                  <a:pt x="477" y="82"/>
                  <a:pt x="477" y="82"/>
                </a:cubicBezTo>
                <a:cubicBezTo>
                  <a:pt x="477" y="82"/>
                  <a:pt x="478" y="82"/>
                  <a:pt x="478" y="81"/>
                </a:cubicBezTo>
                <a:cubicBezTo>
                  <a:pt x="478" y="81"/>
                  <a:pt x="478" y="81"/>
                  <a:pt x="478" y="81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2" y="77"/>
                  <a:pt x="482" y="77"/>
                  <a:pt x="483" y="77"/>
                </a:cubicBezTo>
                <a:cubicBezTo>
                  <a:pt x="483" y="76"/>
                  <a:pt x="483" y="76"/>
                  <a:pt x="483" y="76"/>
                </a:cubicBezTo>
                <a:cubicBezTo>
                  <a:pt x="500" y="60"/>
                  <a:pt x="500" y="60"/>
                  <a:pt x="500" y="60"/>
                </a:cubicBezTo>
                <a:cubicBezTo>
                  <a:pt x="501" y="58"/>
                  <a:pt x="501" y="56"/>
                  <a:pt x="500" y="55"/>
                </a:cubicBezTo>
                <a:cubicBezTo>
                  <a:pt x="499" y="54"/>
                  <a:pt x="497" y="54"/>
                  <a:pt x="495" y="55"/>
                </a:cubicBezTo>
                <a:close/>
                <a:moveTo>
                  <a:pt x="454" y="96"/>
                </a:moveTo>
                <a:cubicBezTo>
                  <a:pt x="452" y="99"/>
                  <a:pt x="452" y="99"/>
                  <a:pt x="452" y="99"/>
                </a:cubicBezTo>
                <a:cubicBezTo>
                  <a:pt x="451" y="100"/>
                  <a:pt x="451" y="102"/>
                  <a:pt x="452" y="103"/>
                </a:cubicBezTo>
                <a:cubicBezTo>
                  <a:pt x="453" y="103"/>
                  <a:pt x="453" y="104"/>
                  <a:pt x="454" y="104"/>
                </a:cubicBezTo>
                <a:cubicBezTo>
                  <a:pt x="455" y="104"/>
                  <a:pt x="456" y="103"/>
                  <a:pt x="456" y="103"/>
                </a:cubicBezTo>
                <a:cubicBezTo>
                  <a:pt x="459" y="101"/>
                  <a:pt x="459" y="101"/>
                  <a:pt x="459" y="101"/>
                </a:cubicBezTo>
                <a:cubicBezTo>
                  <a:pt x="460" y="100"/>
                  <a:pt x="460" y="98"/>
                  <a:pt x="459" y="96"/>
                </a:cubicBezTo>
                <a:cubicBezTo>
                  <a:pt x="457" y="95"/>
                  <a:pt x="455" y="95"/>
                  <a:pt x="454" y="96"/>
                </a:cubicBezTo>
                <a:close/>
                <a:moveTo>
                  <a:pt x="437" y="114"/>
                </a:moveTo>
                <a:cubicBezTo>
                  <a:pt x="435" y="116"/>
                  <a:pt x="435" y="116"/>
                  <a:pt x="435" y="116"/>
                </a:cubicBezTo>
                <a:cubicBezTo>
                  <a:pt x="435" y="116"/>
                  <a:pt x="434" y="116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3" y="117"/>
                  <a:pt x="433" y="117"/>
                  <a:pt x="433" y="117"/>
                </a:cubicBezTo>
                <a:cubicBezTo>
                  <a:pt x="433" y="117"/>
                  <a:pt x="433" y="117"/>
                  <a:pt x="433" y="118"/>
                </a:cubicBezTo>
                <a:cubicBezTo>
                  <a:pt x="433" y="118"/>
                  <a:pt x="433" y="118"/>
                  <a:pt x="433" y="118"/>
                </a:cubicBezTo>
                <a:cubicBezTo>
                  <a:pt x="433" y="118"/>
                  <a:pt x="433" y="118"/>
                  <a:pt x="433" y="119"/>
                </a:cubicBezTo>
                <a:cubicBezTo>
                  <a:pt x="433" y="119"/>
                  <a:pt x="433" y="119"/>
                  <a:pt x="433" y="119"/>
                </a:cubicBezTo>
                <a:cubicBezTo>
                  <a:pt x="433" y="119"/>
                  <a:pt x="433" y="120"/>
                  <a:pt x="433" y="120"/>
                </a:cubicBezTo>
                <a:cubicBezTo>
                  <a:pt x="433" y="120"/>
                  <a:pt x="433" y="120"/>
                  <a:pt x="433" y="120"/>
                </a:cubicBezTo>
                <a:cubicBezTo>
                  <a:pt x="433" y="120"/>
                  <a:pt x="433" y="121"/>
                  <a:pt x="433" y="121"/>
                </a:cubicBezTo>
                <a:cubicBezTo>
                  <a:pt x="433" y="121"/>
                  <a:pt x="433" y="121"/>
                  <a:pt x="433" y="121"/>
                </a:cubicBezTo>
                <a:cubicBezTo>
                  <a:pt x="433" y="121"/>
                  <a:pt x="433" y="121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4" y="122"/>
                  <a:pt x="434" y="122"/>
                  <a:pt x="434" y="122"/>
                </a:cubicBezTo>
                <a:cubicBezTo>
                  <a:pt x="434" y="122"/>
                  <a:pt x="434" y="123"/>
                  <a:pt x="435" y="123"/>
                </a:cubicBezTo>
                <a:cubicBezTo>
                  <a:pt x="435" y="123"/>
                  <a:pt x="435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8" y="122"/>
                  <a:pt x="438" y="121"/>
                  <a:pt x="438" y="121"/>
                </a:cubicBezTo>
                <a:cubicBezTo>
                  <a:pt x="438" y="121"/>
                  <a:pt x="438" y="121"/>
                  <a:pt x="438" y="121"/>
                </a:cubicBezTo>
                <a:cubicBezTo>
                  <a:pt x="439" y="121"/>
                  <a:pt x="439" y="120"/>
                  <a:pt x="439" y="120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43" y="117"/>
                  <a:pt x="443" y="115"/>
                  <a:pt x="441" y="114"/>
                </a:cubicBezTo>
                <a:cubicBezTo>
                  <a:pt x="440" y="112"/>
                  <a:pt x="438" y="112"/>
                  <a:pt x="437" y="114"/>
                </a:cubicBezTo>
                <a:close/>
                <a:moveTo>
                  <a:pt x="197" y="376"/>
                </a:moveTo>
                <a:cubicBezTo>
                  <a:pt x="397" y="177"/>
                  <a:pt x="397" y="177"/>
                  <a:pt x="397" y="177"/>
                </a:cubicBezTo>
                <a:cubicBezTo>
                  <a:pt x="397" y="176"/>
                  <a:pt x="397" y="176"/>
                  <a:pt x="397" y="176"/>
                </a:cubicBezTo>
                <a:cubicBezTo>
                  <a:pt x="398" y="176"/>
                  <a:pt x="398" y="175"/>
                  <a:pt x="398" y="175"/>
                </a:cubicBezTo>
                <a:cubicBezTo>
                  <a:pt x="400" y="173"/>
                  <a:pt x="400" y="173"/>
                  <a:pt x="400" y="173"/>
                </a:cubicBezTo>
                <a:cubicBezTo>
                  <a:pt x="402" y="172"/>
                  <a:pt x="402" y="170"/>
                  <a:pt x="400" y="169"/>
                </a:cubicBezTo>
                <a:cubicBezTo>
                  <a:pt x="399" y="167"/>
                  <a:pt x="397" y="167"/>
                  <a:pt x="396" y="169"/>
                </a:cubicBezTo>
                <a:cubicBezTo>
                  <a:pt x="394" y="171"/>
                  <a:pt x="394" y="171"/>
                  <a:pt x="394" y="171"/>
                </a:cubicBezTo>
                <a:cubicBezTo>
                  <a:pt x="393" y="171"/>
                  <a:pt x="393" y="171"/>
                  <a:pt x="393" y="172"/>
                </a:cubicBezTo>
                <a:cubicBezTo>
                  <a:pt x="393" y="172"/>
                  <a:pt x="393" y="172"/>
                  <a:pt x="392" y="172"/>
                </a:cubicBezTo>
                <a:cubicBezTo>
                  <a:pt x="193" y="372"/>
                  <a:pt x="193" y="372"/>
                  <a:pt x="193" y="372"/>
                </a:cubicBezTo>
                <a:cubicBezTo>
                  <a:pt x="192" y="373"/>
                  <a:pt x="192" y="375"/>
                  <a:pt x="193" y="376"/>
                </a:cubicBezTo>
                <a:cubicBezTo>
                  <a:pt x="194" y="377"/>
                  <a:pt x="194" y="377"/>
                  <a:pt x="195" y="377"/>
                </a:cubicBezTo>
                <a:cubicBezTo>
                  <a:pt x="196" y="377"/>
                  <a:pt x="197" y="377"/>
                  <a:pt x="197" y="376"/>
                </a:cubicBezTo>
                <a:close/>
                <a:moveTo>
                  <a:pt x="549" y="20"/>
                </a:moveTo>
                <a:cubicBezTo>
                  <a:pt x="550" y="20"/>
                  <a:pt x="551" y="21"/>
                  <a:pt x="551" y="21"/>
                </a:cubicBezTo>
                <a:cubicBezTo>
                  <a:pt x="552" y="21"/>
                  <a:pt x="553" y="20"/>
                  <a:pt x="553" y="20"/>
                </a:cubicBezTo>
                <a:cubicBezTo>
                  <a:pt x="565" y="8"/>
                  <a:pt x="565" y="8"/>
                  <a:pt x="565" y="8"/>
                </a:cubicBezTo>
                <a:cubicBezTo>
                  <a:pt x="566" y="7"/>
                  <a:pt x="566" y="5"/>
                  <a:pt x="565" y="4"/>
                </a:cubicBezTo>
                <a:cubicBezTo>
                  <a:pt x="564" y="3"/>
                  <a:pt x="562" y="3"/>
                  <a:pt x="561" y="4"/>
                </a:cubicBezTo>
                <a:cubicBezTo>
                  <a:pt x="549" y="15"/>
                  <a:pt x="549" y="15"/>
                  <a:pt x="549" y="15"/>
                </a:cubicBezTo>
                <a:cubicBezTo>
                  <a:pt x="548" y="17"/>
                  <a:pt x="548" y="19"/>
                  <a:pt x="549" y="20"/>
                </a:cubicBezTo>
                <a:close/>
                <a:moveTo>
                  <a:pt x="505" y="60"/>
                </a:moveTo>
                <a:cubicBezTo>
                  <a:pt x="503" y="61"/>
                  <a:pt x="503" y="61"/>
                  <a:pt x="503" y="61"/>
                </a:cubicBezTo>
                <a:cubicBezTo>
                  <a:pt x="482" y="82"/>
                  <a:pt x="482" y="82"/>
                  <a:pt x="482" y="82"/>
                </a:cubicBezTo>
                <a:cubicBezTo>
                  <a:pt x="481" y="84"/>
                  <a:pt x="481" y="85"/>
                  <a:pt x="482" y="87"/>
                </a:cubicBezTo>
                <a:cubicBezTo>
                  <a:pt x="483" y="87"/>
                  <a:pt x="484" y="88"/>
                  <a:pt x="484" y="88"/>
                </a:cubicBezTo>
                <a:cubicBezTo>
                  <a:pt x="485" y="88"/>
                  <a:pt x="486" y="88"/>
                  <a:pt x="487" y="87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509" y="64"/>
                  <a:pt x="509" y="64"/>
                  <a:pt x="509" y="64"/>
                </a:cubicBezTo>
                <a:cubicBezTo>
                  <a:pt x="511" y="63"/>
                  <a:pt x="511" y="61"/>
                  <a:pt x="509" y="60"/>
                </a:cubicBezTo>
                <a:cubicBezTo>
                  <a:pt x="508" y="58"/>
                  <a:pt x="506" y="58"/>
                  <a:pt x="505" y="60"/>
                </a:cubicBezTo>
                <a:close/>
                <a:moveTo>
                  <a:pt x="439" y="130"/>
                </a:moveTo>
                <a:cubicBezTo>
                  <a:pt x="440" y="130"/>
                  <a:pt x="441" y="131"/>
                  <a:pt x="441" y="131"/>
                </a:cubicBezTo>
                <a:cubicBezTo>
                  <a:pt x="442" y="131"/>
                  <a:pt x="443" y="130"/>
                  <a:pt x="444" y="130"/>
                </a:cubicBezTo>
                <a:cubicBezTo>
                  <a:pt x="456" y="117"/>
                  <a:pt x="456" y="117"/>
                  <a:pt x="456" y="117"/>
                </a:cubicBezTo>
                <a:cubicBezTo>
                  <a:pt x="457" y="116"/>
                  <a:pt x="457" y="114"/>
                  <a:pt x="456" y="113"/>
                </a:cubicBezTo>
                <a:cubicBezTo>
                  <a:pt x="455" y="112"/>
                  <a:pt x="453" y="112"/>
                  <a:pt x="452" y="113"/>
                </a:cubicBezTo>
                <a:cubicBezTo>
                  <a:pt x="439" y="125"/>
                  <a:pt x="439" y="125"/>
                  <a:pt x="439" y="125"/>
                </a:cubicBezTo>
                <a:cubicBezTo>
                  <a:pt x="438" y="127"/>
                  <a:pt x="438" y="129"/>
                  <a:pt x="439" y="130"/>
                </a:cubicBezTo>
                <a:close/>
                <a:moveTo>
                  <a:pt x="537" y="36"/>
                </a:moveTo>
                <a:cubicBezTo>
                  <a:pt x="542" y="30"/>
                  <a:pt x="542" y="30"/>
                  <a:pt x="542" y="30"/>
                </a:cubicBezTo>
                <a:cubicBezTo>
                  <a:pt x="542" y="30"/>
                  <a:pt x="542" y="30"/>
                  <a:pt x="542" y="30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9" y="24"/>
                  <a:pt x="549" y="22"/>
                  <a:pt x="548" y="21"/>
                </a:cubicBezTo>
                <a:cubicBezTo>
                  <a:pt x="546" y="20"/>
                  <a:pt x="544" y="20"/>
                  <a:pt x="543" y="21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33" y="32"/>
                  <a:pt x="533" y="32"/>
                  <a:pt x="533" y="32"/>
                </a:cubicBezTo>
                <a:cubicBezTo>
                  <a:pt x="531" y="33"/>
                  <a:pt x="531" y="35"/>
                  <a:pt x="533" y="36"/>
                </a:cubicBezTo>
                <a:cubicBezTo>
                  <a:pt x="533" y="37"/>
                  <a:pt x="534" y="37"/>
                  <a:pt x="535" y="37"/>
                </a:cubicBezTo>
                <a:cubicBezTo>
                  <a:pt x="536" y="37"/>
                  <a:pt x="536" y="36"/>
                  <a:pt x="537" y="36"/>
                </a:cubicBezTo>
                <a:close/>
                <a:moveTo>
                  <a:pt x="437" y="137"/>
                </a:moveTo>
                <a:cubicBezTo>
                  <a:pt x="438" y="136"/>
                  <a:pt x="438" y="134"/>
                  <a:pt x="437" y="132"/>
                </a:cubicBezTo>
                <a:cubicBezTo>
                  <a:pt x="435" y="131"/>
                  <a:pt x="433" y="131"/>
                  <a:pt x="432" y="132"/>
                </a:cubicBezTo>
                <a:cubicBezTo>
                  <a:pt x="429" y="135"/>
                  <a:pt x="429" y="135"/>
                  <a:pt x="429" y="135"/>
                </a:cubicBezTo>
                <a:cubicBezTo>
                  <a:pt x="428" y="137"/>
                  <a:pt x="428" y="139"/>
                  <a:pt x="429" y="140"/>
                </a:cubicBezTo>
                <a:cubicBezTo>
                  <a:pt x="430" y="140"/>
                  <a:pt x="431" y="141"/>
                  <a:pt x="431" y="141"/>
                </a:cubicBezTo>
                <a:cubicBezTo>
                  <a:pt x="432" y="141"/>
                  <a:pt x="433" y="140"/>
                  <a:pt x="434" y="140"/>
                </a:cubicBezTo>
                <a:lnTo>
                  <a:pt x="437" y="137"/>
                </a:lnTo>
                <a:close/>
                <a:moveTo>
                  <a:pt x="417" y="148"/>
                </a:moveTo>
                <a:cubicBezTo>
                  <a:pt x="416" y="149"/>
                  <a:pt x="416" y="149"/>
                  <a:pt x="416" y="149"/>
                </a:cubicBezTo>
                <a:cubicBezTo>
                  <a:pt x="414" y="150"/>
                  <a:pt x="414" y="152"/>
                  <a:pt x="416" y="153"/>
                </a:cubicBezTo>
                <a:cubicBezTo>
                  <a:pt x="416" y="154"/>
                  <a:pt x="417" y="154"/>
                  <a:pt x="418" y="154"/>
                </a:cubicBezTo>
                <a:cubicBezTo>
                  <a:pt x="419" y="154"/>
                  <a:pt x="419" y="154"/>
                  <a:pt x="420" y="153"/>
                </a:cubicBezTo>
                <a:cubicBezTo>
                  <a:pt x="421" y="152"/>
                  <a:pt x="421" y="152"/>
                  <a:pt x="421" y="152"/>
                </a:cubicBezTo>
                <a:cubicBezTo>
                  <a:pt x="423" y="151"/>
                  <a:pt x="423" y="149"/>
                  <a:pt x="421" y="148"/>
                </a:cubicBezTo>
                <a:cubicBezTo>
                  <a:pt x="420" y="146"/>
                  <a:pt x="418" y="146"/>
                  <a:pt x="417" y="148"/>
                </a:cubicBezTo>
                <a:close/>
                <a:moveTo>
                  <a:pt x="470" y="95"/>
                </a:moveTo>
                <a:cubicBezTo>
                  <a:pt x="464" y="100"/>
                  <a:pt x="464" y="100"/>
                  <a:pt x="464" y="100"/>
                </a:cubicBezTo>
                <a:cubicBezTo>
                  <a:pt x="463" y="102"/>
                  <a:pt x="463" y="104"/>
                  <a:pt x="464" y="105"/>
                </a:cubicBezTo>
                <a:cubicBezTo>
                  <a:pt x="465" y="105"/>
                  <a:pt x="466" y="106"/>
                  <a:pt x="466" y="106"/>
                </a:cubicBezTo>
                <a:cubicBezTo>
                  <a:pt x="467" y="106"/>
                  <a:pt x="468" y="105"/>
                  <a:pt x="469" y="105"/>
                </a:cubicBezTo>
                <a:cubicBezTo>
                  <a:pt x="474" y="99"/>
                  <a:pt x="474" y="99"/>
                  <a:pt x="474" y="99"/>
                </a:cubicBezTo>
                <a:cubicBezTo>
                  <a:pt x="475" y="98"/>
                  <a:pt x="475" y="96"/>
                  <a:pt x="474" y="95"/>
                </a:cubicBezTo>
                <a:cubicBezTo>
                  <a:pt x="473" y="94"/>
                  <a:pt x="471" y="94"/>
                  <a:pt x="470" y="95"/>
                </a:cubicBezTo>
                <a:close/>
                <a:moveTo>
                  <a:pt x="561" y="18"/>
                </a:moveTo>
                <a:cubicBezTo>
                  <a:pt x="561" y="18"/>
                  <a:pt x="561" y="18"/>
                  <a:pt x="561" y="18"/>
                </a:cubicBezTo>
                <a:cubicBezTo>
                  <a:pt x="545" y="34"/>
                  <a:pt x="545" y="34"/>
                  <a:pt x="545" y="34"/>
                </a:cubicBezTo>
                <a:cubicBezTo>
                  <a:pt x="543" y="35"/>
                  <a:pt x="543" y="37"/>
                  <a:pt x="545" y="38"/>
                </a:cubicBezTo>
                <a:cubicBezTo>
                  <a:pt x="545" y="39"/>
                  <a:pt x="546" y="39"/>
                  <a:pt x="547" y="39"/>
                </a:cubicBezTo>
                <a:cubicBezTo>
                  <a:pt x="548" y="39"/>
                  <a:pt x="548" y="39"/>
                  <a:pt x="549" y="38"/>
                </a:cubicBezTo>
                <a:cubicBezTo>
                  <a:pt x="569" y="18"/>
                  <a:pt x="569" y="18"/>
                  <a:pt x="569" y="18"/>
                </a:cubicBezTo>
                <a:cubicBezTo>
                  <a:pt x="570" y="17"/>
                  <a:pt x="570" y="17"/>
                  <a:pt x="570" y="17"/>
                </a:cubicBezTo>
                <a:cubicBezTo>
                  <a:pt x="574" y="14"/>
                  <a:pt x="574" y="14"/>
                  <a:pt x="574" y="14"/>
                </a:cubicBezTo>
                <a:cubicBezTo>
                  <a:pt x="578" y="10"/>
                  <a:pt x="578" y="10"/>
                  <a:pt x="578" y="10"/>
                </a:cubicBezTo>
                <a:cubicBezTo>
                  <a:pt x="579" y="8"/>
                  <a:pt x="579" y="6"/>
                  <a:pt x="578" y="5"/>
                </a:cubicBezTo>
                <a:cubicBezTo>
                  <a:pt x="576" y="4"/>
                  <a:pt x="575" y="4"/>
                  <a:pt x="573" y="5"/>
                </a:cubicBezTo>
                <a:cubicBezTo>
                  <a:pt x="565" y="14"/>
                  <a:pt x="565" y="14"/>
                  <a:pt x="565" y="14"/>
                </a:cubicBezTo>
                <a:lnTo>
                  <a:pt x="561" y="18"/>
                </a:lnTo>
                <a:close/>
                <a:moveTo>
                  <a:pt x="433" y="150"/>
                </a:moveTo>
                <a:cubicBezTo>
                  <a:pt x="434" y="150"/>
                  <a:pt x="435" y="151"/>
                  <a:pt x="435" y="151"/>
                </a:cubicBezTo>
                <a:cubicBezTo>
                  <a:pt x="436" y="151"/>
                  <a:pt x="437" y="150"/>
                  <a:pt x="438" y="150"/>
                </a:cubicBezTo>
                <a:cubicBezTo>
                  <a:pt x="470" y="117"/>
                  <a:pt x="470" y="117"/>
                  <a:pt x="470" y="117"/>
                </a:cubicBezTo>
                <a:cubicBezTo>
                  <a:pt x="471" y="116"/>
                  <a:pt x="471" y="114"/>
                  <a:pt x="470" y="113"/>
                </a:cubicBezTo>
                <a:cubicBezTo>
                  <a:pt x="469" y="112"/>
                  <a:pt x="467" y="112"/>
                  <a:pt x="466" y="113"/>
                </a:cubicBezTo>
                <a:cubicBezTo>
                  <a:pt x="433" y="145"/>
                  <a:pt x="433" y="145"/>
                  <a:pt x="433" y="145"/>
                </a:cubicBezTo>
                <a:cubicBezTo>
                  <a:pt x="432" y="147"/>
                  <a:pt x="432" y="148"/>
                  <a:pt x="433" y="150"/>
                </a:cubicBezTo>
                <a:close/>
                <a:moveTo>
                  <a:pt x="515" y="64"/>
                </a:moveTo>
                <a:cubicBezTo>
                  <a:pt x="475" y="104"/>
                  <a:pt x="475" y="104"/>
                  <a:pt x="475" y="104"/>
                </a:cubicBezTo>
                <a:cubicBezTo>
                  <a:pt x="474" y="105"/>
                  <a:pt x="474" y="107"/>
                  <a:pt x="475" y="108"/>
                </a:cubicBezTo>
                <a:cubicBezTo>
                  <a:pt x="476" y="109"/>
                  <a:pt x="476" y="109"/>
                  <a:pt x="477" y="109"/>
                </a:cubicBezTo>
                <a:cubicBezTo>
                  <a:pt x="478" y="109"/>
                  <a:pt x="479" y="109"/>
                  <a:pt x="479" y="108"/>
                </a:cubicBezTo>
                <a:cubicBezTo>
                  <a:pt x="519" y="68"/>
                  <a:pt x="519" y="68"/>
                  <a:pt x="519" y="68"/>
                </a:cubicBezTo>
                <a:cubicBezTo>
                  <a:pt x="520" y="67"/>
                  <a:pt x="520" y="65"/>
                  <a:pt x="519" y="64"/>
                </a:cubicBezTo>
                <a:cubicBezTo>
                  <a:pt x="518" y="63"/>
                  <a:pt x="516" y="63"/>
                  <a:pt x="515" y="64"/>
                </a:cubicBezTo>
                <a:close/>
                <a:moveTo>
                  <a:pt x="198" y="389"/>
                </a:moveTo>
                <a:cubicBezTo>
                  <a:pt x="401" y="186"/>
                  <a:pt x="401" y="186"/>
                  <a:pt x="401" y="186"/>
                </a:cubicBezTo>
                <a:cubicBezTo>
                  <a:pt x="402" y="185"/>
                  <a:pt x="402" y="183"/>
                  <a:pt x="401" y="182"/>
                </a:cubicBezTo>
                <a:cubicBezTo>
                  <a:pt x="400" y="181"/>
                  <a:pt x="398" y="181"/>
                  <a:pt x="397" y="182"/>
                </a:cubicBezTo>
                <a:cubicBezTo>
                  <a:pt x="194" y="385"/>
                  <a:pt x="194" y="385"/>
                  <a:pt x="194" y="385"/>
                </a:cubicBezTo>
                <a:cubicBezTo>
                  <a:pt x="193" y="386"/>
                  <a:pt x="193" y="388"/>
                  <a:pt x="194" y="389"/>
                </a:cubicBezTo>
                <a:cubicBezTo>
                  <a:pt x="195" y="390"/>
                  <a:pt x="195" y="390"/>
                  <a:pt x="196" y="390"/>
                </a:cubicBezTo>
                <a:cubicBezTo>
                  <a:pt x="197" y="390"/>
                  <a:pt x="198" y="390"/>
                  <a:pt x="198" y="389"/>
                </a:cubicBezTo>
                <a:close/>
                <a:moveTo>
                  <a:pt x="410" y="176"/>
                </a:moveTo>
                <a:cubicBezTo>
                  <a:pt x="411" y="176"/>
                  <a:pt x="412" y="176"/>
                  <a:pt x="412" y="175"/>
                </a:cubicBezTo>
                <a:cubicBezTo>
                  <a:pt x="428" y="159"/>
                  <a:pt x="428" y="159"/>
                  <a:pt x="428" y="159"/>
                </a:cubicBezTo>
                <a:cubicBezTo>
                  <a:pt x="430" y="158"/>
                  <a:pt x="430" y="156"/>
                  <a:pt x="428" y="155"/>
                </a:cubicBezTo>
                <a:cubicBezTo>
                  <a:pt x="427" y="153"/>
                  <a:pt x="425" y="153"/>
                  <a:pt x="424" y="155"/>
                </a:cubicBezTo>
                <a:cubicBezTo>
                  <a:pt x="408" y="171"/>
                  <a:pt x="408" y="171"/>
                  <a:pt x="408" y="171"/>
                </a:cubicBezTo>
                <a:cubicBezTo>
                  <a:pt x="407" y="172"/>
                  <a:pt x="407" y="174"/>
                  <a:pt x="408" y="175"/>
                </a:cubicBezTo>
                <a:cubicBezTo>
                  <a:pt x="408" y="176"/>
                  <a:pt x="409" y="176"/>
                  <a:pt x="410" y="176"/>
                </a:cubicBezTo>
                <a:close/>
                <a:moveTo>
                  <a:pt x="560" y="37"/>
                </a:moveTo>
                <a:cubicBezTo>
                  <a:pt x="560" y="38"/>
                  <a:pt x="561" y="38"/>
                  <a:pt x="562" y="38"/>
                </a:cubicBezTo>
                <a:cubicBezTo>
                  <a:pt x="563" y="38"/>
                  <a:pt x="564" y="38"/>
                  <a:pt x="564" y="37"/>
                </a:cubicBezTo>
                <a:cubicBezTo>
                  <a:pt x="584" y="17"/>
                  <a:pt x="584" y="17"/>
                  <a:pt x="584" y="17"/>
                </a:cubicBezTo>
                <a:cubicBezTo>
                  <a:pt x="586" y="16"/>
                  <a:pt x="586" y="14"/>
                  <a:pt x="584" y="13"/>
                </a:cubicBezTo>
                <a:cubicBezTo>
                  <a:pt x="583" y="11"/>
                  <a:pt x="581" y="11"/>
                  <a:pt x="580" y="13"/>
                </a:cubicBezTo>
                <a:cubicBezTo>
                  <a:pt x="560" y="33"/>
                  <a:pt x="560" y="33"/>
                  <a:pt x="560" y="33"/>
                </a:cubicBezTo>
                <a:cubicBezTo>
                  <a:pt x="559" y="34"/>
                  <a:pt x="559" y="36"/>
                  <a:pt x="560" y="37"/>
                </a:cubicBezTo>
                <a:close/>
                <a:moveTo>
                  <a:pt x="267" y="326"/>
                </a:moveTo>
                <a:cubicBezTo>
                  <a:pt x="267" y="326"/>
                  <a:pt x="266" y="326"/>
                  <a:pt x="266" y="326"/>
                </a:cubicBezTo>
                <a:cubicBezTo>
                  <a:pt x="265" y="327"/>
                  <a:pt x="265" y="327"/>
                  <a:pt x="265" y="327"/>
                </a:cubicBezTo>
                <a:cubicBezTo>
                  <a:pt x="264" y="329"/>
                  <a:pt x="264" y="331"/>
                  <a:pt x="265" y="332"/>
                </a:cubicBezTo>
                <a:cubicBezTo>
                  <a:pt x="266" y="332"/>
                  <a:pt x="267" y="333"/>
                  <a:pt x="267" y="333"/>
                </a:cubicBezTo>
                <a:cubicBezTo>
                  <a:pt x="268" y="333"/>
                  <a:pt x="269" y="332"/>
                  <a:pt x="270" y="332"/>
                </a:cubicBezTo>
                <a:cubicBezTo>
                  <a:pt x="271" y="331"/>
                  <a:pt x="271" y="331"/>
                  <a:pt x="271" y="331"/>
                </a:cubicBezTo>
                <a:cubicBezTo>
                  <a:pt x="271" y="330"/>
                  <a:pt x="271" y="330"/>
                  <a:pt x="271" y="330"/>
                </a:cubicBezTo>
                <a:cubicBezTo>
                  <a:pt x="271" y="330"/>
                  <a:pt x="272" y="330"/>
                  <a:pt x="272" y="330"/>
                </a:cubicBezTo>
                <a:cubicBezTo>
                  <a:pt x="478" y="123"/>
                  <a:pt x="478" y="123"/>
                  <a:pt x="478" y="123"/>
                </a:cubicBezTo>
                <a:cubicBezTo>
                  <a:pt x="479" y="122"/>
                  <a:pt x="479" y="120"/>
                  <a:pt x="478" y="119"/>
                </a:cubicBezTo>
                <a:cubicBezTo>
                  <a:pt x="477" y="118"/>
                  <a:pt x="475" y="118"/>
                  <a:pt x="474" y="119"/>
                </a:cubicBezTo>
                <a:cubicBezTo>
                  <a:pt x="267" y="325"/>
                  <a:pt x="267" y="325"/>
                  <a:pt x="267" y="325"/>
                </a:cubicBezTo>
                <a:cubicBezTo>
                  <a:pt x="267" y="325"/>
                  <a:pt x="267" y="326"/>
                  <a:pt x="267" y="326"/>
                </a:cubicBezTo>
                <a:close/>
                <a:moveTo>
                  <a:pt x="519" y="78"/>
                </a:moveTo>
                <a:cubicBezTo>
                  <a:pt x="518" y="77"/>
                  <a:pt x="516" y="77"/>
                  <a:pt x="515" y="78"/>
                </a:cubicBezTo>
                <a:cubicBezTo>
                  <a:pt x="483" y="110"/>
                  <a:pt x="483" y="110"/>
                  <a:pt x="483" y="110"/>
                </a:cubicBezTo>
                <a:cubicBezTo>
                  <a:pt x="482" y="111"/>
                  <a:pt x="482" y="113"/>
                  <a:pt x="483" y="114"/>
                </a:cubicBezTo>
                <a:cubicBezTo>
                  <a:pt x="483" y="115"/>
                  <a:pt x="484" y="115"/>
                  <a:pt x="485" y="115"/>
                </a:cubicBezTo>
                <a:cubicBezTo>
                  <a:pt x="486" y="115"/>
                  <a:pt x="487" y="115"/>
                  <a:pt x="487" y="114"/>
                </a:cubicBezTo>
                <a:cubicBezTo>
                  <a:pt x="519" y="82"/>
                  <a:pt x="519" y="82"/>
                  <a:pt x="519" y="82"/>
                </a:cubicBezTo>
                <a:cubicBezTo>
                  <a:pt x="520" y="81"/>
                  <a:pt x="520" y="79"/>
                  <a:pt x="519" y="78"/>
                </a:cubicBezTo>
                <a:close/>
                <a:moveTo>
                  <a:pt x="253" y="344"/>
                </a:moveTo>
                <a:cubicBezTo>
                  <a:pt x="252" y="343"/>
                  <a:pt x="250" y="343"/>
                  <a:pt x="248" y="344"/>
                </a:cubicBezTo>
                <a:cubicBezTo>
                  <a:pt x="196" y="396"/>
                  <a:pt x="196" y="396"/>
                  <a:pt x="196" y="396"/>
                </a:cubicBezTo>
                <a:cubicBezTo>
                  <a:pt x="195" y="398"/>
                  <a:pt x="195" y="400"/>
                  <a:pt x="196" y="401"/>
                </a:cubicBezTo>
                <a:cubicBezTo>
                  <a:pt x="197" y="401"/>
                  <a:pt x="198" y="402"/>
                  <a:pt x="198" y="402"/>
                </a:cubicBezTo>
                <a:cubicBezTo>
                  <a:pt x="199" y="402"/>
                  <a:pt x="200" y="401"/>
                  <a:pt x="200" y="401"/>
                </a:cubicBezTo>
                <a:cubicBezTo>
                  <a:pt x="253" y="348"/>
                  <a:pt x="253" y="348"/>
                  <a:pt x="253" y="348"/>
                </a:cubicBezTo>
                <a:cubicBezTo>
                  <a:pt x="254" y="347"/>
                  <a:pt x="254" y="345"/>
                  <a:pt x="253" y="344"/>
                </a:cubicBezTo>
                <a:close/>
                <a:moveTo>
                  <a:pt x="284" y="330"/>
                </a:moveTo>
                <a:cubicBezTo>
                  <a:pt x="285" y="330"/>
                  <a:pt x="286" y="329"/>
                  <a:pt x="287" y="329"/>
                </a:cubicBezTo>
                <a:cubicBezTo>
                  <a:pt x="478" y="137"/>
                  <a:pt x="478" y="137"/>
                  <a:pt x="478" y="137"/>
                </a:cubicBezTo>
                <a:cubicBezTo>
                  <a:pt x="480" y="136"/>
                  <a:pt x="480" y="134"/>
                  <a:pt x="478" y="132"/>
                </a:cubicBezTo>
                <a:cubicBezTo>
                  <a:pt x="477" y="131"/>
                  <a:pt x="475" y="131"/>
                  <a:pt x="474" y="132"/>
                </a:cubicBezTo>
                <a:cubicBezTo>
                  <a:pt x="282" y="324"/>
                  <a:pt x="282" y="324"/>
                  <a:pt x="282" y="324"/>
                </a:cubicBezTo>
                <a:cubicBezTo>
                  <a:pt x="281" y="325"/>
                  <a:pt x="281" y="327"/>
                  <a:pt x="282" y="329"/>
                </a:cubicBezTo>
                <a:cubicBezTo>
                  <a:pt x="283" y="329"/>
                  <a:pt x="284" y="330"/>
                  <a:pt x="284" y="330"/>
                </a:cubicBezTo>
                <a:close/>
                <a:moveTo>
                  <a:pt x="513" y="98"/>
                </a:moveTo>
                <a:cubicBezTo>
                  <a:pt x="512" y="97"/>
                  <a:pt x="510" y="97"/>
                  <a:pt x="509" y="98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493" y="114"/>
                  <a:pt x="493" y="114"/>
                  <a:pt x="493" y="114"/>
                </a:cubicBezTo>
                <a:cubicBezTo>
                  <a:pt x="492" y="115"/>
                  <a:pt x="492" y="117"/>
                  <a:pt x="493" y="118"/>
                </a:cubicBezTo>
                <a:cubicBezTo>
                  <a:pt x="493" y="119"/>
                  <a:pt x="494" y="119"/>
                  <a:pt x="495" y="119"/>
                </a:cubicBezTo>
                <a:cubicBezTo>
                  <a:pt x="496" y="119"/>
                  <a:pt x="497" y="119"/>
                  <a:pt x="497" y="118"/>
                </a:cubicBezTo>
                <a:cubicBezTo>
                  <a:pt x="503" y="112"/>
                  <a:pt x="503" y="112"/>
                  <a:pt x="503" y="112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4" y="101"/>
                  <a:pt x="514" y="99"/>
                  <a:pt x="513" y="98"/>
                </a:cubicBezTo>
                <a:close/>
                <a:moveTo>
                  <a:pt x="523" y="83"/>
                </a:moveTo>
                <a:cubicBezTo>
                  <a:pt x="513" y="94"/>
                  <a:pt x="513" y="94"/>
                  <a:pt x="513" y="94"/>
                </a:cubicBezTo>
                <a:cubicBezTo>
                  <a:pt x="512" y="95"/>
                  <a:pt x="512" y="97"/>
                  <a:pt x="513" y="98"/>
                </a:cubicBezTo>
                <a:cubicBezTo>
                  <a:pt x="514" y="98"/>
                  <a:pt x="514" y="99"/>
                  <a:pt x="515" y="99"/>
                </a:cubicBezTo>
                <a:cubicBezTo>
                  <a:pt x="516" y="99"/>
                  <a:pt x="517" y="98"/>
                  <a:pt x="517" y="98"/>
                </a:cubicBezTo>
                <a:cubicBezTo>
                  <a:pt x="528" y="88"/>
                  <a:pt x="528" y="88"/>
                  <a:pt x="528" y="88"/>
                </a:cubicBezTo>
                <a:cubicBezTo>
                  <a:pt x="529" y="86"/>
                  <a:pt x="529" y="84"/>
                  <a:pt x="528" y="83"/>
                </a:cubicBezTo>
                <a:cubicBezTo>
                  <a:pt x="527" y="82"/>
                  <a:pt x="525" y="82"/>
                  <a:pt x="523" y="83"/>
                </a:cubicBezTo>
                <a:close/>
                <a:moveTo>
                  <a:pt x="570" y="41"/>
                </a:moveTo>
                <a:cubicBezTo>
                  <a:pt x="571" y="41"/>
                  <a:pt x="571" y="42"/>
                  <a:pt x="572" y="42"/>
                </a:cubicBezTo>
                <a:cubicBezTo>
                  <a:pt x="573" y="42"/>
                  <a:pt x="574" y="41"/>
                  <a:pt x="574" y="41"/>
                </a:cubicBezTo>
                <a:cubicBezTo>
                  <a:pt x="604" y="11"/>
                  <a:pt x="604" y="11"/>
                  <a:pt x="604" y="11"/>
                </a:cubicBezTo>
                <a:cubicBezTo>
                  <a:pt x="605" y="10"/>
                  <a:pt x="605" y="8"/>
                  <a:pt x="604" y="7"/>
                </a:cubicBezTo>
                <a:cubicBezTo>
                  <a:pt x="603" y="6"/>
                  <a:pt x="601" y="6"/>
                  <a:pt x="599" y="7"/>
                </a:cubicBezTo>
                <a:cubicBezTo>
                  <a:pt x="570" y="36"/>
                  <a:pt x="570" y="36"/>
                  <a:pt x="570" y="36"/>
                </a:cubicBezTo>
                <a:cubicBezTo>
                  <a:pt x="569" y="38"/>
                  <a:pt x="569" y="40"/>
                  <a:pt x="570" y="41"/>
                </a:cubicBezTo>
                <a:close/>
                <a:moveTo>
                  <a:pt x="246" y="365"/>
                </a:moveTo>
                <a:cubicBezTo>
                  <a:pt x="245" y="363"/>
                  <a:pt x="243" y="363"/>
                  <a:pt x="242" y="365"/>
                </a:cubicBezTo>
                <a:cubicBezTo>
                  <a:pt x="205" y="402"/>
                  <a:pt x="205" y="402"/>
                  <a:pt x="205" y="402"/>
                </a:cubicBezTo>
                <a:cubicBezTo>
                  <a:pt x="203" y="403"/>
                  <a:pt x="203" y="405"/>
                  <a:pt x="205" y="406"/>
                </a:cubicBezTo>
                <a:cubicBezTo>
                  <a:pt x="205" y="407"/>
                  <a:pt x="206" y="407"/>
                  <a:pt x="207" y="407"/>
                </a:cubicBezTo>
                <a:cubicBezTo>
                  <a:pt x="207" y="407"/>
                  <a:pt x="208" y="407"/>
                  <a:pt x="209" y="406"/>
                </a:cubicBezTo>
                <a:cubicBezTo>
                  <a:pt x="246" y="369"/>
                  <a:pt x="246" y="369"/>
                  <a:pt x="246" y="369"/>
                </a:cubicBezTo>
                <a:cubicBezTo>
                  <a:pt x="248" y="368"/>
                  <a:pt x="248" y="366"/>
                  <a:pt x="246" y="365"/>
                </a:cubicBezTo>
                <a:close/>
                <a:moveTo>
                  <a:pt x="296" y="332"/>
                </a:moveTo>
                <a:cubicBezTo>
                  <a:pt x="296" y="332"/>
                  <a:pt x="297" y="332"/>
                  <a:pt x="298" y="332"/>
                </a:cubicBezTo>
                <a:cubicBezTo>
                  <a:pt x="305" y="324"/>
                  <a:pt x="305" y="324"/>
                  <a:pt x="305" y="324"/>
                </a:cubicBezTo>
                <a:cubicBezTo>
                  <a:pt x="491" y="138"/>
                  <a:pt x="491" y="138"/>
                  <a:pt x="491" y="138"/>
                </a:cubicBezTo>
                <a:cubicBezTo>
                  <a:pt x="493" y="137"/>
                  <a:pt x="493" y="135"/>
                  <a:pt x="491" y="133"/>
                </a:cubicBezTo>
                <a:cubicBezTo>
                  <a:pt x="490" y="132"/>
                  <a:pt x="488" y="132"/>
                  <a:pt x="487" y="133"/>
                </a:cubicBezTo>
                <a:cubicBezTo>
                  <a:pt x="302" y="318"/>
                  <a:pt x="302" y="318"/>
                  <a:pt x="302" y="318"/>
                </a:cubicBezTo>
                <a:cubicBezTo>
                  <a:pt x="293" y="327"/>
                  <a:pt x="293" y="327"/>
                  <a:pt x="293" y="327"/>
                </a:cubicBezTo>
                <a:cubicBezTo>
                  <a:pt x="292" y="328"/>
                  <a:pt x="292" y="330"/>
                  <a:pt x="293" y="332"/>
                </a:cubicBezTo>
                <a:cubicBezTo>
                  <a:pt x="294" y="332"/>
                  <a:pt x="295" y="332"/>
                  <a:pt x="296" y="332"/>
                </a:cubicBezTo>
                <a:close/>
                <a:moveTo>
                  <a:pt x="245" y="380"/>
                </a:moveTo>
                <a:cubicBezTo>
                  <a:pt x="244" y="379"/>
                  <a:pt x="242" y="379"/>
                  <a:pt x="241" y="380"/>
                </a:cubicBezTo>
                <a:cubicBezTo>
                  <a:pt x="214" y="406"/>
                  <a:pt x="214" y="406"/>
                  <a:pt x="214" y="406"/>
                </a:cubicBezTo>
                <a:cubicBezTo>
                  <a:pt x="213" y="407"/>
                  <a:pt x="213" y="409"/>
                  <a:pt x="214" y="411"/>
                </a:cubicBezTo>
                <a:cubicBezTo>
                  <a:pt x="215" y="411"/>
                  <a:pt x="216" y="412"/>
                  <a:pt x="216" y="412"/>
                </a:cubicBezTo>
                <a:cubicBezTo>
                  <a:pt x="217" y="412"/>
                  <a:pt x="218" y="411"/>
                  <a:pt x="219" y="411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6" y="383"/>
                  <a:pt x="246" y="381"/>
                  <a:pt x="245" y="380"/>
                </a:cubicBezTo>
                <a:close/>
                <a:moveTo>
                  <a:pt x="531" y="94"/>
                </a:moveTo>
                <a:cubicBezTo>
                  <a:pt x="532" y="95"/>
                  <a:pt x="532" y="95"/>
                  <a:pt x="533" y="95"/>
                </a:cubicBezTo>
                <a:cubicBezTo>
                  <a:pt x="534" y="95"/>
                  <a:pt x="535" y="95"/>
                  <a:pt x="535" y="94"/>
                </a:cubicBezTo>
                <a:cubicBezTo>
                  <a:pt x="538" y="91"/>
                  <a:pt x="538" y="91"/>
                  <a:pt x="538" y="91"/>
                </a:cubicBezTo>
                <a:cubicBezTo>
                  <a:pt x="539" y="90"/>
                  <a:pt x="539" y="88"/>
                  <a:pt x="538" y="87"/>
                </a:cubicBezTo>
                <a:cubicBezTo>
                  <a:pt x="537" y="85"/>
                  <a:pt x="535" y="85"/>
                  <a:pt x="534" y="87"/>
                </a:cubicBezTo>
                <a:cubicBezTo>
                  <a:pt x="531" y="90"/>
                  <a:pt x="531" y="90"/>
                  <a:pt x="531" y="90"/>
                </a:cubicBezTo>
                <a:cubicBezTo>
                  <a:pt x="530" y="91"/>
                  <a:pt x="530" y="93"/>
                  <a:pt x="531" y="94"/>
                </a:cubicBezTo>
                <a:close/>
                <a:moveTo>
                  <a:pt x="577" y="48"/>
                </a:moveTo>
                <a:cubicBezTo>
                  <a:pt x="577" y="49"/>
                  <a:pt x="578" y="49"/>
                  <a:pt x="579" y="49"/>
                </a:cubicBezTo>
                <a:cubicBezTo>
                  <a:pt x="580" y="49"/>
                  <a:pt x="581" y="49"/>
                  <a:pt x="581" y="48"/>
                </a:cubicBezTo>
                <a:cubicBezTo>
                  <a:pt x="618" y="12"/>
                  <a:pt x="618" y="12"/>
                  <a:pt x="618" y="12"/>
                </a:cubicBezTo>
                <a:cubicBezTo>
                  <a:pt x="619" y="10"/>
                  <a:pt x="619" y="8"/>
                  <a:pt x="618" y="7"/>
                </a:cubicBezTo>
                <a:cubicBezTo>
                  <a:pt x="616" y="6"/>
                  <a:pt x="615" y="6"/>
                  <a:pt x="613" y="7"/>
                </a:cubicBezTo>
                <a:cubicBezTo>
                  <a:pt x="577" y="44"/>
                  <a:pt x="577" y="44"/>
                  <a:pt x="577" y="44"/>
                </a:cubicBezTo>
                <a:cubicBezTo>
                  <a:pt x="576" y="45"/>
                  <a:pt x="576" y="47"/>
                  <a:pt x="577" y="48"/>
                </a:cubicBezTo>
                <a:close/>
                <a:moveTo>
                  <a:pt x="250" y="389"/>
                </a:moveTo>
                <a:cubicBezTo>
                  <a:pt x="248" y="388"/>
                  <a:pt x="247" y="388"/>
                  <a:pt x="245" y="389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3"/>
                  <a:pt x="222" y="415"/>
                  <a:pt x="223" y="416"/>
                </a:cubicBezTo>
                <a:cubicBezTo>
                  <a:pt x="223" y="417"/>
                  <a:pt x="224" y="417"/>
                  <a:pt x="225" y="417"/>
                </a:cubicBezTo>
                <a:cubicBezTo>
                  <a:pt x="226" y="417"/>
                  <a:pt x="227" y="417"/>
                  <a:pt x="227" y="416"/>
                </a:cubicBezTo>
                <a:cubicBezTo>
                  <a:pt x="250" y="394"/>
                  <a:pt x="250" y="394"/>
                  <a:pt x="250" y="394"/>
                </a:cubicBezTo>
                <a:cubicBezTo>
                  <a:pt x="251" y="392"/>
                  <a:pt x="251" y="390"/>
                  <a:pt x="250" y="389"/>
                </a:cubicBezTo>
                <a:close/>
                <a:moveTo>
                  <a:pt x="507" y="132"/>
                </a:moveTo>
                <a:cubicBezTo>
                  <a:pt x="506" y="131"/>
                  <a:pt x="504" y="131"/>
                  <a:pt x="502" y="132"/>
                </a:cubicBezTo>
                <a:cubicBezTo>
                  <a:pt x="314" y="320"/>
                  <a:pt x="314" y="320"/>
                  <a:pt x="314" y="320"/>
                </a:cubicBezTo>
                <a:cubicBezTo>
                  <a:pt x="313" y="321"/>
                  <a:pt x="313" y="323"/>
                  <a:pt x="314" y="324"/>
                </a:cubicBezTo>
                <a:cubicBezTo>
                  <a:pt x="315" y="325"/>
                  <a:pt x="316" y="325"/>
                  <a:pt x="317" y="325"/>
                </a:cubicBezTo>
                <a:cubicBezTo>
                  <a:pt x="317" y="325"/>
                  <a:pt x="318" y="325"/>
                  <a:pt x="319" y="324"/>
                </a:cubicBezTo>
                <a:cubicBezTo>
                  <a:pt x="507" y="136"/>
                  <a:pt x="507" y="136"/>
                  <a:pt x="507" y="136"/>
                </a:cubicBezTo>
                <a:cubicBezTo>
                  <a:pt x="508" y="135"/>
                  <a:pt x="508" y="133"/>
                  <a:pt x="507" y="132"/>
                </a:cubicBezTo>
                <a:close/>
                <a:moveTo>
                  <a:pt x="574" y="65"/>
                </a:moveTo>
                <a:cubicBezTo>
                  <a:pt x="574" y="66"/>
                  <a:pt x="575" y="66"/>
                  <a:pt x="576" y="66"/>
                </a:cubicBezTo>
                <a:cubicBezTo>
                  <a:pt x="577" y="66"/>
                  <a:pt x="577" y="66"/>
                  <a:pt x="578" y="65"/>
                </a:cubicBezTo>
                <a:cubicBezTo>
                  <a:pt x="633" y="10"/>
                  <a:pt x="633" y="10"/>
                  <a:pt x="633" y="10"/>
                </a:cubicBezTo>
                <a:cubicBezTo>
                  <a:pt x="634" y="9"/>
                  <a:pt x="634" y="7"/>
                  <a:pt x="633" y="6"/>
                </a:cubicBezTo>
                <a:cubicBezTo>
                  <a:pt x="632" y="5"/>
                  <a:pt x="630" y="5"/>
                  <a:pt x="628" y="6"/>
                </a:cubicBezTo>
                <a:cubicBezTo>
                  <a:pt x="574" y="61"/>
                  <a:pt x="574" y="61"/>
                  <a:pt x="574" y="61"/>
                </a:cubicBezTo>
                <a:cubicBezTo>
                  <a:pt x="572" y="62"/>
                  <a:pt x="572" y="64"/>
                  <a:pt x="574" y="65"/>
                </a:cubicBezTo>
                <a:close/>
                <a:moveTo>
                  <a:pt x="456" y="200"/>
                </a:moveTo>
                <a:cubicBezTo>
                  <a:pt x="456" y="200"/>
                  <a:pt x="457" y="200"/>
                  <a:pt x="458" y="200"/>
                </a:cubicBezTo>
                <a:cubicBezTo>
                  <a:pt x="506" y="151"/>
                  <a:pt x="506" y="151"/>
                  <a:pt x="506" y="151"/>
                </a:cubicBezTo>
                <a:cubicBezTo>
                  <a:pt x="506" y="151"/>
                  <a:pt x="507" y="150"/>
                  <a:pt x="507" y="150"/>
                </a:cubicBezTo>
                <a:cubicBezTo>
                  <a:pt x="507" y="150"/>
                  <a:pt x="507" y="150"/>
                  <a:pt x="508" y="150"/>
                </a:cubicBezTo>
                <a:cubicBezTo>
                  <a:pt x="510" y="147"/>
                  <a:pt x="510" y="147"/>
                  <a:pt x="510" y="147"/>
                </a:cubicBezTo>
                <a:cubicBezTo>
                  <a:pt x="511" y="146"/>
                  <a:pt x="511" y="144"/>
                  <a:pt x="510" y="143"/>
                </a:cubicBezTo>
                <a:cubicBezTo>
                  <a:pt x="509" y="142"/>
                  <a:pt x="507" y="142"/>
                  <a:pt x="506" y="143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3" y="145"/>
                  <a:pt x="503" y="146"/>
                  <a:pt x="503" y="146"/>
                </a:cubicBezTo>
                <a:cubicBezTo>
                  <a:pt x="502" y="146"/>
                  <a:pt x="502" y="146"/>
                  <a:pt x="502" y="147"/>
                </a:cubicBezTo>
                <a:cubicBezTo>
                  <a:pt x="453" y="195"/>
                  <a:pt x="453" y="195"/>
                  <a:pt x="453" y="195"/>
                </a:cubicBezTo>
                <a:cubicBezTo>
                  <a:pt x="452" y="196"/>
                  <a:pt x="452" y="198"/>
                  <a:pt x="453" y="200"/>
                </a:cubicBezTo>
                <a:cubicBezTo>
                  <a:pt x="454" y="200"/>
                  <a:pt x="455" y="200"/>
                  <a:pt x="456" y="200"/>
                </a:cubicBezTo>
                <a:close/>
                <a:moveTo>
                  <a:pt x="384" y="264"/>
                </a:moveTo>
                <a:cubicBezTo>
                  <a:pt x="326" y="322"/>
                  <a:pt x="326" y="322"/>
                  <a:pt x="326" y="322"/>
                </a:cubicBezTo>
                <a:cubicBezTo>
                  <a:pt x="325" y="323"/>
                  <a:pt x="325" y="325"/>
                  <a:pt x="326" y="326"/>
                </a:cubicBezTo>
                <a:cubicBezTo>
                  <a:pt x="327" y="327"/>
                  <a:pt x="328" y="327"/>
                  <a:pt x="329" y="327"/>
                </a:cubicBezTo>
                <a:cubicBezTo>
                  <a:pt x="329" y="327"/>
                  <a:pt x="330" y="327"/>
                  <a:pt x="331" y="326"/>
                </a:cubicBezTo>
                <a:cubicBezTo>
                  <a:pt x="388" y="269"/>
                  <a:pt x="388" y="269"/>
                  <a:pt x="388" y="269"/>
                </a:cubicBezTo>
                <a:cubicBezTo>
                  <a:pt x="390" y="268"/>
                  <a:pt x="390" y="266"/>
                  <a:pt x="388" y="264"/>
                </a:cubicBezTo>
                <a:cubicBezTo>
                  <a:pt x="387" y="263"/>
                  <a:pt x="385" y="263"/>
                  <a:pt x="384" y="264"/>
                </a:cubicBezTo>
                <a:close/>
                <a:moveTo>
                  <a:pt x="453" y="200"/>
                </a:moveTo>
                <a:cubicBezTo>
                  <a:pt x="452" y="199"/>
                  <a:pt x="450" y="199"/>
                  <a:pt x="448" y="200"/>
                </a:cubicBezTo>
                <a:cubicBezTo>
                  <a:pt x="389" y="260"/>
                  <a:pt x="389" y="260"/>
                  <a:pt x="389" y="260"/>
                </a:cubicBezTo>
                <a:cubicBezTo>
                  <a:pt x="387" y="261"/>
                  <a:pt x="387" y="263"/>
                  <a:pt x="389" y="264"/>
                </a:cubicBezTo>
                <a:cubicBezTo>
                  <a:pt x="389" y="265"/>
                  <a:pt x="390" y="265"/>
                  <a:pt x="391" y="265"/>
                </a:cubicBezTo>
                <a:cubicBezTo>
                  <a:pt x="392" y="265"/>
                  <a:pt x="392" y="265"/>
                  <a:pt x="393" y="264"/>
                </a:cubicBezTo>
                <a:cubicBezTo>
                  <a:pt x="453" y="204"/>
                  <a:pt x="453" y="204"/>
                  <a:pt x="453" y="204"/>
                </a:cubicBezTo>
                <a:cubicBezTo>
                  <a:pt x="454" y="203"/>
                  <a:pt x="454" y="201"/>
                  <a:pt x="453" y="200"/>
                </a:cubicBezTo>
                <a:close/>
                <a:moveTo>
                  <a:pt x="593" y="56"/>
                </a:moveTo>
                <a:cubicBezTo>
                  <a:pt x="586" y="62"/>
                  <a:pt x="586" y="62"/>
                  <a:pt x="586" y="62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1" y="67"/>
                  <a:pt x="581" y="67"/>
                  <a:pt x="581" y="67"/>
                </a:cubicBezTo>
                <a:cubicBezTo>
                  <a:pt x="581" y="67"/>
                  <a:pt x="581" y="68"/>
                  <a:pt x="581" y="68"/>
                </a:cubicBezTo>
                <a:cubicBezTo>
                  <a:pt x="581" y="68"/>
                  <a:pt x="580" y="68"/>
                  <a:pt x="580" y="68"/>
                </a:cubicBezTo>
                <a:cubicBezTo>
                  <a:pt x="577" y="72"/>
                  <a:pt x="577" y="72"/>
                  <a:pt x="577" y="72"/>
                </a:cubicBezTo>
                <a:cubicBezTo>
                  <a:pt x="576" y="73"/>
                  <a:pt x="576" y="75"/>
                  <a:pt x="577" y="76"/>
                </a:cubicBezTo>
                <a:cubicBezTo>
                  <a:pt x="578" y="77"/>
                  <a:pt x="578" y="77"/>
                  <a:pt x="579" y="77"/>
                </a:cubicBezTo>
                <a:cubicBezTo>
                  <a:pt x="580" y="77"/>
                  <a:pt x="581" y="77"/>
                  <a:pt x="581" y="76"/>
                </a:cubicBezTo>
                <a:cubicBezTo>
                  <a:pt x="584" y="73"/>
                  <a:pt x="584" y="73"/>
                  <a:pt x="584" y="73"/>
                </a:cubicBezTo>
                <a:cubicBezTo>
                  <a:pt x="585" y="73"/>
                  <a:pt x="585" y="72"/>
                  <a:pt x="585" y="72"/>
                </a:cubicBezTo>
                <a:cubicBezTo>
                  <a:pt x="585" y="72"/>
                  <a:pt x="585" y="72"/>
                  <a:pt x="586" y="72"/>
                </a:cubicBezTo>
                <a:cubicBezTo>
                  <a:pt x="597" y="60"/>
                  <a:pt x="597" y="60"/>
                  <a:pt x="597" y="60"/>
                </a:cubicBezTo>
                <a:cubicBezTo>
                  <a:pt x="647" y="10"/>
                  <a:pt x="647" y="10"/>
                  <a:pt x="647" y="10"/>
                </a:cubicBezTo>
                <a:cubicBezTo>
                  <a:pt x="648" y="9"/>
                  <a:pt x="648" y="7"/>
                  <a:pt x="647" y="6"/>
                </a:cubicBezTo>
                <a:cubicBezTo>
                  <a:pt x="646" y="5"/>
                  <a:pt x="644" y="5"/>
                  <a:pt x="643" y="6"/>
                </a:cubicBezTo>
                <a:cubicBezTo>
                  <a:pt x="594" y="54"/>
                  <a:pt x="594" y="54"/>
                  <a:pt x="594" y="54"/>
                </a:cubicBezTo>
                <a:lnTo>
                  <a:pt x="593" y="56"/>
                </a:lnTo>
                <a:close/>
                <a:moveTo>
                  <a:pt x="255" y="397"/>
                </a:moveTo>
                <a:cubicBezTo>
                  <a:pt x="254" y="396"/>
                  <a:pt x="252" y="396"/>
                  <a:pt x="251" y="397"/>
                </a:cubicBezTo>
                <a:cubicBezTo>
                  <a:pt x="232" y="416"/>
                  <a:pt x="232" y="416"/>
                  <a:pt x="232" y="416"/>
                </a:cubicBezTo>
                <a:cubicBezTo>
                  <a:pt x="231" y="418"/>
                  <a:pt x="231" y="420"/>
                  <a:pt x="232" y="421"/>
                </a:cubicBezTo>
                <a:cubicBezTo>
                  <a:pt x="233" y="421"/>
                  <a:pt x="234" y="422"/>
                  <a:pt x="234" y="422"/>
                </a:cubicBezTo>
                <a:cubicBezTo>
                  <a:pt x="235" y="422"/>
                  <a:pt x="236" y="421"/>
                  <a:pt x="237" y="421"/>
                </a:cubicBezTo>
                <a:cubicBezTo>
                  <a:pt x="255" y="402"/>
                  <a:pt x="255" y="402"/>
                  <a:pt x="255" y="402"/>
                </a:cubicBezTo>
                <a:cubicBezTo>
                  <a:pt x="257" y="401"/>
                  <a:pt x="257" y="399"/>
                  <a:pt x="255" y="397"/>
                </a:cubicBezTo>
                <a:close/>
                <a:moveTo>
                  <a:pt x="435" y="235"/>
                </a:moveTo>
                <a:cubicBezTo>
                  <a:pt x="436" y="235"/>
                  <a:pt x="436" y="235"/>
                  <a:pt x="437" y="234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6"/>
                  <a:pt x="465" y="206"/>
                </a:cubicBezTo>
                <a:cubicBezTo>
                  <a:pt x="465" y="206"/>
                  <a:pt x="465" y="206"/>
                  <a:pt x="465" y="206"/>
                </a:cubicBezTo>
                <a:cubicBezTo>
                  <a:pt x="473" y="198"/>
                  <a:pt x="473" y="198"/>
                  <a:pt x="473" y="198"/>
                </a:cubicBezTo>
                <a:cubicBezTo>
                  <a:pt x="474" y="197"/>
                  <a:pt x="474" y="195"/>
                  <a:pt x="473" y="194"/>
                </a:cubicBezTo>
                <a:cubicBezTo>
                  <a:pt x="472" y="192"/>
                  <a:pt x="470" y="192"/>
                  <a:pt x="469" y="194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33" y="230"/>
                  <a:pt x="433" y="230"/>
                  <a:pt x="433" y="230"/>
                </a:cubicBezTo>
                <a:cubicBezTo>
                  <a:pt x="431" y="231"/>
                  <a:pt x="431" y="233"/>
                  <a:pt x="433" y="234"/>
                </a:cubicBezTo>
                <a:cubicBezTo>
                  <a:pt x="433" y="235"/>
                  <a:pt x="434" y="235"/>
                  <a:pt x="435" y="235"/>
                </a:cubicBezTo>
                <a:close/>
                <a:moveTo>
                  <a:pt x="476" y="193"/>
                </a:moveTo>
                <a:cubicBezTo>
                  <a:pt x="477" y="193"/>
                  <a:pt x="478" y="193"/>
                  <a:pt x="479" y="193"/>
                </a:cubicBezTo>
                <a:cubicBezTo>
                  <a:pt x="513" y="159"/>
                  <a:pt x="513" y="159"/>
                  <a:pt x="513" y="159"/>
                </a:cubicBezTo>
                <a:cubicBezTo>
                  <a:pt x="514" y="157"/>
                  <a:pt x="514" y="155"/>
                  <a:pt x="513" y="154"/>
                </a:cubicBezTo>
                <a:cubicBezTo>
                  <a:pt x="511" y="153"/>
                  <a:pt x="509" y="153"/>
                  <a:pt x="508" y="154"/>
                </a:cubicBezTo>
                <a:cubicBezTo>
                  <a:pt x="474" y="188"/>
                  <a:pt x="474" y="188"/>
                  <a:pt x="474" y="188"/>
                </a:cubicBezTo>
                <a:cubicBezTo>
                  <a:pt x="473" y="189"/>
                  <a:pt x="473" y="191"/>
                  <a:pt x="474" y="193"/>
                </a:cubicBezTo>
                <a:cubicBezTo>
                  <a:pt x="475" y="193"/>
                  <a:pt x="476" y="193"/>
                  <a:pt x="476" y="193"/>
                </a:cubicBezTo>
                <a:close/>
                <a:moveTo>
                  <a:pt x="569" y="98"/>
                </a:moveTo>
                <a:cubicBezTo>
                  <a:pt x="569" y="99"/>
                  <a:pt x="570" y="99"/>
                  <a:pt x="571" y="99"/>
                </a:cubicBezTo>
                <a:cubicBezTo>
                  <a:pt x="572" y="99"/>
                  <a:pt x="573" y="99"/>
                  <a:pt x="573" y="98"/>
                </a:cubicBezTo>
                <a:cubicBezTo>
                  <a:pt x="663" y="8"/>
                  <a:pt x="663" y="8"/>
                  <a:pt x="663" y="8"/>
                </a:cubicBezTo>
                <a:cubicBezTo>
                  <a:pt x="664" y="7"/>
                  <a:pt x="664" y="5"/>
                  <a:pt x="663" y="4"/>
                </a:cubicBezTo>
                <a:cubicBezTo>
                  <a:pt x="662" y="2"/>
                  <a:pt x="660" y="2"/>
                  <a:pt x="659" y="4"/>
                </a:cubicBezTo>
                <a:cubicBezTo>
                  <a:pt x="569" y="94"/>
                  <a:pt x="569" y="94"/>
                  <a:pt x="569" y="94"/>
                </a:cubicBezTo>
                <a:cubicBezTo>
                  <a:pt x="568" y="95"/>
                  <a:pt x="568" y="97"/>
                  <a:pt x="569" y="98"/>
                </a:cubicBezTo>
                <a:close/>
                <a:moveTo>
                  <a:pt x="388" y="283"/>
                </a:moveTo>
                <a:cubicBezTo>
                  <a:pt x="389" y="282"/>
                  <a:pt x="389" y="280"/>
                  <a:pt x="388" y="279"/>
                </a:cubicBezTo>
                <a:cubicBezTo>
                  <a:pt x="387" y="278"/>
                  <a:pt x="385" y="278"/>
                  <a:pt x="384" y="279"/>
                </a:cubicBezTo>
                <a:cubicBezTo>
                  <a:pt x="367" y="295"/>
                  <a:pt x="367" y="295"/>
                  <a:pt x="367" y="295"/>
                </a:cubicBezTo>
                <a:cubicBezTo>
                  <a:pt x="366" y="297"/>
                  <a:pt x="366" y="299"/>
                  <a:pt x="367" y="300"/>
                </a:cubicBezTo>
                <a:cubicBezTo>
                  <a:pt x="368" y="300"/>
                  <a:pt x="368" y="301"/>
                  <a:pt x="369" y="301"/>
                </a:cubicBezTo>
                <a:cubicBezTo>
                  <a:pt x="370" y="301"/>
                  <a:pt x="371" y="300"/>
                  <a:pt x="371" y="300"/>
                </a:cubicBezTo>
                <a:lnTo>
                  <a:pt x="388" y="283"/>
                </a:lnTo>
                <a:close/>
                <a:moveTo>
                  <a:pt x="428" y="243"/>
                </a:moveTo>
                <a:cubicBezTo>
                  <a:pt x="428" y="243"/>
                  <a:pt x="428" y="243"/>
                  <a:pt x="428" y="243"/>
                </a:cubicBezTo>
                <a:cubicBezTo>
                  <a:pt x="429" y="242"/>
                  <a:pt x="429" y="242"/>
                  <a:pt x="429" y="242"/>
                </a:cubicBezTo>
                <a:cubicBezTo>
                  <a:pt x="430" y="241"/>
                  <a:pt x="430" y="239"/>
                  <a:pt x="429" y="238"/>
                </a:cubicBezTo>
                <a:cubicBezTo>
                  <a:pt x="428" y="237"/>
                  <a:pt x="426" y="237"/>
                  <a:pt x="425" y="238"/>
                </a:cubicBezTo>
                <a:cubicBezTo>
                  <a:pt x="424" y="239"/>
                  <a:pt x="424" y="239"/>
                  <a:pt x="424" y="239"/>
                </a:cubicBezTo>
                <a:cubicBezTo>
                  <a:pt x="424" y="239"/>
                  <a:pt x="424" y="239"/>
                  <a:pt x="423" y="239"/>
                </a:cubicBezTo>
                <a:cubicBezTo>
                  <a:pt x="423" y="239"/>
                  <a:pt x="423" y="239"/>
                  <a:pt x="423" y="240"/>
                </a:cubicBezTo>
                <a:cubicBezTo>
                  <a:pt x="418" y="245"/>
                  <a:pt x="418" y="245"/>
                  <a:pt x="418" y="245"/>
                </a:cubicBezTo>
                <a:cubicBezTo>
                  <a:pt x="417" y="246"/>
                  <a:pt x="417" y="248"/>
                  <a:pt x="418" y="249"/>
                </a:cubicBezTo>
                <a:cubicBezTo>
                  <a:pt x="418" y="250"/>
                  <a:pt x="419" y="250"/>
                  <a:pt x="420" y="250"/>
                </a:cubicBezTo>
                <a:cubicBezTo>
                  <a:pt x="421" y="250"/>
                  <a:pt x="422" y="250"/>
                  <a:pt x="422" y="249"/>
                </a:cubicBezTo>
                <a:cubicBezTo>
                  <a:pt x="427" y="244"/>
                  <a:pt x="427" y="244"/>
                  <a:pt x="427" y="244"/>
                </a:cubicBezTo>
                <a:cubicBezTo>
                  <a:pt x="427" y="244"/>
                  <a:pt x="427" y="244"/>
                  <a:pt x="428" y="243"/>
                </a:cubicBezTo>
                <a:close/>
                <a:moveTo>
                  <a:pt x="269" y="398"/>
                </a:moveTo>
                <a:cubicBezTo>
                  <a:pt x="268" y="397"/>
                  <a:pt x="266" y="397"/>
                  <a:pt x="265" y="398"/>
                </a:cubicBezTo>
                <a:cubicBezTo>
                  <a:pt x="244" y="418"/>
                  <a:pt x="244" y="418"/>
                  <a:pt x="244" y="418"/>
                </a:cubicBezTo>
                <a:cubicBezTo>
                  <a:pt x="243" y="419"/>
                  <a:pt x="243" y="421"/>
                  <a:pt x="244" y="423"/>
                </a:cubicBezTo>
                <a:cubicBezTo>
                  <a:pt x="245" y="423"/>
                  <a:pt x="246" y="424"/>
                  <a:pt x="246" y="424"/>
                </a:cubicBezTo>
                <a:cubicBezTo>
                  <a:pt x="247" y="424"/>
                  <a:pt x="248" y="423"/>
                  <a:pt x="249" y="423"/>
                </a:cubicBezTo>
                <a:cubicBezTo>
                  <a:pt x="269" y="402"/>
                  <a:pt x="269" y="402"/>
                  <a:pt x="269" y="402"/>
                </a:cubicBezTo>
                <a:cubicBezTo>
                  <a:pt x="270" y="401"/>
                  <a:pt x="270" y="399"/>
                  <a:pt x="269" y="398"/>
                </a:cubicBezTo>
                <a:close/>
                <a:moveTo>
                  <a:pt x="338" y="334"/>
                </a:moveTo>
                <a:cubicBezTo>
                  <a:pt x="348" y="324"/>
                  <a:pt x="348" y="324"/>
                  <a:pt x="348" y="324"/>
                </a:cubicBezTo>
                <a:cubicBezTo>
                  <a:pt x="349" y="322"/>
                  <a:pt x="349" y="320"/>
                  <a:pt x="348" y="319"/>
                </a:cubicBezTo>
                <a:cubicBezTo>
                  <a:pt x="346" y="318"/>
                  <a:pt x="345" y="318"/>
                  <a:pt x="343" y="319"/>
                </a:cubicBezTo>
                <a:cubicBezTo>
                  <a:pt x="333" y="329"/>
                  <a:pt x="333" y="329"/>
                  <a:pt x="333" y="329"/>
                </a:cubicBezTo>
                <a:cubicBezTo>
                  <a:pt x="332" y="330"/>
                  <a:pt x="332" y="332"/>
                  <a:pt x="333" y="334"/>
                </a:cubicBezTo>
                <a:cubicBezTo>
                  <a:pt x="334" y="334"/>
                  <a:pt x="335" y="335"/>
                  <a:pt x="335" y="335"/>
                </a:cubicBezTo>
                <a:cubicBezTo>
                  <a:pt x="336" y="335"/>
                  <a:pt x="337" y="334"/>
                  <a:pt x="338" y="334"/>
                </a:cubicBezTo>
                <a:close/>
                <a:moveTo>
                  <a:pt x="336" y="348"/>
                </a:moveTo>
                <a:cubicBezTo>
                  <a:pt x="336" y="348"/>
                  <a:pt x="337" y="348"/>
                  <a:pt x="338" y="347"/>
                </a:cubicBezTo>
                <a:cubicBezTo>
                  <a:pt x="350" y="336"/>
                  <a:pt x="350" y="336"/>
                  <a:pt x="350" y="336"/>
                </a:cubicBezTo>
                <a:cubicBezTo>
                  <a:pt x="351" y="334"/>
                  <a:pt x="351" y="332"/>
                  <a:pt x="350" y="331"/>
                </a:cubicBezTo>
                <a:cubicBezTo>
                  <a:pt x="348" y="330"/>
                  <a:pt x="346" y="330"/>
                  <a:pt x="345" y="331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2" y="344"/>
                  <a:pt x="332" y="346"/>
                  <a:pt x="333" y="347"/>
                </a:cubicBezTo>
                <a:cubicBezTo>
                  <a:pt x="334" y="348"/>
                  <a:pt x="335" y="348"/>
                  <a:pt x="336" y="348"/>
                </a:cubicBezTo>
                <a:close/>
                <a:moveTo>
                  <a:pt x="570" y="111"/>
                </a:moveTo>
                <a:cubicBezTo>
                  <a:pt x="571" y="111"/>
                  <a:pt x="572" y="112"/>
                  <a:pt x="572" y="112"/>
                </a:cubicBezTo>
                <a:cubicBezTo>
                  <a:pt x="573" y="112"/>
                  <a:pt x="574" y="111"/>
                  <a:pt x="575" y="111"/>
                </a:cubicBezTo>
                <a:cubicBezTo>
                  <a:pt x="678" y="7"/>
                  <a:pt x="678" y="7"/>
                  <a:pt x="678" y="7"/>
                </a:cubicBezTo>
                <a:cubicBezTo>
                  <a:pt x="679" y="6"/>
                  <a:pt x="679" y="4"/>
                  <a:pt x="678" y="3"/>
                </a:cubicBezTo>
                <a:cubicBezTo>
                  <a:pt x="677" y="1"/>
                  <a:pt x="675" y="1"/>
                  <a:pt x="674" y="3"/>
                </a:cubicBezTo>
                <a:cubicBezTo>
                  <a:pt x="570" y="106"/>
                  <a:pt x="570" y="106"/>
                  <a:pt x="570" y="106"/>
                </a:cubicBezTo>
                <a:cubicBezTo>
                  <a:pt x="569" y="108"/>
                  <a:pt x="569" y="109"/>
                  <a:pt x="570" y="111"/>
                </a:cubicBezTo>
                <a:close/>
                <a:moveTo>
                  <a:pt x="523" y="158"/>
                </a:moveTo>
                <a:cubicBezTo>
                  <a:pt x="522" y="157"/>
                  <a:pt x="520" y="157"/>
                  <a:pt x="518" y="158"/>
                </a:cubicBezTo>
                <a:cubicBezTo>
                  <a:pt x="491" y="185"/>
                  <a:pt x="491" y="185"/>
                  <a:pt x="491" y="185"/>
                </a:cubicBezTo>
                <a:cubicBezTo>
                  <a:pt x="488" y="189"/>
                  <a:pt x="488" y="189"/>
                  <a:pt x="488" y="189"/>
                </a:cubicBezTo>
                <a:cubicBezTo>
                  <a:pt x="481" y="196"/>
                  <a:pt x="481" y="196"/>
                  <a:pt x="481" y="196"/>
                </a:cubicBezTo>
                <a:cubicBezTo>
                  <a:pt x="479" y="197"/>
                  <a:pt x="479" y="199"/>
                  <a:pt x="481" y="200"/>
                </a:cubicBezTo>
                <a:cubicBezTo>
                  <a:pt x="481" y="201"/>
                  <a:pt x="482" y="201"/>
                  <a:pt x="483" y="201"/>
                </a:cubicBezTo>
                <a:cubicBezTo>
                  <a:pt x="484" y="201"/>
                  <a:pt x="484" y="201"/>
                  <a:pt x="485" y="200"/>
                </a:cubicBezTo>
                <a:cubicBezTo>
                  <a:pt x="523" y="162"/>
                  <a:pt x="523" y="162"/>
                  <a:pt x="523" y="162"/>
                </a:cubicBezTo>
                <a:cubicBezTo>
                  <a:pt x="524" y="161"/>
                  <a:pt x="524" y="159"/>
                  <a:pt x="523" y="158"/>
                </a:cubicBezTo>
                <a:close/>
                <a:moveTo>
                  <a:pt x="303" y="378"/>
                </a:moveTo>
                <a:cubicBezTo>
                  <a:pt x="302" y="377"/>
                  <a:pt x="300" y="377"/>
                  <a:pt x="298" y="378"/>
                </a:cubicBezTo>
                <a:cubicBezTo>
                  <a:pt x="258" y="419"/>
                  <a:pt x="258" y="419"/>
                  <a:pt x="258" y="419"/>
                </a:cubicBezTo>
                <a:cubicBezTo>
                  <a:pt x="256" y="420"/>
                  <a:pt x="256" y="422"/>
                  <a:pt x="258" y="423"/>
                </a:cubicBezTo>
                <a:cubicBezTo>
                  <a:pt x="258" y="424"/>
                  <a:pt x="259" y="424"/>
                  <a:pt x="260" y="424"/>
                </a:cubicBezTo>
                <a:cubicBezTo>
                  <a:pt x="261" y="424"/>
                  <a:pt x="261" y="424"/>
                  <a:pt x="262" y="423"/>
                </a:cubicBezTo>
                <a:cubicBezTo>
                  <a:pt x="303" y="382"/>
                  <a:pt x="303" y="382"/>
                  <a:pt x="303" y="382"/>
                </a:cubicBezTo>
                <a:cubicBezTo>
                  <a:pt x="304" y="381"/>
                  <a:pt x="304" y="379"/>
                  <a:pt x="303" y="378"/>
                </a:cubicBezTo>
                <a:close/>
                <a:moveTo>
                  <a:pt x="458" y="225"/>
                </a:moveTo>
                <a:cubicBezTo>
                  <a:pt x="459" y="225"/>
                  <a:pt x="460" y="225"/>
                  <a:pt x="461" y="225"/>
                </a:cubicBezTo>
                <a:cubicBezTo>
                  <a:pt x="469" y="216"/>
                  <a:pt x="469" y="216"/>
                  <a:pt x="469" y="216"/>
                </a:cubicBezTo>
                <a:cubicBezTo>
                  <a:pt x="470" y="215"/>
                  <a:pt x="470" y="213"/>
                  <a:pt x="469" y="212"/>
                </a:cubicBezTo>
                <a:cubicBezTo>
                  <a:pt x="468" y="211"/>
                  <a:pt x="466" y="211"/>
                  <a:pt x="465" y="212"/>
                </a:cubicBezTo>
                <a:cubicBezTo>
                  <a:pt x="456" y="220"/>
                  <a:pt x="456" y="220"/>
                  <a:pt x="456" y="220"/>
                </a:cubicBezTo>
                <a:cubicBezTo>
                  <a:pt x="455" y="221"/>
                  <a:pt x="455" y="223"/>
                  <a:pt x="456" y="225"/>
                </a:cubicBezTo>
                <a:cubicBezTo>
                  <a:pt x="457" y="225"/>
                  <a:pt x="458" y="225"/>
                  <a:pt x="458" y="225"/>
                </a:cubicBezTo>
                <a:close/>
                <a:moveTo>
                  <a:pt x="466" y="232"/>
                </a:moveTo>
                <a:cubicBezTo>
                  <a:pt x="467" y="232"/>
                  <a:pt x="468" y="231"/>
                  <a:pt x="468" y="23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9" y="221"/>
                  <a:pt x="479" y="221"/>
                </a:cubicBezTo>
                <a:cubicBezTo>
                  <a:pt x="483" y="216"/>
                  <a:pt x="483" y="216"/>
                  <a:pt x="483" y="216"/>
                </a:cubicBezTo>
                <a:cubicBezTo>
                  <a:pt x="484" y="215"/>
                  <a:pt x="484" y="213"/>
                  <a:pt x="483" y="212"/>
                </a:cubicBezTo>
                <a:cubicBezTo>
                  <a:pt x="482" y="211"/>
                  <a:pt x="480" y="211"/>
                  <a:pt x="478" y="212"/>
                </a:cubicBezTo>
                <a:cubicBezTo>
                  <a:pt x="474" y="216"/>
                  <a:pt x="474" y="216"/>
                  <a:pt x="474" y="216"/>
                </a:cubicBezTo>
                <a:cubicBezTo>
                  <a:pt x="474" y="216"/>
                  <a:pt x="474" y="216"/>
                  <a:pt x="474" y="217"/>
                </a:cubicBezTo>
                <a:cubicBezTo>
                  <a:pt x="474" y="217"/>
                  <a:pt x="474" y="217"/>
                  <a:pt x="474" y="217"/>
                </a:cubicBezTo>
                <a:cubicBezTo>
                  <a:pt x="464" y="227"/>
                  <a:pt x="464" y="227"/>
                  <a:pt x="464" y="227"/>
                </a:cubicBezTo>
                <a:cubicBezTo>
                  <a:pt x="463" y="228"/>
                  <a:pt x="463" y="230"/>
                  <a:pt x="464" y="231"/>
                </a:cubicBezTo>
                <a:cubicBezTo>
                  <a:pt x="465" y="231"/>
                  <a:pt x="465" y="232"/>
                  <a:pt x="466" y="232"/>
                </a:cubicBezTo>
                <a:close/>
                <a:moveTo>
                  <a:pt x="316" y="382"/>
                </a:moveTo>
                <a:cubicBezTo>
                  <a:pt x="317" y="382"/>
                  <a:pt x="318" y="382"/>
                  <a:pt x="318" y="381"/>
                </a:cubicBezTo>
                <a:cubicBezTo>
                  <a:pt x="327" y="373"/>
                  <a:pt x="327" y="373"/>
                  <a:pt x="327" y="373"/>
                </a:cubicBezTo>
                <a:cubicBezTo>
                  <a:pt x="328" y="371"/>
                  <a:pt x="328" y="369"/>
                  <a:pt x="327" y="368"/>
                </a:cubicBezTo>
                <a:cubicBezTo>
                  <a:pt x="325" y="367"/>
                  <a:pt x="323" y="367"/>
                  <a:pt x="322" y="368"/>
                </a:cubicBezTo>
                <a:cubicBezTo>
                  <a:pt x="314" y="377"/>
                  <a:pt x="314" y="377"/>
                  <a:pt x="314" y="377"/>
                </a:cubicBezTo>
                <a:cubicBezTo>
                  <a:pt x="313" y="378"/>
                  <a:pt x="313" y="380"/>
                  <a:pt x="314" y="381"/>
                </a:cubicBezTo>
                <a:cubicBezTo>
                  <a:pt x="314" y="382"/>
                  <a:pt x="315" y="382"/>
                  <a:pt x="316" y="382"/>
                </a:cubicBezTo>
                <a:close/>
                <a:moveTo>
                  <a:pt x="524" y="166"/>
                </a:moveTo>
                <a:cubicBezTo>
                  <a:pt x="510" y="180"/>
                  <a:pt x="510" y="180"/>
                  <a:pt x="510" y="180"/>
                </a:cubicBezTo>
                <a:cubicBezTo>
                  <a:pt x="509" y="182"/>
                  <a:pt x="509" y="184"/>
                  <a:pt x="510" y="185"/>
                </a:cubicBezTo>
                <a:cubicBezTo>
                  <a:pt x="511" y="185"/>
                  <a:pt x="511" y="186"/>
                  <a:pt x="512" y="186"/>
                </a:cubicBezTo>
                <a:cubicBezTo>
                  <a:pt x="513" y="186"/>
                  <a:pt x="514" y="185"/>
                  <a:pt x="514" y="185"/>
                </a:cubicBezTo>
                <a:cubicBezTo>
                  <a:pt x="528" y="171"/>
                  <a:pt x="528" y="171"/>
                  <a:pt x="528" y="171"/>
                </a:cubicBezTo>
                <a:cubicBezTo>
                  <a:pt x="530" y="170"/>
                  <a:pt x="530" y="168"/>
                  <a:pt x="528" y="166"/>
                </a:cubicBezTo>
                <a:cubicBezTo>
                  <a:pt x="527" y="165"/>
                  <a:pt x="525" y="165"/>
                  <a:pt x="524" y="166"/>
                </a:cubicBezTo>
                <a:close/>
                <a:moveTo>
                  <a:pt x="340" y="357"/>
                </a:moveTo>
                <a:cubicBezTo>
                  <a:pt x="341" y="357"/>
                  <a:pt x="342" y="357"/>
                  <a:pt x="343" y="357"/>
                </a:cubicBezTo>
                <a:cubicBezTo>
                  <a:pt x="350" y="349"/>
                  <a:pt x="350" y="349"/>
                  <a:pt x="350" y="349"/>
                </a:cubicBezTo>
                <a:cubicBezTo>
                  <a:pt x="351" y="348"/>
                  <a:pt x="351" y="346"/>
                  <a:pt x="350" y="345"/>
                </a:cubicBezTo>
                <a:cubicBezTo>
                  <a:pt x="349" y="343"/>
                  <a:pt x="347" y="343"/>
                  <a:pt x="346" y="345"/>
                </a:cubicBezTo>
                <a:cubicBezTo>
                  <a:pt x="338" y="352"/>
                  <a:pt x="338" y="352"/>
                  <a:pt x="338" y="352"/>
                </a:cubicBezTo>
                <a:cubicBezTo>
                  <a:pt x="337" y="353"/>
                  <a:pt x="337" y="355"/>
                  <a:pt x="338" y="357"/>
                </a:cubicBezTo>
                <a:cubicBezTo>
                  <a:pt x="339" y="357"/>
                  <a:pt x="340" y="357"/>
                  <a:pt x="340" y="357"/>
                </a:cubicBezTo>
                <a:close/>
                <a:moveTo>
                  <a:pt x="296" y="403"/>
                </a:moveTo>
                <a:cubicBezTo>
                  <a:pt x="296" y="403"/>
                  <a:pt x="297" y="402"/>
                  <a:pt x="297" y="402"/>
                </a:cubicBezTo>
                <a:cubicBezTo>
                  <a:pt x="299" y="400"/>
                  <a:pt x="299" y="400"/>
                  <a:pt x="299" y="400"/>
                </a:cubicBezTo>
                <a:cubicBezTo>
                  <a:pt x="300" y="399"/>
                  <a:pt x="300" y="397"/>
                  <a:pt x="299" y="396"/>
                </a:cubicBezTo>
                <a:cubicBezTo>
                  <a:pt x="298" y="395"/>
                  <a:pt x="296" y="395"/>
                  <a:pt x="294" y="396"/>
                </a:cubicBezTo>
                <a:cubicBezTo>
                  <a:pt x="293" y="398"/>
                  <a:pt x="293" y="398"/>
                  <a:pt x="293" y="398"/>
                </a:cubicBezTo>
                <a:cubicBezTo>
                  <a:pt x="292" y="398"/>
                  <a:pt x="292" y="398"/>
                  <a:pt x="292" y="399"/>
                </a:cubicBezTo>
                <a:cubicBezTo>
                  <a:pt x="292" y="399"/>
                  <a:pt x="291" y="399"/>
                  <a:pt x="291" y="399"/>
                </a:cubicBezTo>
                <a:cubicBezTo>
                  <a:pt x="264" y="426"/>
                  <a:pt x="264" y="426"/>
                  <a:pt x="264" y="426"/>
                </a:cubicBezTo>
                <a:cubicBezTo>
                  <a:pt x="263" y="428"/>
                  <a:pt x="263" y="430"/>
                  <a:pt x="264" y="431"/>
                </a:cubicBezTo>
                <a:cubicBezTo>
                  <a:pt x="265" y="431"/>
                  <a:pt x="265" y="432"/>
                  <a:pt x="266" y="432"/>
                </a:cubicBezTo>
                <a:cubicBezTo>
                  <a:pt x="267" y="432"/>
                  <a:pt x="268" y="431"/>
                  <a:pt x="268" y="431"/>
                </a:cubicBezTo>
                <a:cubicBezTo>
                  <a:pt x="295" y="404"/>
                  <a:pt x="295" y="404"/>
                  <a:pt x="295" y="404"/>
                </a:cubicBezTo>
                <a:cubicBezTo>
                  <a:pt x="296" y="403"/>
                  <a:pt x="296" y="403"/>
                  <a:pt x="296" y="403"/>
                </a:cubicBezTo>
                <a:close/>
                <a:moveTo>
                  <a:pt x="575" y="120"/>
                </a:moveTo>
                <a:cubicBezTo>
                  <a:pt x="576" y="120"/>
                  <a:pt x="577" y="121"/>
                  <a:pt x="577" y="121"/>
                </a:cubicBezTo>
                <a:cubicBezTo>
                  <a:pt x="578" y="121"/>
                  <a:pt x="579" y="120"/>
                  <a:pt x="580" y="120"/>
                </a:cubicBezTo>
                <a:cubicBezTo>
                  <a:pt x="693" y="6"/>
                  <a:pt x="693" y="6"/>
                  <a:pt x="693" y="6"/>
                </a:cubicBezTo>
                <a:cubicBezTo>
                  <a:pt x="694" y="5"/>
                  <a:pt x="694" y="3"/>
                  <a:pt x="693" y="2"/>
                </a:cubicBezTo>
                <a:cubicBezTo>
                  <a:pt x="692" y="1"/>
                  <a:pt x="690" y="1"/>
                  <a:pt x="688" y="2"/>
                </a:cubicBezTo>
                <a:cubicBezTo>
                  <a:pt x="575" y="115"/>
                  <a:pt x="575" y="115"/>
                  <a:pt x="575" y="115"/>
                </a:cubicBezTo>
                <a:cubicBezTo>
                  <a:pt x="574" y="117"/>
                  <a:pt x="574" y="118"/>
                  <a:pt x="575" y="120"/>
                </a:cubicBezTo>
                <a:close/>
                <a:moveTo>
                  <a:pt x="362" y="350"/>
                </a:moveTo>
                <a:cubicBezTo>
                  <a:pt x="362" y="350"/>
                  <a:pt x="363" y="350"/>
                  <a:pt x="364" y="349"/>
                </a:cubicBezTo>
                <a:cubicBezTo>
                  <a:pt x="366" y="348"/>
                  <a:pt x="366" y="348"/>
                  <a:pt x="366" y="348"/>
                </a:cubicBezTo>
                <a:cubicBezTo>
                  <a:pt x="367" y="346"/>
                  <a:pt x="367" y="344"/>
                  <a:pt x="366" y="343"/>
                </a:cubicBezTo>
                <a:cubicBezTo>
                  <a:pt x="364" y="342"/>
                  <a:pt x="362" y="342"/>
                  <a:pt x="361" y="343"/>
                </a:cubicBezTo>
                <a:cubicBezTo>
                  <a:pt x="360" y="345"/>
                  <a:pt x="360" y="345"/>
                  <a:pt x="360" y="345"/>
                </a:cubicBezTo>
                <a:cubicBezTo>
                  <a:pt x="358" y="346"/>
                  <a:pt x="358" y="348"/>
                  <a:pt x="360" y="349"/>
                </a:cubicBezTo>
                <a:cubicBezTo>
                  <a:pt x="360" y="350"/>
                  <a:pt x="361" y="350"/>
                  <a:pt x="362" y="350"/>
                </a:cubicBezTo>
                <a:close/>
                <a:moveTo>
                  <a:pt x="489" y="216"/>
                </a:moveTo>
                <a:cubicBezTo>
                  <a:pt x="487" y="218"/>
                  <a:pt x="487" y="218"/>
                  <a:pt x="487" y="218"/>
                </a:cubicBezTo>
                <a:cubicBezTo>
                  <a:pt x="485" y="219"/>
                  <a:pt x="485" y="221"/>
                  <a:pt x="487" y="222"/>
                </a:cubicBezTo>
                <a:cubicBezTo>
                  <a:pt x="487" y="223"/>
                  <a:pt x="488" y="223"/>
                  <a:pt x="489" y="223"/>
                </a:cubicBezTo>
                <a:cubicBezTo>
                  <a:pt x="490" y="223"/>
                  <a:pt x="490" y="223"/>
                  <a:pt x="491" y="222"/>
                </a:cubicBezTo>
                <a:cubicBezTo>
                  <a:pt x="493" y="220"/>
                  <a:pt x="493" y="220"/>
                  <a:pt x="493" y="220"/>
                </a:cubicBezTo>
                <a:cubicBezTo>
                  <a:pt x="494" y="219"/>
                  <a:pt x="494" y="217"/>
                  <a:pt x="493" y="216"/>
                </a:cubicBezTo>
                <a:cubicBezTo>
                  <a:pt x="492" y="215"/>
                  <a:pt x="490" y="215"/>
                  <a:pt x="489" y="216"/>
                </a:cubicBezTo>
                <a:close/>
                <a:moveTo>
                  <a:pt x="293" y="416"/>
                </a:moveTo>
                <a:cubicBezTo>
                  <a:pt x="292" y="415"/>
                  <a:pt x="290" y="415"/>
                  <a:pt x="288" y="416"/>
                </a:cubicBezTo>
                <a:cubicBezTo>
                  <a:pt x="274" y="431"/>
                  <a:pt x="274" y="431"/>
                  <a:pt x="274" y="431"/>
                </a:cubicBezTo>
                <a:cubicBezTo>
                  <a:pt x="272" y="432"/>
                  <a:pt x="272" y="434"/>
                  <a:pt x="274" y="435"/>
                </a:cubicBezTo>
                <a:cubicBezTo>
                  <a:pt x="274" y="436"/>
                  <a:pt x="275" y="436"/>
                  <a:pt x="276" y="436"/>
                </a:cubicBezTo>
                <a:cubicBezTo>
                  <a:pt x="277" y="436"/>
                  <a:pt x="277" y="436"/>
                  <a:pt x="278" y="435"/>
                </a:cubicBezTo>
                <a:cubicBezTo>
                  <a:pt x="293" y="420"/>
                  <a:pt x="293" y="420"/>
                  <a:pt x="293" y="420"/>
                </a:cubicBezTo>
                <a:cubicBezTo>
                  <a:pt x="294" y="419"/>
                  <a:pt x="294" y="417"/>
                  <a:pt x="293" y="416"/>
                </a:cubicBezTo>
                <a:close/>
                <a:moveTo>
                  <a:pt x="583" y="125"/>
                </a:moveTo>
                <a:cubicBezTo>
                  <a:pt x="584" y="126"/>
                  <a:pt x="585" y="126"/>
                  <a:pt x="586" y="126"/>
                </a:cubicBezTo>
                <a:cubicBezTo>
                  <a:pt x="586" y="126"/>
                  <a:pt x="587" y="126"/>
                  <a:pt x="588" y="125"/>
                </a:cubicBezTo>
                <a:cubicBezTo>
                  <a:pt x="707" y="6"/>
                  <a:pt x="707" y="6"/>
                  <a:pt x="707" y="6"/>
                </a:cubicBezTo>
                <a:cubicBezTo>
                  <a:pt x="708" y="5"/>
                  <a:pt x="708" y="3"/>
                  <a:pt x="707" y="2"/>
                </a:cubicBezTo>
                <a:cubicBezTo>
                  <a:pt x="706" y="0"/>
                  <a:pt x="704" y="0"/>
                  <a:pt x="703" y="2"/>
                </a:cubicBezTo>
                <a:cubicBezTo>
                  <a:pt x="583" y="121"/>
                  <a:pt x="583" y="121"/>
                  <a:pt x="583" y="121"/>
                </a:cubicBezTo>
                <a:cubicBezTo>
                  <a:pt x="582" y="122"/>
                  <a:pt x="582" y="124"/>
                  <a:pt x="583" y="125"/>
                </a:cubicBezTo>
                <a:close/>
                <a:moveTo>
                  <a:pt x="502" y="210"/>
                </a:moveTo>
                <a:cubicBezTo>
                  <a:pt x="503" y="210"/>
                  <a:pt x="503" y="210"/>
                  <a:pt x="504" y="209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20" y="193"/>
                  <a:pt x="520" y="191"/>
                  <a:pt x="519" y="190"/>
                </a:cubicBezTo>
                <a:cubicBezTo>
                  <a:pt x="518" y="188"/>
                  <a:pt x="516" y="188"/>
                  <a:pt x="515" y="190"/>
                </a:cubicBezTo>
                <a:cubicBezTo>
                  <a:pt x="500" y="205"/>
                  <a:pt x="500" y="205"/>
                  <a:pt x="500" y="205"/>
                </a:cubicBezTo>
                <a:cubicBezTo>
                  <a:pt x="498" y="206"/>
                  <a:pt x="498" y="208"/>
                  <a:pt x="500" y="209"/>
                </a:cubicBezTo>
                <a:cubicBezTo>
                  <a:pt x="500" y="210"/>
                  <a:pt x="501" y="210"/>
                  <a:pt x="502" y="210"/>
                </a:cubicBezTo>
                <a:close/>
                <a:moveTo>
                  <a:pt x="341" y="368"/>
                </a:moveTo>
                <a:cubicBezTo>
                  <a:pt x="340" y="367"/>
                  <a:pt x="338" y="367"/>
                  <a:pt x="336" y="368"/>
                </a:cubicBezTo>
                <a:cubicBezTo>
                  <a:pt x="331" y="374"/>
                  <a:pt x="331" y="374"/>
                  <a:pt x="331" y="374"/>
                </a:cubicBezTo>
                <a:cubicBezTo>
                  <a:pt x="330" y="375"/>
                  <a:pt x="330" y="376"/>
                  <a:pt x="330" y="377"/>
                </a:cubicBezTo>
                <a:cubicBezTo>
                  <a:pt x="329" y="377"/>
                  <a:pt x="328" y="377"/>
                  <a:pt x="327" y="378"/>
                </a:cubicBezTo>
                <a:cubicBezTo>
                  <a:pt x="325" y="380"/>
                  <a:pt x="325" y="380"/>
                  <a:pt x="325" y="380"/>
                </a:cubicBezTo>
                <a:cubicBezTo>
                  <a:pt x="324" y="381"/>
                  <a:pt x="324" y="383"/>
                  <a:pt x="325" y="384"/>
                </a:cubicBezTo>
                <a:cubicBezTo>
                  <a:pt x="325" y="385"/>
                  <a:pt x="326" y="385"/>
                  <a:pt x="327" y="385"/>
                </a:cubicBezTo>
                <a:cubicBezTo>
                  <a:pt x="328" y="385"/>
                  <a:pt x="329" y="385"/>
                  <a:pt x="329" y="384"/>
                </a:cubicBezTo>
                <a:cubicBezTo>
                  <a:pt x="331" y="382"/>
                  <a:pt x="331" y="382"/>
                  <a:pt x="331" y="382"/>
                </a:cubicBezTo>
                <a:cubicBezTo>
                  <a:pt x="332" y="381"/>
                  <a:pt x="332" y="380"/>
                  <a:pt x="332" y="379"/>
                </a:cubicBezTo>
                <a:cubicBezTo>
                  <a:pt x="332" y="379"/>
                  <a:pt x="332" y="379"/>
                  <a:pt x="333" y="379"/>
                </a:cubicBezTo>
                <a:cubicBezTo>
                  <a:pt x="334" y="379"/>
                  <a:pt x="334" y="379"/>
                  <a:pt x="335" y="378"/>
                </a:cubicBezTo>
                <a:cubicBezTo>
                  <a:pt x="341" y="372"/>
                  <a:pt x="341" y="372"/>
                  <a:pt x="341" y="372"/>
                </a:cubicBezTo>
                <a:cubicBezTo>
                  <a:pt x="342" y="371"/>
                  <a:pt x="342" y="369"/>
                  <a:pt x="341" y="368"/>
                </a:cubicBezTo>
                <a:close/>
                <a:moveTo>
                  <a:pt x="340" y="382"/>
                </a:moveTo>
                <a:cubicBezTo>
                  <a:pt x="341" y="383"/>
                  <a:pt x="342" y="383"/>
                  <a:pt x="343" y="383"/>
                </a:cubicBezTo>
                <a:cubicBezTo>
                  <a:pt x="343" y="383"/>
                  <a:pt x="344" y="383"/>
                  <a:pt x="345" y="382"/>
                </a:cubicBezTo>
                <a:cubicBezTo>
                  <a:pt x="350" y="377"/>
                  <a:pt x="350" y="377"/>
                  <a:pt x="350" y="377"/>
                </a:cubicBezTo>
                <a:cubicBezTo>
                  <a:pt x="351" y="376"/>
                  <a:pt x="351" y="374"/>
                  <a:pt x="350" y="373"/>
                </a:cubicBezTo>
                <a:cubicBezTo>
                  <a:pt x="349" y="372"/>
                  <a:pt x="347" y="372"/>
                  <a:pt x="346" y="373"/>
                </a:cubicBezTo>
                <a:cubicBezTo>
                  <a:pt x="340" y="378"/>
                  <a:pt x="340" y="378"/>
                  <a:pt x="340" y="378"/>
                </a:cubicBezTo>
                <a:cubicBezTo>
                  <a:pt x="339" y="379"/>
                  <a:pt x="339" y="381"/>
                  <a:pt x="340" y="382"/>
                </a:cubicBezTo>
                <a:close/>
                <a:moveTo>
                  <a:pt x="308" y="415"/>
                </a:moveTo>
                <a:cubicBezTo>
                  <a:pt x="307" y="414"/>
                  <a:pt x="305" y="414"/>
                  <a:pt x="303" y="415"/>
                </a:cubicBezTo>
                <a:cubicBezTo>
                  <a:pt x="283" y="435"/>
                  <a:pt x="283" y="435"/>
                  <a:pt x="283" y="435"/>
                </a:cubicBezTo>
                <a:cubicBezTo>
                  <a:pt x="282" y="436"/>
                  <a:pt x="282" y="438"/>
                  <a:pt x="283" y="439"/>
                </a:cubicBezTo>
                <a:cubicBezTo>
                  <a:pt x="284" y="440"/>
                  <a:pt x="285" y="440"/>
                  <a:pt x="286" y="440"/>
                </a:cubicBezTo>
                <a:cubicBezTo>
                  <a:pt x="286" y="440"/>
                  <a:pt x="287" y="440"/>
                  <a:pt x="288" y="439"/>
                </a:cubicBezTo>
                <a:cubicBezTo>
                  <a:pt x="308" y="419"/>
                  <a:pt x="308" y="419"/>
                  <a:pt x="308" y="419"/>
                </a:cubicBezTo>
                <a:cubicBezTo>
                  <a:pt x="309" y="418"/>
                  <a:pt x="309" y="416"/>
                  <a:pt x="308" y="415"/>
                </a:cubicBezTo>
                <a:close/>
                <a:moveTo>
                  <a:pt x="516" y="210"/>
                </a:moveTo>
                <a:cubicBezTo>
                  <a:pt x="517" y="210"/>
                  <a:pt x="517" y="210"/>
                  <a:pt x="518" y="209"/>
                </a:cubicBezTo>
                <a:cubicBezTo>
                  <a:pt x="531" y="196"/>
                  <a:pt x="531" y="196"/>
                  <a:pt x="531" y="196"/>
                </a:cubicBezTo>
                <a:cubicBezTo>
                  <a:pt x="532" y="195"/>
                  <a:pt x="532" y="193"/>
                  <a:pt x="531" y="192"/>
                </a:cubicBezTo>
                <a:cubicBezTo>
                  <a:pt x="530" y="191"/>
                  <a:pt x="528" y="191"/>
                  <a:pt x="526" y="192"/>
                </a:cubicBezTo>
                <a:cubicBezTo>
                  <a:pt x="514" y="205"/>
                  <a:pt x="514" y="205"/>
                  <a:pt x="514" y="205"/>
                </a:cubicBezTo>
                <a:cubicBezTo>
                  <a:pt x="512" y="206"/>
                  <a:pt x="512" y="208"/>
                  <a:pt x="514" y="209"/>
                </a:cubicBezTo>
                <a:cubicBezTo>
                  <a:pt x="514" y="210"/>
                  <a:pt x="515" y="210"/>
                  <a:pt x="516" y="210"/>
                </a:cubicBezTo>
                <a:close/>
                <a:moveTo>
                  <a:pt x="719" y="4"/>
                </a:moveTo>
                <a:cubicBezTo>
                  <a:pt x="718" y="2"/>
                  <a:pt x="716" y="2"/>
                  <a:pt x="715" y="4"/>
                </a:cubicBezTo>
                <a:cubicBezTo>
                  <a:pt x="675" y="44"/>
                  <a:pt x="675" y="44"/>
                  <a:pt x="675" y="44"/>
                </a:cubicBezTo>
                <a:cubicBezTo>
                  <a:pt x="675" y="44"/>
                  <a:pt x="675" y="43"/>
                  <a:pt x="675" y="43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8" y="100"/>
                  <a:pt x="618" y="100"/>
                  <a:pt x="618" y="100"/>
                </a:cubicBezTo>
                <a:cubicBezTo>
                  <a:pt x="609" y="109"/>
                  <a:pt x="609" y="109"/>
                  <a:pt x="609" y="109"/>
                </a:cubicBezTo>
                <a:cubicBezTo>
                  <a:pt x="609" y="109"/>
                  <a:pt x="609" y="110"/>
                  <a:pt x="608" y="110"/>
                </a:cubicBezTo>
                <a:cubicBezTo>
                  <a:pt x="608" y="110"/>
                  <a:pt x="608" y="110"/>
                  <a:pt x="608" y="111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1" y="127"/>
                  <a:pt x="591" y="129"/>
                  <a:pt x="592" y="130"/>
                </a:cubicBezTo>
                <a:cubicBezTo>
                  <a:pt x="593" y="131"/>
                  <a:pt x="594" y="131"/>
                  <a:pt x="595" y="131"/>
                </a:cubicBezTo>
                <a:cubicBezTo>
                  <a:pt x="595" y="131"/>
                  <a:pt x="596" y="131"/>
                  <a:pt x="597" y="130"/>
                </a:cubicBezTo>
                <a:cubicBezTo>
                  <a:pt x="612" y="115"/>
                  <a:pt x="612" y="115"/>
                  <a:pt x="612" y="115"/>
                </a:cubicBezTo>
                <a:cubicBezTo>
                  <a:pt x="612" y="115"/>
                  <a:pt x="612" y="115"/>
                  <a:pt x="613" y="114"/>
                </a:cubicBezTo>
                <a:cubicBezTo>
                  <a:pt x="613" y="114"/>
                  <a:pt x="613" y="114"/>
                  <a:pt x="613" y="114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7" y="101"/>
                  <a:pt x="627" y="101"/>
                  <a:pt x="627" y="101"/>
                </a:cubicBezTo>
                <a:cubicBezTo>
                  <a:pt x="719" y="8"/>
                  <a:pt x="719" y="8"/>
                  <a:pt x="719" y="8"/>
                </a:cubicBezTo>
                <a:cubicBezTo>
                  <a:pt x="720" y="7"/>
                  <a:pt x="720" y="5"/>
                  <a:pt x="719" y="4"/>
                </a:cubicBezTo>
                <a:close/>
                <a:moveTo>
                  <a:pt x="370" y="352"/>
                </a:moveTo>
                <a:cubicBezTo>
                  <a:pt x="369" y="351"/>
                  <a:pt x="367" y="351"/>
                  <a:pt x="366" y="352"/>
                </a:cubicBezTo>
                <a:cubicBezTo>
                  <a:pt x="364" y="354"/>
                  <a:pt x="364" y="354"/>
                  <a:pt x="364" y="354"/>
                </a:cubicBezTo>
                <a:cubicBezTo>
                  <a:pt x="363" y="355"/>
                  <a:pt x="363" y="357"/>
                  <a:pt x="364" y="358"/>
                </a:cubicBezTo>
                <a:cubicBezTo>
                  <a:pt x="365" y="359"/>
                  <a:pt x="366" y="359"/>
                  <a:pt x="366" y="359"/>
                </a:cubicBezTo>
                <a:cubicBezTo>
                  <a:pt x="367" y="359"/>
                  <a:pt x="368" y="359"/>
                  <a:pt x="369" y="358"/>
                </a:cubicBezTo>
                <a:cubicBezTo>
                  <a:pt x="370" y="357"/>
                  <a:pt x="370" y="357"/>
                  <a:pt x="370" y="357"/>
                </a:cubicBezTo>
                <a:cubicBezTo>
                  <a:pt x="372" y="356"/>
                  <a:pt x="372" y="354"/>
                  <a:pt x="370" y="352"/>
                </a:cubicBezTo>
                <a:close/>
                <a:moveTo>
                  <a:pt x="317" y="419"/>
                </a:moveTo>
                <a:cubicBezTo>
                  <a:pt x="316" y="418"/>
                  <a:pt x="314" y="418"/>
                  <a:pt x="313" y="419"/>
                </a:cubicBezTo>
                <a:cubicBezTo>
                  <a:pt x="293" y="439"/>
                  <a:pt x="293" y="439"/>
                  <a:pt x="293" y="439"/>
                </a:cubicBezTo>
                <a:cubicBezTo>
                  <a:pt x="292" y="441"/>
                  <a:pt x="292" y="443"/>
                  <a:pt x="293" y="444"/>
                </a:cubicBezTo>
                <a:cubicBezTo>
                  <a:pt x="294" y="444"/>
                  <a:pt x="294" y="445"/>
                  <a:pt x="295" y="445"/>
                </a:cubicBezTo>
                <a:cubicBezTo>
                  <a:pt x="296" y="445"/>
                  <a:pt x="297" y="444"/>
                  <a:pt x="297" y="444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9" y="423"/>
                  <a:pt x="319" y="421"/>
                  <a:pt x="317" y="419"/>
                </a:cubicBezTo>
                <a:close/>
                <a:moveTo>
                  <a:pt x="722" y="15"/>
                </a:moveTo>
                <a:cubicBezTo>
                  <a:pt x="721" y="13"/>
                  <a:pt x="719" y="13"/>
                  <a:pt x="718" y="15"/>
                </a:cubicBezTo>
                <a:cubicBezTo>
                  <a:pt x="641" y="92"/>
                  <a:pt x="641" y="92"/>
                  <a:pt x="641" y="92"/>
                </a:cubicBezTo>
                <a:cubicBezTo>
                  <a:pt x="639" y="93"/>
                  <a:pt x="639" y="95"/>
                  <a:pt x="641" y="96"/>
                </a:cubicBezTo>
                <a:cubicBezTo>
                  <a:pt x="641" y="97"/>
                  <a:pt x="642" y="97"/>
                  <a:pt x="643" y="97"/>
                </a:cubicBezTo>
                <a:cubicBezTo>
                  <a:pt x="644" y="97"/>
                  <a:pt x="644" y="97"/>
                  <a:pt x="645" y="96"/>
                </a:cubicBezTo>
                <a:cubicBezTo>
                  <a:pt x="722" y="19"/>
                  <a:pt x="722" y="19"/>
                  <a:pt x="722" y="19"/>
                </a:cubicBezTo>
                <a:cubicBezTo>
                  <a:pt x="723" y="18"/>
                  <a:pt x="723" y="16"/>
                  <a:pt x="722" y="15"/>
                </a:cubicBezTo>
                <a:close/>
                <a:moveTo>
                  <a:pt x="524" y="216"/>
                </a:moveTo>
                <a:cubicBezTo>
                  <a:pt x="524" y="216"/>
                  <a:pt x="525" y="216"/>
                  <a:pt x="526" y="215"/>
                </a:cubicBezTo>
                <a:cubicBezTo>
                  <a:pt x="534" y="208"/>
                  <a:pt x="534" y="208"/>
                  <a:pt x="534" y="208"/>
                </a:cubicBezTo>
                <a:cubicBezTo>
                  <a:pt x="535" y="206"/>
                  <a:pt x="535" y="204"/>
                  <a:pt x="534" y="203"/>
                </a:cubicBezTo>
                <a:cubicBezTo>
                  <a:pt x="532" y="202"/>
                  <a:pt x="530" y="202"/>
                  <a:pt x="529" y="203"/>
                </a:cubicBezTo>
                <a:cubicBezTo>
                  <a:pt x="522" y="211"/>
                  <a:pt x="522" y="211"/>
                  <a:pt x="522" y="211"/>
                </a:cubicBezTo>
                <a:cubicBezTo>
                  <a:pt x="520" y="212"/>
                  <a:pt x="520" y="214"/>
                  <a:pt x="522" y="215"/>
                </a:cubicBezTo>
                <a:cubicBezTo>
                  <a:pt x="522" y="216"/>
                  <a:pt x="523" y="216"/>
                  <a:pt x="524" y="216"/>
                </a:cubicBezTo>
                <a:close/>
                <a:moveTo>
                  <a:pt x="351" y="389"/>
                </a:moveTo>
                <a:cubicBezTo>
                  <a:pt x="352" y="389"/>
                  <a:pt x="353" y="388"/>
                  <a:pt x="353" y="388"/>
                </a:cubicBezTo>
                <a:cubicBezTo>
                  <a:pt x="359" y="382"/>
                  <a:pt x="359" y="382"/>
                  <a:pt x="359" y="382"/>
                </a:cubicBezTo>
                <a:cubicBezTo>
                  <a:pt x="360" y="381"/>
                  <a:pt x="360" y="379"/>
                  <a:pt x="359" y="377"/>
                </a:cubicBezTo>
                <a:cubicBezTo>
                  <a:pt x="358" y="376"/>
                  <a:pt x="356" y="376"/>
                  <a:pt x="355" y="377"/>
                </a:cubicBezTo>
                <a:cubicBezTo>
                  <a:pt x="349" y="383"/>
                  <a:pt x="349" y="383"/>
                  <a:pt x="349" y="383"/>
                </a:cubicBezTo>
                <a:cubicBezTo>
                  <a:pt x="348" y="385"/>
                  <a:pt x="348" y="387"/>
                  <a:pt x="349" y="388"/>
                </a:cubicBezTo>
                <a:cubicBezTo>
                  <a:pt x="350" y="388"/>
                  <a:pt x="350" y="389"/>
                  <a:pt x="351" y="389"/>
                </a:cubicBezTo>
                <a:close/>
                <a:moveTo>
                  <a:pt x="741" y="10"/>
                </a:moveTo>
                <a:cubicBezTo>
                  <a:pt x="740" y="9"/>
                  <a:pt x="738" y="9"/>
                  <a:pt x="736" y="10"/>
                </a:cubicBezTo>
                <a:cubicBezTo>
                  <a:pt x="667" y="79"/>
                  <a:pt x="667" y="79"/>
                  <a:pt x="667" y="79"/>
                </a:cubicBezTo>
                <a:cubicBezTo>
                  <a:pt x="666" y="81"/>
                  <a:pt x="666" y="83"/>
                  <a:pt x="667" y="84"/>
                </a:cubicBezTo>
                <a:cubicBezTo>
                  <a:pt x="668" y="84"/>
                  <a:pt x="668" y="85"/>
                  <a:pt x="669" y="85"/>
                </a:cubicBezTo>
                <a:cubicBezTo>
                  <a:pt x="670" y="85"/>
                  <a:pt x="671" y="84"/>
                  <a:pt x="671" y="84"/>
                </a:cubicBezTo>
                <a:cubicBezTo>
                  <a:pt x="741" y="14"/>
                  <a:pt x="741" y="14"/>
                  <a:pt x="741" y="14"/>
                </a:cubicBezTo>
                <a:cubicBezTo>
                  <a:pt x="742" y="13"/>
                  <a:pt x="742" y="11"/>
                  <a:pt x="741" y="10"/>
                </a:cubicBezTo>
                <a:close/>
                <a:moveTo>
                  <a:pt x="319" y="436"/>
                </a:moveTo>
                <a:cubicBezTo>
                  <a:pt x="320" y="435"/>
                  <a:pt x="320" y="433"/>
                  <a:pt x="319" y="432"/>
                </a:cubicBezTo>
                <a:cubicBezTo>
                  <a:pt x="318" y="431"/>
                  <a:pt x="316" y="431"/>
                  <a:pt x="314" y="432"/>
                </a:cubicBezTo>
                <a:cubicBezTo>
                  <a:pt x="299" y="447"/>
                  <a:pt x="299" y="447"/>
                  <a:pt x="299" y="447"/>
                </a:cubicBezTo>
                <a:cubicBezTo>
                  <a:pt x="298" y="448"/>
                  <a:pt x="298" y="450"/>
                  <a:pt x="299" y="452"/>
                </a:cubicBezTo>
                <a:cubicBezTo>
                  <a:pt x="300" y="452"/>
                  <a:pt x="301" y="452"/>
                  <a:pt x="301" y="452"/>
                </a:cubicBezTo>
                <a:cubicBezTo>
                  <a:pt x="302" y="452"/>
                  <a:pt x="303" y="452"/>
                  <a:pt x="304" y="452"/>
                </a:cubicBezTo>
                <a:lnTo>
                  <a:pt x="319" y="436"/>
                </a:lnTo>
                <a:close/>
                <a:moveTo>
                  <a:pt x="369" y="382"/>
                </a:moveTo>
                <a:cubicBezTo>
                  <a:pt x="368" y="380"/>
                  <a:pt x="366" y="380"/>
                  <a:pt x="365" y="382"/>
                </a:cubicBezTo>
                <a:cubicBezTo>
                  <a:pt x="357" y="389"/>
                  <a:pt x="357" y="389"/>
                  <a:pt x="357" y="389"/>
                </a:cubicBezTo>
                <a:cubicBezTo>
                  <a:pt x="356" y="390"/>
                  <a:pt x="356" y="392"/>
                  <a:pt x="357" y="393"/>
                </a:cubicBezTo>
                <a:cubicBezTo>
                  <a:pt x="358" y="394"/>
                  <a:pt x="359" y="394"/>
                  <a:pt x="360" y="394"/>
                </a:cubicBezTo>
                <a:cubicBezTo>
                  <a:pt x="360" y="394"/>
                  <a:pt x="361" y="394"/>
                  <a:pt x="362" y="393"/>
                </a:cubicBezTo>
                <a:cubicBezTo>
                  <a:pt x="369" y="386"/>
                  <a:pt x="369" y="386"/>
                  <a:pt x="369" y="386"/>
                </a:cubicBezTo>
                <a:cubicBezTo>
                  <a:pt x="370" y="385"/>
                  <a:pt x="370" y="383"/>
                  <a:pt x="369" y="382"/>
                </a:cubicBezTo>
                <a:close/>
                <a:moveTo>
                  <a:pt x="376" y="370"/>
                </a:moveTo>
                <a:cubicBezTo>
                  <a:pt x="375" y="371"/>
                  <a:pt x="375" y="371"/>
                  <a:pt x="375" y="371"/>
                </a:cubicBezTo>
                <a:cubicBezTo>
                  <a:pt x="374" y="373"/>
                  <a:pt x="374" y="375"/>
                  <a:pt x="375" y="376"/>
                </a:cubicBezTo>
                <a:cubicBezTo>
                  <a:pt x="375" y="376"/>
                  <a:pt x="376" y="377"/>
                  <a:pt x="377" y="377"/>
                </a:cubicBezTo>
                <a:cubicBezTo>
                  <a:pt x="378" y="377"/>
                  <a:pt x="379" y="376"/>
                  <a:pt x="379" y="376"/>
                </a:cubicBezTo>
                <a:cubicBezTo>
                  <a:pt x="380" y="375"/>
                  <a:pt x="380" y="375"/>
                  <a:pt x="380" y="375"/>
                </a:cubicBezTo>
                <a:cubicBezTo>
                  <a:pt x="381" y="374"/>
                  <a:pt x="381" y="372"/>
                  <a:pt x="380" y="370"/>
                </a:cubicBezTo>
                <a:cubicBezTo>
                  <a:pt x="379" y="369"/>
                  <a:pt x="377" y="369"/>
                  <a:pt x="376" y="370"/>
                </a:cubicBezTo>
                <a:close/>
                <a:moveTo>
                  <a:pt x="698" y="67"/>
                </a:moveTo>
                <a:cubicBezTo>
                  <a:pt x="697" y="65"/>
                  <a:pt x="695" y="65"/>
                  <a:pt x="694" y="67"/>
                </a:cubicBezTo>
                <a:cubicBezTo>
                  <a:pt x="685" y="76"/>
                  <a:pt x="685" y="76"/>
                  <a:pt x="685" y="76"/>
                </a:cubicBezTo>
                <a:cubicBezTo>
                  <a:pt x="683" y="77"/>
                  <a:pt x="683" y="79"/>
                  <a:pt x="685" y="80"/>
                </a:cubicBezTo>
                <a:cubicBezTo>
                  <a:pt x="685" y="81"/>
                  <a:pt x="686" y="81"/>
                  <a:pt x="687" y="81"/>
                </a:cubicBezTo>
                <a:cubicBezTo>
                  <a:pt x="688" y="81"/>
                  <a:pt x="688" y="81"/>
                  <a:pt x="689" y="80"/>
                </a:cubicBezTo>
                <a:cubicBezTo>
                  <a:pt x="698" y="71"/>
                  <a:pt x="698" y="71"/>
                  <a:pt x="698" y="71"/>
                </a:cubicBezTo>
                <a:cubicBezTo>
                  <a:pt x="699" y="70"/>
                  <a:pt x="699" y="68"/>
                  <a:pt x="698" y="67"/>
                </a:cubicBezTo>
                <a:close/>
                <a:moveTo>
                  <a:pt x="735" y="30"/>
                </a:moveTo>
                <a:cubicBezTo>
                  <a:pt x="734" y="28"/>
                  <a:pt x="732" y="28"/>
                  <a:pt x="731" y="3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699" y="62"/>
                  <a:pt x="699" y="62"/>
                  <a:pt x="699" y="62"/>
                </a:cubicBezTo>
                <a:cubicBezTo>
                  <a:pt x="697" y="63"/>
                  <a:pt x="697" y="65"/>
                  <a:pt x="699" y="66"/>
                </a:cubicBezTo>
                <a:cubicBezTo>
                  <a:pt x="699" y="67"/>
                  <a:pt x="700" y="67"/>
                  <a:pt x="701" y="67"/>
                </a:cubicBezTo>
                <a:cubicBezTo>
                  <a:pt x="702" y="67"/>
                  <a:pt x="702" y="67"/>
                  <a:pt x="703" y="66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4" y="55"/>
                  <a:pt x="714" y="55"/>
                  <a:pt x="714" y="55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35" y="34"/>
                  <a:pt x="735" y="34"/>
                  <a:pt x="735" y="34"/>
                </a:cubicBezTo>
                <a:cubicBezTo>
                  <a:pt x="736" y="33"/>
                  <a:pt x="736" y="31"/>
                  <a:pt x="735" y="30"/>
                </a:cubicBezTo>
                <a:close/>
                <a:moveTo>
                  <a:pt x="751" y="17"/>
                </a:moveTo>
                <a:cubicBezTo>
                  <a:pt x="751" y="17"/>
                  <a:pt x="752" y="17"/>
                  <a:pt x="753" y="16"/>
                </a:cubicBezTo>
                <a:cubicBezTo>
                  <a:pt x="755" y="14"/>
                  <a:pt x="755" y="14"/>
                  <a:pt x="755" y="14"/>
                </a:cubicBezTo>
                <a:cubicBezTo>
                  <a:pt x="757" y="12"/>
                  <a:pt x="757" y="10"/>
                  <a:pt x="755" y="9"/>
                </a:cubicBezTo>
                <a:cubicBezTo>
                  <a:pt x="754" y="8"/>
                  <a:pt x="752" y="8"/>
                  <a:pt x="751" y="9"/>
                </a:cubicBezTo>
                <a:cubicBezTo>
                  <a:pt x="748" y="12"/>
                  <a:pt x="748" y="12"/>
                  <a:pt x="748" y="12"/>
                </a:cubicBezTo>
                <a:cubicBezTo>
                  <a:pt x="747" y="13"/>
                  <a:pt x="747" y="15"/>
                  <a:pt x="748" y="16"/>
                </a:cubicBezTo>
                <a:cubicBezTo>
                  <a:pt x="749" y="17"/>
                  <a:pt x="750" y="17"/>
                  <a:pt x="751" y="17"/>
                </a:cubicBezTo>
                <a:close/>
                <a:moveTo>
                  <a:pt x="317" y="448"/>
                </a:moveTo>
                <a:cubicBezTo>
                  <a:pt x="316" y="447"/>
                  <a:pt x="314" y="447"/>
                  <a:pt x="312" y="448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6"/>
                  <a:pt x="305" y="456"/>
                </a:cubicBezTo>
                <a:cubicBezTo>
                  <a:pt x="303" y="458"/>
                  <a:pt x="303" y="458"/>
                  <a:pt x="303" y="458"/>
                </a:cubicBezTo>
                <a:cubicBezTo>
                  <a:pt x="302" y="459"/>
                  <a:pt x="302" y="461"/>
                  <a:pt x="303" y="462"/>
                </a:cubicBezTo>
                <a:cubicBezTo>
                  <a:pt x="303" y="463"/>
                  <a:pt x="304" y="463"/>
                  <a:pt x="305" y="463"/>
                </a:cubicBezTo>
                <a:cubicBezTo>
                  <a:pt x="306" y="463"/>
                  <a:pt x="306" y="463"/>
                  <a:pt x="307" y="462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10" y="459"/>
                  <a:pt x="310" y="459"/>
                </a:cubicBezTo>
                <a:cubicBezTo>
                  <a:pt x="317" y="452"/>
                  <a:pt x="317" y="452"/>
                  <a:pt x="317" y="452"/>
                </a:cubicBezTo>
                <a:cubicBezTo>
                  <a:pt x="318" y="451"/>
                  <a:pt x="318" y="449"/>
                  <a:pt x="317" y="448"/>
                </a:cubicBezTo>
                <a:close/>
                <a:moveTo>
                  <a:pt x="359" y="401"/>
                </a:moveTo>
                <a:cubicBezTo>
                  <a:pt x="357" y="403"/>
                  <a:pt x="357" y="403"/>
                  <a:pt x="357" y="403"/>
                </a:cubicBezTo>
                <a:cubicBezTo>
                  <a:pt x="356" y="404"/>
                  <a:pt x="356" y="406"/>
                  <a:pt x="357" y="407"/>
                </a:cubicBezTo>
                <a:cubicBezTo>
                  <a:pt x="358" y="408"/>
                  <a:pt x="359" y="408"/>
                  <a:pt x="360" y="408"/>
                </a:cubicBezTo>
                <a:cubicBezTo>
                  <a:pt x="360" y="408"/>
                  <a:pt x="361" y="408"/>
                  <a:pt x="362" y="407"/>
                </a:cubicBezTo>
                <a:cubicBezTo>
                  <a:pt x="364" y="405"/>
                  <a:pt x="364" y="405"/>
                  <a:pt x="364" y="405"/>
                </a:cubicBezTo>
                <a:cubicBezTo>
                  <a:pt x="365" y="404"/>
                  <a:pt x="365" y="402"/>
                  <a:pt x="364" y="401"/>
                </a:cubicBezTo>
                <a:cubicBezTo>
                  <a:pt x="362" y="400"/>
                  <a:pt x="360" y="400"/>
                  <a:pt x="359" y="401"/>
                </a:cubicBezTo>
                <a:close/>
                <a:moveTo>
                  <a:pt x="322" y="457"/>
                </a:moveTo>
                <a:cubicBezTo>
                  <a:pt x="321" y="456"/>
                  <a:pt x="319" y="456"/>
                  <a:pt x="317" y="457"/>
                </a:cubicBezTo>
                <a:cubicBezTo>
                  <a:pt x="311" y="463"/>
                  <a:pt x="311" y="463"/>
                  <a:pt x="311" y="463"/>
                </a:cubicBezTo>
                <a:cubicBezTo>
                  <a:pt x="310" y="465"/>
                  <a:pt x="310" y="467"/>
                  <a:pt x="311" y="468"/>
                </a:cubicBezTo>
                <a:cubicBezTo>
                  <a:pt x="312" y="468"/>
                  <a:pt x="312" y="469"/>
                  <a:pt x="313" y="469"/>
                </a:cubicBezTo>
                <a:cubicBezTo>
                  <a:pt x="314" y="469"/>
                  <a:pt x="315" y="468"/>
                  <a:pt x="315" y="468"/>
                </a:cubicBezTo>
                <a:cubicBezTo>
                  <a:pt x="322" y="461"/>
                  <a:pt x="322" y="461"/>
                  <a:pt x="322" y="461"/>
                </a:cubicBezTo>
                <a:cubicBezTo>
                  <a:pt x="323" y="460"/>
                  <a:pt x="323" y="458"/>
                  <a:pt x="322" y="457"/>
                </a:cubicBezTo>
                <a:close/>
                <a:moveTo>
                  <a:pt x="385" y="389"/>
                </a:moveTo>
                <a:cubicBezTo>
                  <a:pt x="381" y="394"/>
                  <a:pt x="381" y="394"/>
                  <a:pt x="381" y="394"/>
                </a:cubicBezTo>
                <a:cubicBezTo>
                  <a:pt x="379" y="395"/>
                  <a:pt x="379" y="397"/>
                  <a:pt x="380" y="398"/>
                </a:cubicBezTo>
                <a:cubicBezTo>
                  <a:pt x="379" y="397"/>
                  <a:pt x="377" y="397"/>
                  <a:pt x="376" y="398"/>
                </a:cubicBezTo>
                <a:cubicBezTo>
                  <a:pt x="373" y="401"/>
                  <a:pt x="373" y="401"/>
                  <a:pt x="373" y="401"/>
                </a:cubicBezTo>
                <a:cubicBezTo>
                  <a:pt x="372" y="402"/>
                  <a:pt x="372" y="404"/>
                  <a:pt x="373" y="405"/>
                </a:cubicBezTo>
                <a:cubicBezTo>
                  <a:pt x="374" y="406"/>
                  <a:pt x="375" y="406"/>
                  <a:pt x="376" y="406"/>
                </a:cubicBezTo>
                <a:cubicBezTo>
                  <a:pt x="376" y="406"/>
                  <a:pt x="377" y="406"/>
                  <a:pt x="378" y="405"/>
                </a:cubicBezTo>
                <a:cubicBezTo>
                  <a:pt x="381" y="402"/>
                  <a:pt x="381" y="402"/>
                  <a:pt x="381" y="402"/>
                </a:cubicBezTo>
                <a:cubicBezTo>
                  <a:pt x="382" y="401"/>
                  <a:pt x="382" y="400"/>
                  <a:pt x="381" y="398"/>
                </a:cubicBezTo>
                <a:cubicBezTo>
                  <a:pt x="381" y="399"/>
                  <a:pt x="382" y="399"/>
                  <a:pt x="383" y="399"/>
                </a:cubicBezTo>
                <a:cubicBezTo>
                  <a:pt x="384" y="399"/>
                  <a:pt x="384" y="399"/>
                  <a:pt x="385" y="398"/>
                </a:cubicBezTo>
                <a:cubicBezTo>
                  <a:pt x="390" y="394"/>
                  <a:pt x="390" y="394"/>
                  <a:pt x="390" y="394"/>
                </a:cubicBezTo>
                <a:cubicBezTo>
                  <a:pt x="391" y="392"/>
                  <a:pt x="391" y="390"/>
                  <a:pt x="390" y="389"/>
                </a:cubicBezTo>
                <a:cubicBezTo>
                  <a:pt x="388" y="388"/>
                  <a:pt x="386" y="388"/>
                  <a:pt x="385" y="389"/>
                </a:cubicBezTo>
                <a:close/>
                <a:moveTo>
                  <a:pt x="401" y="396"/>
                </a:moveTo>
                <a:cubicBezTo>
                  <a:pt x="402" y="395"/>
                  <a:pt x="402" y="393"/>
                  <a:pt x="401" y="392"/>
                </a:cubicBezTo>
                <a:cubicBezTo>
                  <a:pt x="400" y="391"/>
                  <a:pt x="398" y="391"/>
                  <a:pt x="397" y="392"/>
                </a:cubicBezTo>
                <a:cubicBezTo>
                  <a:pt x="385" y="403"/>
                  <a:pt x="385" y="403"/>
                  <a:pt x="385" y="403"/>
                </a:cubicBezTo>
                <a:cubicBezTo>
                  <a:pt x="384" y="404"/>
                  <a:pt x="384" y="406"/>
                  <a:pt x="385" y="407"/>
                </a:cubicBezTo>
                <a:cubicBezTo>
                  <a:pt x="386" y="408"/>
                  <a:pt x="387" y="408"/>
                  <a:pt x="387" y="408"/>
                </a:cubicBezTo>
                <a:cubicBezTo>
                  <a:pt x="388" y="408"/>
                  <a:pt x="389" y="408"/>
                  <a:pt x="390" y="407"/>
                </a:cubicBezTo>
                <a:lnTo>
                  <a:pt x="401" y="396"/>
                </a:lnTo>
                <a:close/>
                <a:moveTo>
                  <a:pt x="702" y="95"/>
                </a:moveTo>
                <a:cubicBezTo>
                  <a:pt x="704" y="93"/>
                  <a:pt x="704" y="91"/>
                  <a:pt x="702" y="90"/>
                </a:cubicBezTo>
                <a:cubicBezTo>
                  <a:pt x="701" y="89"/>
                  <a:pt x="699" y="89"/>
                  <a:pt x="698" y="90"/>
                </a:cubicBezTo>
                <a:cubicBezTo>
                  <a:pt x="693" y="95"/>
                  <a:pt x="693" y="95"/>
                  <a:pt x="693" y="95"/>
                </a:cubicBezTo>
                <a:cubicBezTo>
                  <a:pt x="692" y="96"/>
                  <a:pt x="692" y="98"/>
                  <a:pt x="693" y="99"/>
                </a:cubicBezTo>
                <a:cubicBezTo>
                  <a:pt x="694" y="100"/>
                  <a:pt x="695" y="100"/>
                  <a:pt x="696" y="100"/>
                </a:cubicBezTo>
                <a:cubicBezTo>
                  <a:pt x="696" y="100"/>
                  <a:pt x="697" y="100"/>
                  <a:pt x="698" y="99"/>
                </a:cubicBezTo>
                <a:lnTo>
                  <a:pt x="702" y="95"/>
                </a:lnTo>
                <a:close/>
                <a:moveTo>
                  <a:pt x="326" y="471"/>
                </a:moveTo>
                <a:cubicBezTo>
                  <a:pt x="332" y="465"/>
                  <a:pt x="332" y="465"/>
                  <a:pt x="332" y="465"/>
                </a:cubicBezTo>
                <a:cubicBezTo>
                  <a:pt x="333" y="464"/>
                  <a:pt x="333" y="462"/>
                  <a:pt x="332" y="461"/>
                </a:cubicBezTo>
                <a:cubicBezTo>
                  <a:pt x="331" y="460"/>
                  <a:pt x="329" y="460"/>
                  <a:pt x="327" y="461"/>
                </a:cubicBezTo>
                <a:cubicBezTo>
                  <a:pt x="321" y="467"/>
                  <a:pt x="321" y="467"/>
                  <a:pt x="321" y="467"/>
                </a:cubicBezTo>
                <a:cubicBezTo>
                  <a:pt x="320" y="468"/>
                  <a:pt x="320" y="470"/>
                  <a:pt x="321" y="471"/>
                </a:cubicBezTo>
                <a:cubicBezTo>
                  <a:pt x="322" y="472"/>
                  <a:pt x="323" y="472"/>
                  <a:pt x="323" y="472"/>
                </a:cubicBezTo>
                <a:cubicBezTo>
                  <a:pt x="324" y="472"/>
                  <a:pt x="325" y="472"/>
                  <a:pt x="326" y="471"/>
                </a:cubicBezTo>
                <a:close/>
                <a:moveTo>
                  <a:pt x="341" y="468"/>
                </a:moveTo>
                <a:cubicBezTo>
                  <a:pt x="342" y="468"/>
                  <a:pt x="343" y="468"/>
                  <a:pt x="344" y="467"/>
                </a:cubicBezTo>
                <a:cubicBezTo>
                  <a:pt x="348" y="464"/>
                  <a:pt x="348" y="464"/>
                  <a:pt x="348" y="464"/>
                </a:cubicBezTo>
                <a:cubicBezTo>
                  <a:pt x="349" y="462"/>
                  <a:pt x="349" y="460"/>
                  <a:pt x="348" y="459"/>
                </a:cubicBezTo>
                <a:cubicBezTo>
                  <a:pt x="346" y="458"/>
                  <a:pt x="344" y="458"/>
                  <a:pt x="343" y="459"/>
                </a:cubicBezTo>
                <a:cubicBezTo>
                  <a:pt x="339" y="463"/>
                  <a:pt x="339" y="463"/>
                  <a:pt x="339" y="463"/>
                </a:cubicBezTo>
                <a:cubicBezTo>
                  <a:pt x="338" y="464"/>
                  <a:pt x="338" y="466"/>
                  <a:pt x="339" y="467"/>
                </a:cubicBezTo>
                <a:cubicBezTo>
                  <a:pt x="340" y="468"/>
                  <a:pt x="341" y="468"/>
                  <a:pt x="341" y="468"/>
                </a:cubicBezTo>
                <a:close/>
                <a:moveTo>
                  <a:pt x="698" y="108"/>
                </a:moveTo>
                <a:cubicBezTo>
                  <a:pt x="699" y="109"/>
                  <a:pt x="700" y="109"/>
                  <a:pt x="701" y="109"/>
                </a:cubicBezTo>
                <a:cubicBezTo>
                  <a:pt x="701" y="109"/>
                  <a:pt x="702" y="109"/>
                  <a:pt x="703" y="108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4"/>
                  <a:pt x="717" y="92"/>
                  <a:pt x="716" y="91"/>
                </a:cubicBezTo>
                <a:cubicBezTo>
                  <a:pt x="714" y="90"/>
                  <a:pt x="712" y="90"/>
                  <a:pt x="711" y="91"/>
                </a:cubicBezTo>
                <a:cubicBezTo>
                  <a:pt x="698" y="104"/>
                  <a:pt x="698" y="104"/>
                  <a:pt x="698" y="104"/>
                </a:cubicBezTo>
                <a:cubicBezTo>
                  <a:pt x="697" y="105"/>
                  <a:pt x="697" y="107"/>
                  <a:pt x="698" y="108"/>
                </a:cubicBezTo>
                <a:close/>
                <a:moveTo>
                  <a:pt x="410" y="401"/>
                </a:moveTo>
                <a:cubicBezTo>
                  <a:pt x="411" y="400"/>
                  <a:pt x="411" y="398"/>
                  <a:pt x="410" y="397"/>
                </a:cubicBezTo>
                <a:cubicBezTo>
                  <a:pt x="409" y="396"/>
                  <a:pt x="407" y="396"/>
                  <a:pt x="406" y="397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0" y="402"/>
                  <a:pt x="400" y="404"/>
                  <a:pt x="402" y="405"/>
                </a:cubicBezTo>
                <a:cubicBezTo>
                  <a:pt x="402" y="406"/>
                  <a:pt x="403" y="406"/>
                  <a:pt x="404" y="406"/>
                </a:cubicBezTo>
                <a:cubicBezTo>
                  <a:pt x="405" y="406"/>
                  <a:pt x="405" y="406"/>
                  <a:pt x="406" y="405"/>
                </a:cubicBezTo>
                <a:lnTo>
                  <a:pt x="410" y="401"/>
                </a:lnTo>
                <a:close/>
                <a:moveTo>
                  <a:pt x="332" y="471"/>
                </a:moveTo>
                <a:cubicBezTo>
                  <a:pt x="329" y="474"/>
                  <a:pt x="329" y="474"/>
                  <a:pt x="329" y="474"/>
                </a:cubicBezTo>
                <a:cubicBezTo>
                  <a:pt x="327" y="475"/>
                  <a:pt x="327" y="477"/>
                  <a:pt x="329" y="478"/>
                </a:cubicBezTo>
                <a:cubicBezTo>
                  <a:pt x="329" y="479"/>
                  <a:pt x="330" y="479"/>
                  <a:pt x="331" y="479"/>
                </a:cubicBezTo>
                <a:cubicBezTo>
                  <a:pt x="332" y="479"/>
                  <a:pt x="332" y="479"/>
                  <a:pt x="333" y="478"/>
                </a:cubicBezTo>
                <a:cubicBezTo>
                  <a:pt x="336" y="475"/>
                  <a:pt x="336" y="475"/>
                  <a:pt x="336" y="475"/>
                </a:cubicBezTo>
                <a:cubicBezTo>
                  <a:pt x="337" y="474"/>
                  <a:pt x="337" y="472"/>
                  <a:pt x="336" y="471"/>
                </a:cubicBezTo>
                <a:cubicBezTo>
                  <a:pt x="335" y="469"/>
                  <a:pt x="333" y="469"/>
                  <a:pt x="332" y="471"/>
                </a:cubicBezTo>
                <a:close/>
                <a:moveTo>
                  <a:pt x="346" y="478"/>
                </a:moveTo>
                <a:cubicBezTo>
                  <a:pt x="347" y="478"/>
                  <a:pt x="348" y="477"/>
                  <a:pt x="348" y="477"/>
                </a:cubicBezTo>
                <a:cubicBezTo>
                  <a:pt x="359" y="466"/>
                  <a:pt x="359" y="466"/>
                  <a:pt x="359" y="466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7" y="458"/>
                  <a:pt x="367" y="458"/>
                  <a:pt x="367" y="458"/>
                </a:cubicBezTo>
                <a:cubicBezTo>
                  <a:pt x="374" y="451"/>
                  <a:pt x="374" y="451"/>
                  <a:pt x="374" y="451"/>
                </a:cubicBezTo>
                <a:cubicBezTo>
                  <a:pt x="375" y="451"/>
                  <a:pt x="375" y="450"/>
                  <a:pt x="375" y="449"/>
                </a:cubicBezTo>
                <a:cubicBezTo>
                  <a:pt x="375" y="448"/>
                  <a:pt x="375" y="447"/>
                  <a:pt x="374" y="447"/>
                </a:cubicBezTo>
                <a:cubicBezTo>
                  <a:pt x="373" y="445"/>
                  <a:pt x="371" y="445"/>
                  <a:pt x="370" y="447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44" y="472"/>
                  <a:pt x="344" y="472"/>
                  <a:pt x="344" y="472"/>
                </a:cubicBezTo>
                <a:cubicBezTo>
                  <a:pt x="343" y="474"/>
                  <a:pt x="343" y="475"/>
                  <a:pt x="344" y="477"/>
                </a:cubicBezTo>
                <a:cubicBezTo>
                  <a:pt x="345" y="477"/>
                  <a:pt x="345" y="478"/>
                  <a:pt x="346" y="478"/>
                </a:cubicBezTo>
                <a:close/>
                <a:moveTo>
                  <a:pt x="731" y="94"/>
                </a:moveTo>
                <a:cubicBezTo>
                  <a:pt x="731" y="94"/>
                  <a:pt x="731" y="94"/>
                  <a:pt x="732" y="93"/>
                </a:cubicBezTo>
                <a:cubicBezTo>
                  <a:pt x="733" y="92"/>
                  <a:pt x="733" y="92"/>
                  <a:pt x="733" y="92"/>
                </a:cubicBezTo>
                <a:cubicBezTo>
                  <a:pt x="734" y="91"/>
                  <a:pt x="734" y="89"/>
                  <a:pt x="733" y="88"/>
                </a:cubicBezTo>
                <a:cubicBezTo>
                  <a:pt x="732" y="87"/>
                  <a:pt x="730" y="87"/>
                  <a:pt x="728" y="88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7" y="89"/>
                  <a:pt x="727" y="90"/>
                </a:cubicBezTo>
                <a:cubicBezTo>
                  <a:pt x="727" y="90"/>
                  <a:pt x="727" y="90"/>
                  <a:pt x="726" y="90"/>
                </a:cubicBezTo>
                <a:cubicBezTo>
                  <a:pt x="711" y="106"/>
                  <a:pt x="711" y="106"/>
                  <a:pt x="711" y="106"/>
                </a:cubicBezTo>
                <a:cubicBezTo>
                  <a:pt x="710" y="107"/>
                  <a:pt x="710" y="109"/>
                  <a:pt x="711" y="110"/>
                </a:cubicBezTo>
                <a:cubicBezTo>
                  <a:pt x="711" y="110"/>
                  <a:pt x="712" y="111"/>
                  <a:pt x="713" y="111"/>
                </a:cubicBezTo>
                <a:cubicBezTo>
                  <a:pt x="714" y="111"/>
                  <a:pt x="715" y="110"/>
                  <a:pt x="715" y="110"/>
                </a:cubicBezTo>
                <a:cubicBezTo>
                  <a:pt x="731" y="94"/>
                  <a:pt x="731" y="94"/>
                  <a:pt x="731" y="94"/>
                </a:cubicBezTo>
                <a:cubicBezTo>
                  <a:pt x="731" y="94"/>
                  <a:pt x="731" y="94"/>
                  <a:pt x="731" y="94"/>
                </a:cubicBezTo>
                <a:close/>
                <a:moveTo>
                  <a:pt x="418" y="407"/>
                </a:moveTo>
                <a:cubicBezTo>
                  <a:pt x="422" y="403"/>
                  <a:pt x="422" y="403"/>
                  <a:pt x="422" y="403"/>
                </a:cubicBezTo>
                <a:cubicBezTo>
                  <a:pt x="423" y="402"/>
                  <a:pt x="423" y="400"/>
                  <a:pt x="422" y="399"/>
                </a:cubicBezTo>
                <a:cubicBezTo>
                  <a:pt x="421" y="397"/>
                  <a:pt x="419" y="397"/>
                  <a:pt x="418" y="399"/>
                </a:cubicBezTo>
                <a:cubicBezTo>
                  <a:pt x="414" y="402"/>
                  <a:pt x="414" y="402"/>
                  <a:pt x="414" y="402"/>
                </a:cubicBezTo>
                <a:cubicBezTo>
                  <a:pt x="413" y="403"/>
                  <a:pt x="413" y="405"/>
                  <a:pt x="414" y="407"/>
                </a:cubicBezTo>
                <a:cubicBezTo>
                  <a:pt x="415" y="407"/>
                  <a:pt x="415" y="407"/>
                  <a:pt x="416" y="407"/>
                </a:cubicBezTo>
                <a:cubicBezTo>
                  <a:pt x="417" y="407"/>
                  <a:pt x="418" y="407"/>
                  <a:pt x="418" y="407"/>
                </a:cubicBezTo>
                <a:close/>
                <a:moveTo>
                  <a:pt x="383" y="448"/>
                </a:moveTo>
                <a:cubicBezTo>
                  <a:pt x="347" y="483"/>
                  <a:pt x="347" y="483"/>
                  <a:pt x="347" y="483"/>
                </a:cubicBezTo>
                <a:cubicBezTo>
                  <a:pt x="346" y="484"/>
                  <a:pt x="346" y="486"/>
                  <a:pt x="347" y="488"/>
                </a:cubicBezTo>
                <a:cubicBezTo>
                  <a:pt x="348" y="488"/>
                  <a:pt x="348" y="488"/>
                  <a:pt x="349" y="488"/>
                </a:cubicBezTo>
                <a:cubicBezTo>
                  <a:pt x="350" y="488"/>
                  <a:pt x="351" y="488"/>
                  <a:pt x="351" y="488"/>
                </a:cubicBezTo>
                <a:cubicBezTo>
                  <a:pt x="387" y="452"/>
                  <a:pt x="387" y="452"/>
                  <a:pt x="387" y="452"/>
                </a:cubicBezTo>
                <a:cubicBezTo>
                  <a:pt x="388" y="451"/>
                  <a:pt x="388" y="449"/>
                  <a:pt x="387" y="448"/>
                </a:cubicBezTo>
                <a:cubicBezTo>
                  <a:pt x="386" y="447"/>
                  <a:pt x="384" y="447"/>
                  <a:pt x="383" y="448"/>
                </a:cubicBezTo>
                <a:close/>
                <a:moveTo>
                  <a:pt x="737" y="93"/>
                </a:moveTo>
                <a:cubicBezTo>
                  <a:pt x="726" y="104"/>
                  <a:pt x="726" y="104"/>
                  <a:pt x="726" y="104"/>
                </a:cubicBezTo>
                <a:cubicBezTo>
                  <a:pt x="725" y="105"/>
                  <a:pt x="725" y="107"/>
                  <a:pt x="726" y="109"/>
                </a:cubicBezTo>
                <a:cubicBezTo>
                  <a:pt x="727" y="109"/>
                  <a:pt x="727" y="110"/>
                  <a:pt x="728" y="110"/>
                </a:cubicBezTo>
                <a:cubicBezTo>
                  <a:pt x="729" y="110"/>
                  <a:pt x="730" y="109"/>
                  <a:pt x="730" y="109"/>
                </a:cubicBezTo>
                <a:cubicBezTo>
                  <a:pt x="741" y="98"/>
                  <a:pt x="741" y="98"/>
                  <a:pt x="741" y="98"/>
                </a:cubicBezTo>
                <a:cubicBezTo>
                  <a:pt x="743" y="96"/>
                  <a:pt x="743" y="94"/>
                  <a:pt x="741" y="93"/>
                </a:cubicBezTo>
                <a:cubicBezTo>
                  <a:pt x="740" y="92"/>
                  <a:pt x="738" y="92"/>
                  <a:pt x="737" y="93"/>
                </a:cubicBezTo>
                <a:close/>
                <a:moveTo>
                  <a:pt x="347" y="505"/>
                </a:moveTo>
                <a:cubicBezTo>
                  <a:pt x="347" y="505"/>
                  <a:pt x="348" y="505"/>
                  <a:pt x="349" y="504"/>
                </a:cubicBezTo>
                <a:cubicBezTo>
                  <a:pt x="403" y="450"/>
                  <a:pt x="403" y="450"/>
                  <a:pt x="403" y="450"/>
                </a:cubicBezTo>
                <a:cubicBezTo>
                  <a:pt x="404" y="449"/>
                  <a:pt x="404" y="447"/>
                  <a:pt x="403" y="446"/>
                </a:cubicBezTo>
                <a:cubicBezTo>
                  <a:pt x="402" y="445"/>
                  <a:pt x="400" y="445"/>
                  <a:pt x="399" y="446"/>
                </a:cubicBezTo>
                <a:cubicBezTo>
                  <a:pt x="344" y="500"/>
                  <a:pt x="344" y="500"/>
                  <a:pt x="344" y="500"/>
                </a:cubicBezTo>
                <a:cubicBezTo>
                  <a:pt x="343" y="501"/>
                  <a:pt x="343" y="503"/>
                  <a:pt x="344" y="504"/>
                </a:cubicBezTo>
                <a:cubicBezTo>
                  <a:pt x="345" y="505"/>
                  <a:pt x="346" y="505"/>
                  <a:pt x="347" y="505"/>
                </a:cubicBezTo>
                <a:close/>
                <a:moveTo>
                  <a:pt x="326" y="540"/>
                </a:moveTo>
                <a:cubicBezTo>
                  <a:pt x="327" y="540"/>
                  <a:pt x="327" y="540"/>
                  <a:pt x="328" y="539"/>
                </a:cubicBezTo>
                <a:cubicBezTo>
                  <a:pt x="411" y="456"/>
                  <a:pt x="411" y="456"/>
                  <a:pt x="411" y="456"/>
                </a:cubicBezTo>
                <a:cubicBezTo>
                  <a:pt x="413" y="454"/>
                  <a:pt x="413" y="452"/>
                  <a:pt x="411" y="451"/>
                </a:cubicBezTo>
                <a:cubicBezTo>
                  <a:pt x="410" y="450"/>
                  <a:pt x="408" y="450"/>
                  <a:pt x="407" y="451"/>
                </a:cubicBezTo>
                <a:cubicBezTo>
                  <a:pt x="324" y="535"/>
                  <a:pt x="324" y="535"/>
                  <a:pt x="324" y="535"/>
                </a:cubicBezTo>
                <a:cubicBezTo>
                  <a:pt x="322" y="536"/>
                  <a:pt x="322" y="538"/>
                  <a:pt x="324" y="539"/>
                </a:cubicBezTo>
                <a:cubicBezTo>
                  <a:pt x="324" y="540"/>
                  <a:pt x="325" y="540"/>
                  <a:pt x="326" y="540"/>
                </a:cubicBezTo>
                <a:close/>
                <a:moveTo>
                  <a:pt x="851" y="29"/>
                </a:moveTo>
                <a:cubicBezTo>
                  <a:pt x="852" y="29"/>
                  <a:pt x="852" y="29"/>
                  <a:pt x="853" y="28"/>
                </a:cubicBezTo>
                <a:cubicBezTo>
                  <a:pt x="855" y="26"/>
                  <a:pt x="855" y="26"/>
                  <a:pt x="855" y="26"/>
                </a:cubicBezTo>
                <a:cubicBezTo>
                  <a:pt x="855" y="26"/>
                  <a:pt x="855" y="25"/>
                  <a:pt x="856" y="25"/>
                </a:cubicBezTo>
                <a:cubicBezTo>
                  <a:pt x="856" y="25"/>
                  <a:pt x="856" y="25"/>
                  <a:pt x="856" y="25"/>
                </a:cubicBezTo>
                <a:cubicBezTo>
                  <a:pt x="859" y="22"/>
                  <a:pt x="859" y="22"/>
                  <a:pt x="859" y="22"/>
                </a:cubicBezTo>
                <a:cubicBezTo>
                  <a:pt x="860" y="21"/>
                  <a:pt x="860" y="19"/>
                  <a:pt x="859" y="18"/>
                </a:cubicBezTo>
                <a:cubicBezTo>
                  <a:pt x="857" y="17"/>
                  <a:pt x="855" y="17"/>
                  <a:pt x="854" y="18"/>
                </a:cubicBezTo>
                <a:cubicBezTo>
                  <a:pt x="852" y="20"/>
                  <a:pt x="852" y="20"/>
                  <a:pt x="852" y="20"/>
                </a:cubicBezTo>
                <a:cubicBezTo>
                  <a:pt x="852" y="20"/>
                  <a:pt x="852" y="21"/>
                  <a:pt x="851" y="21"/>
                </a:cubicBezTo>
                <a:cubicBezTo>
                  <a:pt x="851" y="21"/>
                  <a:pt x="851" y="21"/>
                  <a:pt x="851" y="22"/>
                </a:cubicBezTo>
                <a:cubicBezTo>
                  <a:pt x="849" y="24"/>
                  <a:pt x="849" y="24"/>
                  <a:pt x="849" y="24"/>
                </a:cubicBezTo>
                <a:cubicBezTo>
                  <a:pt x="847" y="25"/>
                  <a:pt x="847" y="27"/>
                  <a:pt x="849" y="28"/>
                </a:cubicBezTo>
                <a:cubicBezTo>
                  <a:pt x="849" y="29"/>
                  <a:pt x="850" y="29"/>
                  <a:pt x="851" y="29"/>
                </a:cubicBezTo>
                <a:close/>
                <a:moveTo>
                  <a:pt x="324" y="552"/>
                </a:moveTo>
                <a:cubicBezTo>
                  <a:pt x="325" y="553"/>
                  <a:pt x="326" y="553"/>
                  <a:pt x="327" y="553"/>
                </a:cubicBezTo>
                <a:cubicBezTo>
                  <a:pt x="327" y="553"/>
                  <a:pt x="328" y="553"/>
                  <a:pt x="329" y="552"/>
                </a:cubicBezTo>
                <a:cubicBezTo>
                  <a:pt x="423" y="458"/>
                  <a:pt x="423" y="458"/>
                  <a:pt x="423" y="458"/>
                </a:cubicBezTo>
                <a:cubicBezTo>
                  <a:pt x="425" y="456"/>
                  <a:pt x="425" y="454"/>
                  <a:pt x="423" y="453"/>
                </a:cubicBezTo>
                <a:cubicBezTo>
                  <a:pt x="422" y="452"/>
                  <a:pt x="420" y="452"/>
                  <a:pt x="419" y="453"/>
                </a:cubicBezTo>
                <a:cubicBezTo>
                  <a:pt x="324" y="548"/>
                  <a:pt x="324" y="548"/>
                  <a:pt x="324" y="548"/>
                </a:cubicBezTo>
                <a:cubicBezTo>
                  <a:pt x="323" y="549"/>
                  <a:pt x="323" y="551"/>
                  <a:pt x="324" y="552"/>
                </a:cubicBezTo>
                <a:close/>
                <a:moveTo>
                  <a:pt x="855" y="35"/>
                </a:moveTo>
                <a:cubicBezTo>
                  <a:pt x="856" y="36"/>
                  <a:pt x="857" y="36"/>
                  <a:pt x="858" y="36"/>
                </a:cubicBezTo>
                <a:cubicBezTo>
                  <a:pt x="858" y="36"/>
                  <a:pt x="859" y="36"/>
                  <a:pt x="860" y="35"/>
                </a:cubicBezTo>
                <a:cubicBezTo>
                  <a:pt x="870" y="25"/>
                  <a:pt x="870" y="25"/>
                  <a:pt x="870" y="25"/>
                </a:cubicBezTo>
                <a:cubicBezTo>
                  <a:pt x="871" y="24"/>
                  <a:pt x="871" y="24"/>
                  <a:pt x="871" y="23"/>
                </a:cubicBezTo>
                <a:cubicBezTo>
                  <a:pt x="871" y="23"/>
                  <a:pt x="872" y="23"/>
                  <a:pt x="872" y="23"/>
                </a:cubicBezTo>
                <a:cubicBezTo>
                  <a:pt x="875" y="20"/>
                  <a:pt x="875" y="20"/>
                  <a:pt x="875" y="20"/>
                </a:cubicBezTo>
                <a:cubicBezTo>
                  <a:pt x="876" y="19"/>
                  <a:pt x="876" y="17"/>
                  <a:pt x="875" y="16"/>
                </a:cubicBezTo>
                <a:cubicBezTo>
                  <a:pt x="874" y="15"/>
                  <a:pt x="872" y="15"/>
                  <a:pt x="870" y="16"/>
                </a:cubicBezTo>
                <a:cubicBezTo>
                  <a:pt x="868" y="18"/>
                  <a:pt x="868" y="18"/>
                  <a:pt x="868" y="18"/>
                </a:cubicBezTo>
                <a:cubicBezTo>
                  <a:pt x="867" y="19"/>
                  <a:pt x="867" y="19"/>
                  <a:pt x="867" y="20"/>
                </a:cubicBezTo>
                <a:cubicBezTo>
                  <a:pt x="867" y="20"/>
                  <a:pt x="866" y="20"/>
                  <a:pt x="866" y="20"/>
                </a:cubicBezTo>
                <a:cubicBezTo>
                  <a:pt x="855" y="31"/>
                  <a:pt x="855" y="31"/>
                  <a:pt x="855" y="31"/>
                </a:cubicBezTo>
                <a:cubicBezTo>
                  <a:pt x="854" y="32"/>
                  <a:pt x="854" y="34"/>
                  <a:pt x="855" y="35"/>
                </a:cubicBezTo>
                <a:close/>
                <a:moveTo>
                  <a:pt x="442" y="449"/>
                </a:moveTo>
                <a:cubicBezTo>
                  <a:pt x="441" y="448"/>
                  <a:pt x="439" y="448"/>
                  <a:pt x="437" y="449"/>
                </a:cubicBezTo>
                <a:cubicBezTo>
                  <a:pt x="324" y="562"/>
                  <a:pt x="324" y="562"/>
                  <a:pt x="324" y="562"/>
                </a:cubicBezTo>
                <a:cubicBezTo>
                  <a:pt x="323" y="564"/>
                  <a:pt x="323" y="565"/>
                  <a:pt x="324" y="567"/>
                </a:cubicBezTo>
                <a:cubicBezTo>
                  <a:pt x="324" y="567"/>
                  <a:pt x="325" y="568"/>
                  <a:pt x="326" y="568"/>
                </a:cubicBezTo>
                <a:cubicBezTo>
                  <a:pt x="327" y="568"/>
                  <a:pt x="328" y="567"/>
                  <a:pt x="328" y="567"/>
                </a:cubicBezTo>
                <a:cubicBezTo>
                  <a:pt x="442" y="453"/>
                  <a:pt x="442" y="453"/>
                  <a:pt x="442" y="453"/>
                </a:cubicBezTo>
                <a:cubicBezTo>
                  <a:pt x="443" y="452"/>
                  <a:pt x="443" y="450"/>
                  <a:pt x="442" y="449"/>
                </a:cubicBezTo>
                <a:close/>
                <a:moveTo>
                  <a:pt x="448" y="461"/>
                </a:moveTo>
                <a:cubicBezTo>
                  <a:pt x="450" y="459"/>
                  <a:pt x="450" y="457"/>
                  <a:pt x="448" y="456"/>
                </a:cubicBezTo>
                <a:cubicBezTo>
                  <a:pt x="447" y="455"/>
                  <a:pt x="445" y="455"/>
                  <a:pt x="444" y="456"/>
                </a:cubicBezTo>
                <a:cubicBezTo>
                  <a:pt x="333" y="567"/>
                  <a:pt x="333" y="567"/>
                  <a:pt x="333" y="567"/>
                </a:cubicBezTo>
                <a:cubicBezTo>
                  <a:pt x="332" y="569"/>
                  <a:pt x="332" y="570"/>
                  <a:pt x="333" y="572"/>
                </a:cubicBezTo>
                <a:cubicBezTo>
                  <a:pt x="333" y="572"/>
                  <a:pt x="334" y="573"/>
                  <a:pt x="335" y="573"/>
                </a:cubicBezTo>
                <a:cubicBezTo>
                  <a:pt x="336" y="573"/>
                  <a:pt x="337" y="572"/>
                  <a:pt x="337" y="572"/>
                </a:cubicBezTo>
                <a:lnTo>
                  <a:pt x="448" y="461"/>
                </a:lnTo>
                <a:close/>
                <a:moveTo>
                  <a:pt x="875" y="29"/>
                </a:moveTo>
                <a:cubicBezTo>
                  <a:pt x="876" y="30"/>
                  <a:pt x="877" y="30"/>
                  <a:pt x="877" y="30"/>
                </a:cubicBezTo>
                <a:cubicBezTo>
                  <a:pt x="878" y="30"/>
                  <a:pt x="879" y="30"/>
                  <a:pt x="880" y="29"/>
                </a:cubicBezTo>
                <a:cubicBezTo>
                  <a:pt x="883" y="26"/>
                  <a:pt x="883" y="26"/>
                  <a:pt x="883" y="26"/>
                </a:cubicBezTo>
                <a:cubicBezTo>
                  <a:pt x="883" y="26"/>
                  <a:pt x="883" y="26"/>
                  <a:pt x="883" y="25"/>
                </a:cubicBezTo>
                <a:cubicBezTo>
                  <a:pt x="884" y="25"/>
                  <a:pt x="884" y="25"/>
                  <a:pt x="884" y="25"/>
                </a:cubicBezTo>
                <a:cubicBezTo>
                  <a:pt x="889" y="20"/>
                  <a:pt x="889" y="20"/>
                  <a:pt x="889" y="20"/>
                </a:cubicBezTo>
                <a:cubicBezTo>
                  <a:pt x="890" y="19"/>
                  <a:pt x="890" y="17"/>
                  <a:pt x="889" y="16"/>
                </a:cubicBezTo>
                <a:cubicBezTo>
                  <a:pt x="887" y="15"/>
                  <a:pt x="886" y="15"/>
                  <a:pt x="884" y="16"/>
                </a:cubicBezTo>
                <a:cubicBezTo>
                  <a:pt x="880" y="20"/>
                  <a:pt x="880" y="20"/>
                  <a:pt x="880" y="20"/>
                </a:cubicBezTo>
                <a:cubicBezTo>
                  <a:pt x="880" y="21"/>
                  <a:pt x="879" y="21"/>
                  <a:pt x="879" y="21"/>
                </a:cubicBezTo>
                <a:cubicBezTo>
                  <a:pt x="879" y="21"/>
                  <a:pt x="879" y="22"/>
                  <a:pt x="878" y="22"/>
                </a:cubicBezTo>
                <a:cubicBezTo>
                  <a:pt x="875" y="25"/>
                  <a:pt x="875" y="25"/>
                  <a:pt x="875" y="25"/>
                </a:cubicBezTo>
                <a:cubicBezTo>
                  <a:pt x="874" y="26"/>
                  <a:pt x="874" y="28"/>
                  <a:pt x="875" y="29"/>
                </a:cubicBezTo>
                <a:close/>
                <a:moveTo>
                  <a:pt x="772" y="149"/>
                </a:moveTo>
                <a:cubicBezTo>
                  <a:pt x="773" y="149"/>
                  <a:pt x="774" y="149"/>
                  <a:pt x="775" y="148"/>
                </a:cubicBezTo>
                <a:cubicBezTo>
                  <a:pt x="784" y="139"/>
                  <a:pt x="784" y="139"/>
                  <a:pt x="784" y="139"/>
                </a:cubicBezTo>
                <a:cubicBezTo>
                  <a:pt x="785" y="138"/>
                  <a:pt x="785" y="136"/>
                  <a:pt x="784" y="135"/>
                </a:cubicBezTo>
                <a:cubicBezTo>
                  <a:pt x="782" y="134"/>
                  <a:pt x="780" y="134"/>
                  <a:pt x="779" y="135"/>
                </a:cubicBezTo>
                <a:cubicBezTo>
                  <a:pt x="770" y="144"/>
                  <a:pt x="770" y="144"/>
                  <a:pt x="770" y="144"/>
                </a:cubicBezTo>
                <a:cubicBezTo>
                  <a:pt x="769" y="145"/>
                  <a:pt x="769" y="147"/>
                  <a:pt x="770" y="148"/>
                </a:cubicBezTo>
                <a:cubicBezTo>
                  <a:pt x="771" y="149"/>
                  <a:pt x="772" y="149"/>
                  <a:pt x="772" y="149"/>
                </a:cubicBezTo>
                <a:close/>
                <a:moveTo>
                  <a:pt x="751" y="163"/>
                </a:moveTo>
                <a:cubicBezTo>
                  <a:pt x="750" y="165"/>
                  <a:pt x="750" y="167"/>
                  <a:pt x="751" y="168"/>
                </a:cubicBezTo>
                <a:cubicBezTo>
                  <a:pt x="751" y="168"/>
                  <a:pt x="752" y="169"/>
                  <a:pt x="753" y="169"/>
                </a:cubicBezTo>
                <a:cubicBezTo>
                  <a:pt x="754" y="169"/>
                  <a:pt x="755" y="168"/>
                  <a:pt x="755" y="168"/>
                </a:cubicBezTo>
                <a:cubicBezTo>
                  <a:pt x="760" y="162"/>
                  <a:pt x="760" y="162"/>
                  <a:pt x="760" y="162"/>
                </a:cubicBezTo>
                <a:cubicBezTo>
                  <a:pt x="762" y="161"/>
                  <a:pt x="762" y="161"/>
                  <a:pt x="762" y="161"/>
                </a:cubicBezTo>
                <a:cubicBezTo>
                  <a:pt x="763" y="160"/>
                  <a:pt x="763" y="158"/>
                  <a:pt x="762" y="157"/>
                </a:cubicBezTo>
                <a:cubicBezTo>
                  <a:pt x="761" y="156"/>
                  <a:pt x="759" y="156"/>
                  <a:pt x="757" y="157"/>
                </a:cubicBezTo>
                <a:cubicBezTo>
                  <a:pt x="756" y="158"/>
                  <a:pt x="756" y="158"/>
                  <a:pt x="756" y="158"/>
                </a:cubicBezTo>
                <a:lnTo>
                  <a:pt x="751" y="163"/>
                </a:lnTo>
                <a:close/>
                <a:moveTo>
                  <a:pt x="454" y="464"/>
                </a:moveTo>
                <a:cubicBezTo>
                  <a:pt x="453" y="463"/>
                  <a:pt x="451" y="463"/>
                  <a:pt x="450" y="464"/>
                </a:cubicBezTo>
                <a:cubicBezTo>
                  <a:pt x="337" y="577"/>
                  <a:pt x="337" y="577"/>
                  <a:pt x="337" y="577"/>
                </a:cubicBezTo>
                <a:cubicBezTo>
                  <a:pt x="336" y="578"/>
                  <a:pt x="336" y="580"/>
                  <a:pt x="337" y="581"/>
                </a:cubicBezTo>
                <a:cubicBezTo>
                  <a:pt x="338" y="582"/>
                  <a:pt x="339" y="582"/>
                  <a:pt x="340" y="582"/>
                </a:cubicBezTo>
                <a:cubicBezTo>
                  <a:pt x="340" y="582"/>
                  <a:pt x="341" y="582"/>
                  <a:pt x="342" y="581"/>
                </a:cubicBezTo>
                <a:cubicBezTo>
                  <a:pt x="454" y="468"/>
                  <a:pt x="454" y="468"/>
                  <a:pt x="454" y="468"/>
                </a:cubicBezTo>
                <a:cubicBezTo>
                  <a:pt x="456" y="467"/>
                  <a:pt x="456" y="465"/>
                  <a:pt x="454" y="464"/>
                </a:cubicBezTo>
                <a:close/>
                <a:moveTo>
                  <a:pt x="896" y="26"/>
                </a:moveTo>
                <a:cubicBezTo>
                  <a:pt x="897" y="26"/>
                  <a:pt x="898" y="25"/>
                  <a:pt x="898" y="25"/>
                </a:cubicBezTo>
                <a:cubicBezTo>
                  <a:pt x="903" y="20"/>
                  <a:pt x="903" y="20"/>
                  <a:pt x="903" y="20"/>
                </a:cubicBezTo>
                <a:cubicBezTo>
                  <a:pt x="904" y="19"/>
                  <a:pt x="904" y="17"/>
                  <a:pt x="903" y="16"/>
                </a:cubicBezTo>
                <a:cubicBezTo>
                  <a:pt x="902" y="14"/>
                  <a:pt x="900" y="14"/>
                  <a:pt x="899" y="16"/>
                </a:cubicBezTo>
                <a:cubicBezTo>
                  <a:pt x="894" y="20"/>
                  <a:pt x="894" y="20"/>
                  <a:pt x="894" y="20"/>
                </a:cubicBezTo>
                <a:cubicBezTo>
                  <a:pt x="893" y="21"/>
                  <a:pt x="893" y="23"/>
                  <a:pt x="894" y="25"/>
                </a:cubicBezTo>
                <a:cubicBezTo>
                  <a:pt x="895" y="25"/>
                  <a:pt x="895" y="26"/>
                  <a:pt x="896" y="26"/>
                </a:cubicBezTo>
                <a:close/>
                <a:moveTo>
                  <a:pt x="775" y="157"/>
                </a:moveTo>
                <a:cubicBezTo>
                  <a:pt x="774" y="156"/>
                  <a:pt x="772" y="156"/>
                  <a:pt x="771" y="157"/>
                </a:cubicBezTo>
                <a:cubicBezTo>
                  <a:pt x="749" y="179"/>
                  <a:pt x="749" y="179"/>
                  <a:pt x="749" y="179"/>
                </a:cubicBezTo>
                <a:cubicBezTo>
                  <a:pt x="748" y="180"/>
                  <a:pt x="748" y="182"/>
                  <a:pt x="749" y="184"/>
                </a:cubicBezTo>
                <a:cubicBezTo>
                  <a:pt x="750" y="184"/>
                  <a:pt x="750" y="184"/>
                  <a:pt x="751" y="184"/>
                </a:cubicBezTo>
                <a:cubicBezTo>
                  <a:pt x="752" y="184"/>
                  <a:pt x="753" y="184"/>
                  <a:pt x="753" y="184"/>
                </a:cubicBezTo>
                <a:cubicBezTo>
                  <a:pt x="775" y="162"/>
                  <a:pt x="775" y="162"/>
                  <a:pt x="775" y="162"/>
                </a:cubicBezTo>
                <a:cubicBezTo>
                  <a:pt x="777" y="160"/>
                  <a:pt x="777" y="158"/>
                  <a:pt x="775" y="157"/>
                </a:cubicBezTo>
                <a:close/>
                <a:moveTo>
                  <a:pt x="776" y="156"/>
                </a:moveTo>
                <a:cubicBezTo>
                  <a:pt x="777" y="157"/>
                  <a:pt x="778" y="157"/>
                  <a:pt x="778" y="157"/>
                </a:cubicBezTo>
                <a:cubicBezTo>
                  <a:pt x="779" y="157"/>
                  <a:pt x="780" y="157"/>
                  <a:pt x="780" y="156"/>
                </a:cubicBezTo>
                <a:cubicBezTo>
                  <a:pt x="794" y="143"/>
                  <a:pt x="794" y="143"/>
                  <a:pt x="794" y="143"/>
                </a:cubicBezTo>
                <a:cubicBezTo>
                  <a:pt x="795" y="142"/>
                  <a:pt x="795" y="140"/>
                  <a:pt x="794" y="139"/>
                </a:cubicBezTo>
                <a:cubicBezTo>
                  <a:pt x="793" y="137"/>
                  <a:pt x="791" y="137"/>
                  <a:pt x="790" y="139"/>
                </a:cubicBezTo>
                <a:cubicBezTo>
                  <a:pt x="776" y="152"/>
                  <a:pt x="776" y="152"/>
                  <a:pt x="776" y="152"/>
                </a:cubicBezTo>
                <a:cubicBezTo>
                  <a:pt x="775" y="153"/>
                  <a:pt x="775" y="155"/>
                  <a:pt x="776" y="156"/>
                </a:cubicBezTo>
                <a:close/>
                <a:moveTo>
                  <a:pt x="462" y="475"/>
                </a:moveTo>
                <a:cubicBezTo>
                  <a:pt x="463" y="474"/>
                  <a:pt x="463" y="472"/>
                  <a:pt x="462" y="471"/>
                </a:cubicBezTo>
                <a:cubicBezTo>
                  <a:pt x="461" y="470"/>
                  <a:pt x="459" y="470"/>
                  <a:pt x="457" y="471"/>
                </a:cubicBezTo>
                <a:cubicBezTo>
                  <a:pt x="343" y="585"/>
                  <a:pt x="343" y="585"/>
                  <a:pt x="343" y="585"/>
                </a:cubicBezTo>
                <a:cubicBezTo>
                  <a:pt x="342" y="586"/>
                  <a:pt x="342" y="588"/>
                  <a:pt x="343" y="589"/>
                </a:cubicBezTo>
                <a:cubicBezTo>
                  <a:pt x="344" y="590"/>
                  <a:pt x="345" y="590"/>
                  <a:pt x="345" y="590"/>
                </a:cubicBezTo>
                <a:cubicBezTo>
                  <a:pt x="346" y="590"/>
                  <a:pt x="347" y="590"/>
                  <a:pt x="347" y="589"/>
                </a:cubicBezTo>
                <a:lnTo>
                  <a:pt x="462" y="475"/>
                </a:lnTo>
                <a:close/>
                <a:moveTo>
                  <a:pt x="791" y="152"/>
                </a:moveTo>
                <a:cubicBezTo>
                  <a:pt x="782" y="160"/>
                  <a:pt x="782" y="160"/>
                  <a:pt x="782" y="160"/>
                </a:cubicBezTo>
                <a:cubicBezTo>
                  <a:pt x="781" y="161"/>
                  <a:pt x="781" y="163"/>
                  <a:pt x="782" y="164"/>
                </a:cubicBezTo>
                <a:cubicBezTo>
                  <a:pt x="783" y="165"/>
                  <a:pt x="784" y="165"/>
                  <a:pt x="784" y="165"/>
                </a:cubicBezTo>
                <a:cubicBezTo>
                  <a:pt x="785" y="165"/>
                  <a:pt x="786" y="165"/>
                  <a:pt x="787" y="164"/>
                </a:cubicBezTo>
                <a:cubicBezTo>
                  <a:pt x="795" y="156"/>
                  <a:pt x="795" y="156"/>
                  <a:pt x="795" y="156"/>
                </a:cubicBezTo>
                <a:cubicBezTo>
                  <a:pt x="796" y="155"/>
                  <a:pt x="796" y="153"/>
                  <a:pt x="795" y="152"/>
                </a:cubicBezTo>
                <a:cubicBezTo>
                  <a:pt x="794" y="150"/>
                  <a:pt x="792" y="150"/>
                  <a:pt x="791" y="152"/>
                </a:cubicBezTo>
                <a:close/>
                <a:moveTo>
                  <a:pt x="867" y="84"/>
                </a:moveTo>
                <a:cubicBezTo>
                  <a:pt x="872" y="80"/>
                  <a:pt x="872" y="80"/>
                  <a:pt x="872" y="80"/>
                </a:cubicBezTo>
                <a:cubicBezTo>
                  <a:pt x="872" y="80"/>
                  <a:pt x="872" y="80"/>
                  <a:pt x="872" y="80"/>
                </a:cubicBezTo>
                <a:cubicBezTo>
                  <a:pt x="874" y="78"/>
                  <a:pt x="874" y="78"/>
                  <a:pt x="874" y="78"/>
                </a:cubicBezTo>
                <a:cubicBezTo>
                  <a:pt x="875" y="77"/>
                  <a:pt x="875" y="74"/>
                  <a:pt x="874" y="73"/>
                </a:cubicBezTo>
                <a:cubicBezTo>
                  <a:pt x="872" y="72"/>
                  <a:pt x="871" y="72"/>
                  <a:pt x="870" y="73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3" y="79"/>
                  <a:pt x="863" y="79"/>
                  <a:pt x="863" y="79"/>
                </a:cubicBezTo>
                <a:cubicBezTo>
                  <a:pt x="862" y="81"/>
                  <a:pt x="862" y="82"/>
                  <a:pt x="863" y="84"/>
                </a:cubicBezTo>
                <a:cubicBezTo>
                  <a:pt x="864" y="84"/>
                  <a:pt x="864" y="85"/>
                  <a:pt x="865" y="85"/>
                </a:cubicBezTo>
                <a:cubicBezTo>
                  <a:pt x="866" y="85"/>
                  <a:pt x="867" y="85"/>
                  <a:pt x="867" y="84"/>
                </a:cubicBezTo>
                <a:close/>
                <a:moveTo>
                  <a:pt x="824" y="125"/>
                </a:moveTo>
                <a:cubicBezTo>
                  <a:pt x="825" y="125"/>
                  <a:pt x="826" y="125"/>
                  <a:pt x="827" y="124"/>
                </a:cubicBezTo>
                <a:cubicBezTo>
                  <a:pt x="838" y="113"/>
                  <a:pt x="838" y="113"/>
                  <a:pt x="838" y="113"/>
                </a:cubicBezTo>
                <a:cubicBezTo>
                  <a:pt x="840" y="111"/>
                  <a:pt x="840" y="109"/>
                  <a:pt x="838" y="108"/>
                </a:cubicBezTo>
                <a:cubicBezTo>
                  <a:pt x="837" y="107"/>
                  <a:pt x="835" y="107"/>
                  <a:pt x="834" y="108"/>
                </a:cubicBezTo>
                <a:cubicBezTo>
                  <a:pt x="822" y="120"/>
                  <a:pt x="822" y="120"/>
                  <a:pt x="822" y="120"/>
                </a:cubicBezTo>
                <a:cubicBezTo>
                  <a:pt x="821" y="121"/>
                  <a:pt x="821" y="123"/>
                  <a:pt x="822" y="124"/>
                </a:cubicBezTo>
                <a:cubicBezTo>
                  <a:pt x="823" y="125"/>
                  <a:pt x="824" y="125"/>
                  <a:pt x="824" y="125"/>
                </a:cubicBezTo>
                <a:close/>
                <a:moveTo>
                  <a:pt x="468" y="483"/>
                </a:moveTo>
                <a:cubicBezTo>
                  <a:pt x="470" y="481"/>
                  <a:pt x="470" y="479"/>
                  <a:pt x="468" y="478"/>
                </a:cubicBezTo>
                <a:cubicBezTo>
                  <a:pt x="467" y="477"/>
                  <a:pt x="465" y="477"/>
                  <a:pt x="464" y="478"/>
                </a:cubicBezTo>
                <a:cubicBezTo>
                  <a:pt x="347" y="595"/>
                  <a:pt x="347" y="595"/>
                  <a:pt x="347" y="595"/>
                </a:cubicBezTo>
                <a:cubicBezTo>
                  <a:pt x="346" y="596"/>
                  <a:pt x="346" y="598"/>
                  <a:pt x="347" y="599"/>
                </a:cubicBezTo>
                <a:cubicBezTo>
                  <a:pt x="348" y="600"/>
                  <a:pt x="348" y="600"/>
                  <a:pt x="349" y="600"/>
                </a:cubicBezTo>
                <a:cubicBezTo>
                  <a:pt x="350" y="600"/>
                  <a:pt x="351" y="600"/>
                  <a:pt x="351" y="599"/>
                </a:cubicBezTo>
                <a:lnTo>
                  <a:pt x="468" y="483"/>
                </a:lnTo>
                <a:close/>
                <a:moveTo>
                  <a:pt x="773" y="173"/>
                </a:moveTo>
                <a:cubicBezTo>
                  <a:pt x="772" y="172"/>
                  <a:pt x="770" y="172"/>
                  <a:pt x="769" y="173"/>
                </a:cubicBezTo>
                <a:cubicBezTo>
                  <a:pt x="767" y="175"/>
                  <a:pt x="767" y="175"/>
                  <a:pt x="767" y="175"/>
                </a:cubicBezTo>
                <a:cubicBezTo>
                  <a:pt x="765" y="177"/>
                  <a:pt x="765" y="179"/>
                  <a:pt x="767" y="180"/>
                </a:cubicBezTo>
                <a:cubicBezTo>
                  <a:pt x="767" y="180"/>
                  <a:pt x="768" y="181"/>
                  <a:pt x="769" y="181"/>
                </a:cubicBezTo>
                <a:cubicBezTo>
                  <a:pt x="770" y="181"/>
                  <a:pt x="770" y="180"/>
                  <a:pt x="771" y="180"/>
                </a:cubicBezTo>
                <a:cubicBezTo>
                  <a:pt x="773" y="178"/>
                  <a:pt x="773" y="178"/>
                  <a:pt x="773" y="178"/>
                </a:cubicBezTo>
                <a:cubicBezTo>
                  <a:pt x="774" y="177"/>
                  <a:pt x="774" y="175"/>
                  <a:pt x="773" y="173"/>
                </a:cubicBezTo>
                <a:close/>
                <a:moveTo>
                  <a:pt x="888" y="68"/>
                </a:moveTo>
                <a:cubicBezTo>
                  <a:pt x="887" y="69"/>
                  <a:pt x="887" y="69"/>
                  <a:pt x="887" y="69"/>
                </a:cubicBezTo>
                <a:cubicBezTo>
                  <a:pt x="887" y="69"/>
                  <a:pt x="887" y="69"/>
                  <a:pt x="887" y="70"/>
                </a:cubicBezTo>
                <a:cubicBezTo>
                  <a:pt x="825" y="131"/>
                  <a:pt x="825" y="131"/>
                  <a:pt x="825" y="131"/>
                </a:cubicBezTo>
                <a:cubicBezTo>
                  <a:pt x="824" y="132"/>
                  <a:pt x="824" y="134"/>
                  <a:pt x="825" y="135"/>
                </a:cubicBezTo>
                <a:cubicBezTo>
                  <a:pt x="826" y="136"/>
                  <a:pt x="827" y="136"/>
                  <a:pt x="828" y="136"/>
                </a:cubicBezTo>
                <a:cubicBezTo>
                  <a:pt x="828" y="136"/>
                  <a:pt x="829" y="136"/>
                  <a:pt x="830" y="135"/>
                </a:cubicBezTo>
                <a:cubicBezTo>
                  <a:pt x="891" y="74"/>
                  <a:pt x="891" y="74"/>
                  <a:pt x="891" y="74"/>
                </a:cubicBezTo>
                <a:cubicBezTo>
                  <a:pt x="891" y="74"/>
                  <a:pt x="891" y="73"/>
                  <a:pt x="891" y="73"/>
                </a:cubicBezTo>
                <a:cubicBezTo>
                  <a:pt x="892" y="73"/>
                  <a:pt x="892" y="73"/>
                  <a:pt x="892" y="73"/>
                </a:cubicBezTo>
                <a:cubicBezTo>
                  <a:pt x="893" y="72"/>
                  <a:pt x="893" y="72"/>
                  <a:pt x="893" y="72"/>
                </a:cubicBezTo>
                <a:cubicBezTo>
                  <a:pt x="894" y="71"/>
                  <a:pt x="894" y="69"/>
                  <a:pt x="893" y="68"/>
                </a:cubicBezTo>
                <a:cubicBezTo>
                  <a:pt x="891" y="67"/>
                  <a:pt x="889" y="67"/>
                  <a:pt x="888" y="68"/>
                </a:cubicBezTo>
                <a:close/>
                <a:moveTo>
                  <a:pt x="478" y="486"/>
                </a:moveTo>
                <a:cubicBezTo>
                  <a:pt x="480" y="485"/>
                  <a:pt x="480" y="483"/>
                  <a:pt x="478" y="482"/>
                </a:cubicBezTo>
                <a:cubicBezTo>
                  <a:pt x="477" y="481"/>
                  <a:pt x="475" y="481"/>
                  <a:pt x="474" y="482"/>
                </a:cubicBezTo>
                <a:cubicBezTo>
                  <a:pt x="352" y="604"/>
                  <a:pt x="352" y="604"/>
                  <a:pt x="352" y="604"/>
                </a:cubicBezTo>
                <a:cubicBezTo>
                  <a:pt x="351" y="605"/>
                  <a:pt x="351" y="607"/>
                  <a:pt x="352" y="608"/>
                </a:cubicBezTo>
                <a:cubicBezTo>
                  <a:pt x="353" y="609"/>
                  <a:pt x="354" y="609"/>
                  <a:pt x="354" y="609"/>
                </a:cubicBezTo>
                <a:cubicBezTo>
                  <a:pt x="355" y="609"/>
                  <a:pt x="356" y="609"/>
                  <a:pt x="357" y="608"/>
                </a:cubicBezTo>
                <a:lnTo>
                  <a:pt x="478" y="486"/>
                </a:lnTo>
                <a:close/>
                <a:moveTo>
                  <a:pt x="777" y="183"/>
                </a:moveTo>
                <a:cubicBezTo>
                  <a:pt x="778" y="184"/>
                  <a:pt x="779" y="184"/>
                  <a:pt x="779" y="184"/>
                </a:cubicBezTo>
                <a:cubicBezTo>
                  <a:pt x="780" y="184"/>
                  <a:pt x="781" y="184"/>
                  <a:pt x="782" y="183"/>
                </a:cubicBezTo>
                <a:cubicBezTo>
                  <a:pt x="801" y="164"/>
                  <a:pt x="801" y="164"/>
                  <a:pt x="801" y="164"/>
                </a:cubicBezTo>
                <a:cubicBezTo>
                  <a:pt x="802" y="163"/>
                  <a:pt x="802" y="161"/>
                  <a:pt x="801" y="160"/>
                </a:cubicBezTo>
                <a:cubicBezTo>
                  <a:pt x="800" y="158"/>
                  <a:pt x="798" y="158"/>
                  <a:pt x="797" y="160"/>
                </a:cubicBezTo>
                <a:cubicBezTo>
                  <a:pt x="777" y="179"/>
                  <a:pt x="777" y="179"/>
                  <a:pt x="777" y="179"/>
                </a:cubicBezTo>
                <a:cubicBezTo>
                  <a:pt x="776" y="180"/>
                  <a:pt x="776" y="182"/>
                  <a:pt x="777" y="183"/>
                </a:cubicBezTo>
                <a:close/>
                <a:moveTo>
                  <a:pt x="490" y="488"/>
                </a:moveTo>
                <a:cubicBezTo>
                  <a:pt x="492" y="487"/>
                  <a:pt x="492" y="485"/>
                  <a:pt x="490" y="484"/>
                </a:cubicBezTo>
                <a:cubicBezTo>
                  <a:pt x="489" y="483"/>
                  <a:pt x="487" y="483"/>
                  <a:pt x="486" y="484"/>
                </a:cubicBezTo>
                <a:cubicBezTo>
                  <a:pt x="357" y="613"/>
                  <a:pt x="357" y="613"/>
                  <a:pt x="357" y="613"/>
                </a:cubicBezTo>
                <a:cubicBezTo>
                  <a:pt x="356" y="615"/>
                  <a:pt x="356" y="617"/>
                  <a:pt x="357" y="618"/>
                </a:cubicBezTo>
                <a:cubicBezTo>
                  <a:pt x="357" y="618"/>
                  <a:pt x="358" y="619"/>
                  <a:pt x="359" y="619"/>
                </a:cubicBezTo>
                <a:cubicBezTo>
                  <a:pt x="360" y="619"/>
                  <a:pt x="360" y="618"/>
                  <a:pt x="361" y="618"/>
                </a:cubicBezTo>
                <a:lnTo>
                  <a:pt x="490" y="488"/>
                </a:lnTo>
                <a:close/>
                <a:moveTo>
                  <a:pt x="785" y="189"/>
                </a:moveTo>
                <a:cubicBezTo>
                  <a:pt x="786" y="190"/>
                  <a:pt x="787" y="190"/>
                  <a:pt x="788" y="190"/>
                </a:cubicBezTo>
                <a:cubicBezTo>
                  <a:pt x="788" y="190"/>
                  <a:pt x="789" y="190"/>
                  <a:pt x="790" y="189"/>
                </a:cubicBezTo>
                <a:cubicBezTo>
                  <a:pt x="807" y="171"/>
                  <a:pt x="807" y="171"/>
                  <a:pt x="807" y="171"/>
                </a:cubicBezTo>
                <a:cubicBezTo>
                  <a:pt x="809" y="170"/>
                  <a:pt x="809" y="168"/>
                  <a:pt x="807" y="167"/>
                </a:cubicBezTo>
                <a:cubicBezTo>
                  <a:pt x="806" y="166"/>
                  <a:pt x="804" y="166"/>
                  <a:pt x="803" y="167"/>
                </a:cubicBezTo>
                <a:cubicBezTo>
                  <a:pt x="785" y="185"/>
                  <a:pt x="785" y="185"/>
                  <a:pt x="785" y="185"/>
                </a:cubicBezTo>
                <a:cubicBezTo>
                  <a:pt x="784" y="186"/>
                  <a:pt x="784" y="188"/>
                  <a:pt x="785" y="189"/>
                </a:cubicBezTo>
                <a:close/>
                <a:moveTo>
                  <a:pt x="832" y="143"/>
                </a:moveTo>
                <a:cubicBezTo>
                  <a:pt x="832" y="143"/>
                  <a:pt x="833" y="144"/>
                  <a:pt x="834" y="144"/>
                </a:cubicBezTo>
                <a:cubicBezTo>
                  <a:pt x="835" y="144"/>
                  <a:pt x="836" y="143"/>
                  <a:pt x="836" y="143"/>
                </a:cubicBezTo>
                <a:cubicBezTo>
                  <a:pt x="911" y="68"/>
                  <a:pt x="911" y="68"/>
                  <a:pt x="911" y="68"/>
                </a:cubicBezTo>
                <a:cubicBezTo>
                  <a:pt x="912" y="66"/>
                  <a:pt x="912" y="65"/>
                  <a:pt x="911" y="63"/>
                </a:cubicBezTo>
                <a:cubicBezTo>
                  <a:pt x="910" y="62"/>
                  <a:pt x="908" y="62"/>
                  <a:pt x="907" y="63"/>
                </a:cubicBezTo>
                <a:cubicBezTo>
                  <a:pt x="832" y="138"/>
                  <a:pt x="832" y="138"/>
                  <a:pt x="832" y="138"/>
                </a:cubicBezTo>
                <a:cubicBezTo>
                  <a:pt x="831" y="139"/>
                  <a:pt x="831" y="141"/>
                  <a:pt x="832" y="143"/>
                </a:cubicBezTo>
                <a:close/>
                <a:moveTo>
                  <a:pt x="786" y="198"/>
                </a:moveTo>
                <a:cubicBezTo>
                  <a:pt x="780" y="204"/>
                  <a:pt x="780" y="204"/>
                  <a:pt x="780" y="204"/>
                </a:cubicBezTo>
                <a:cubicBezTo>
                  <a:pt x="779" y="205"/>
                  <a:pt x="779" y="207"/>
                  <a:pt x="780" y="208"/>
                </a:cubicBezTo>
                <a:cubicBezTo>
                  <a:pt x="781" y="209"/>
                  <a:pt x="782" y="209"/>
                  <a:pt x="782" y="209"/>
                </a:cubicBezTo>
                <a:cubicBezTo>
                  <a:pt x="783" y="209"/>
                  <a:pt x="784" y="209"/>
                  <a:pt x="785" y="208"/>
                </a:cubicBezTo>
                <a:cubicBezTo>
                  <a:pt x="791" y="202"/>
                  <a:pt x="791" y="202"/>
                  <a:pt x="791" y="202"/>
                </a:cubicBezTo>
                <a:cubicBezTo>
                  <a:pt x="792" y="201"/>
                  <a:pt x="792" y="200"/>
                  <a:pt x="791" y="199"/>
                </a:cubicBezTo>
                <a:cubicBezTo>
                  <a:pt x="792" y="199"/>
                  <a:pt x="792" y="199"/>
                  <a:pt x="793" y="199"/>
                </a:cubicBezTo>
                <a:cubicBezTo>
                  <a:pt x="793" y="199"/>
                  <a:pt x="794" y="199"/>
                  <a:pt x="795" y="198"/>
                </a:cubicBezTo>
                <a:cubicBezTo>
                  <a:pt x="797" y="195"/>
                  <a:pt x="797" y="195"/>
                  <a:pt x="797" y="195"/>
                </a:cubicBezTo>
                <a:cubicBezTo>
                  <a:pt x="799" y="194"/>
                  <a:pt x="799" y="192"/>
                  <a:pt x="797" y="191"/>
                </a:cubicBezTo>
                <a:cubicBezTo>
                  <a:pt x="796" y="190"/>
                  <a:pt x="794" y="190"/>
                  <a:pt x="793" y="191"/>
                </a:cubicBezTo>
                <a:cubicBezTo>
                  <a:pt x="790" y="194"/>
                  <a:pt x="790" y="194"/>
                  <a:pt x="790" y="194"/>
                </a:cubicBezTo>
                <a:cubicBezTo>
                  <a:pt x="789" y="195"/>
                  <a:pt x="789" y="196"/>
                  <a:pt x="790" y="197"/>
                </a:cubicBezTo>
                <a:cubicBezTo>
                  <a:pt x="789" y="197"/>
                  <a:pt x="787" y="197"/>
                  <a:pt x="786" y="198"/>
                </a:cubicBezTo>
                <a:close/>
                <a:moveTo>
                  <a:pt x="500" y="488"/>
                </a:moveTo>
                <a:cubicBezTo>
                  <a:pt x="499" y="487"/>
                  <a:pt x="497" y="487"/>
                  <a:pt x="496" y="488"/>
                </a:cubicBezTo>
                <a:cubicBezTo>
                  <a:pt x="362" y="622"/>
                  <a:pt x="362" y="622"/>
                  <a:pt x="362" y="622"/>
                </a:cubicBezTo>
                <a:cubicBezTo>
                  <a:pt x="361" y="624"/>
                  <a:pt x="361" y="626"/>
                  <a:pt x="362" y="627"/>
                </a:cubicBezTo>
                <a:cubicBezTo>
                  <a:pt x="362" y="627"/>
                  <a:pt x="363" y="628"/>
                  <a:pt x="364" y="628"/>
                </a:cubicBezTo>
                <a:cubicBezTo>
                  <a:pt x="365" y="628"/>
                  <a:pt x="365" y="627"/>
                  <a:pt x="366" y="627"/>
                </a:cubicBezTo>
                <a:cubicBezTo>
                  <a:pt x="500" y="493"/>
                  <a:pt x="500" y="493"/>
                  <a:pt x="500" y="493"/>
                </a:cubicBezTo>
                <a:cubicBezTo>
                  <a:pt x="501" y="492"/>
                  <a:pt x="501" y="490"/>
                  <a:pt x="500" y="488"/>
                </a:cubicBezTo>
                <a:close/>
                <a:moveTo>
                  <a:pt x="804" y="180"/>
                </a:moveTo>
                <a:cubicBezTo>
                  <a:pt x="801" y="183"/>
                  <a:pt x="801" y="183"/>
                  <a:pt x="801" y="183"/>
                </a:cubicBezTo>
                <a:cubicBezTo>
                  <a:pt x="800" y="185"/>
                  <a:pt x="800" y="186"/>
                  <a:pt x="801" y="188"/>
                </a:cubicBezTo>
                <a:cubicBezTo>
                  <a:pt x="801" y="188"/>
                  <a:pt x="802" y="189"/>
                  <a:pt x="803" y="189"/>
                </a:cubicBezTo>
                <a:cubicBezTo>
                  <a:pt x="804" y="189"/>
                  <a:pt x="805" y="188"/>
                  <a:pt x="805" y="188"/>
                </a:cubicBezTo>
                <a:cubicBezTo>
                  <a:pt x="809" y="184"/>
                  <a:pt x="809" y="184"/>
                  <a:pt x="809" y="184"/>
                </a:cubicBezTo>
                <a:cubicBezTo>
                  <a:pt x="810" y="183"/>
                  <a:pt x="810" y="181"/>
                  <a:pt x="809" y="180"/>
                </a:cubicBezTo>
                <a:cubicBezTo>
                  <a:pt x="807" y="179"/>
                  <a:pt x="806" y="179"/>
                  <a:pt x="804" y="180"/>
                </a:cubicBezTo>
                <a:close/>
                <a:moveTo>
                  <a:pt x="852" y="136"/>
                </a:moveTo>
                <a:cubicBezTo>
                  <a:pt x="853" y="137"/>
                  <a:pt x="854" y="137"/>
                  <a:pt x="855" y="137"/>
                </a:cubicBezTo>
                <a:cubicBezTo>
                  <a:pt x="855" y="137"/>
                  <a:pt x="856" y="137"/>
                  <a:pt x="857" y="136"/>
                </a:cubicBezTo>
                <a:cubicBezTo>
                  <a:pt x="923" y="69"/>
                  <a:pt x="923" y="69"/>
                  <a:pt x="923" y="69"/>
                </a:cubicBezTo>
                <a:cubicBezTo>
                  <a:pt x="925" y="68"/>
                  <a:pt x="925" y="66"/>
                  <a:pt x="923" y="65"/>
                </a:cubicBezTo>
                <a:cubicBezTo>
                  <a:pt x="922" y="64"/>
                  <a:pt x="920" y="64"/>
                  <a:pt x="919" y="65"/>
                </a:cubicBezTo>
                <a:cubicBezTo>
                  <a:pt x="852" y="132"/>
                  <a:pt x="852" y="132"/>
                  <a:pt x="852" y="132"/>
                </a:cubicBezTo>
                <a:cubicBezTo>
                  <a:pt x="851" y="133"/>
                  <a:pt x="851" y="135"/>
                  <a:pt x="852" y="136"/>
                </a:cubicBezTo>
                <a:close/>
                <a:moveTo>
                  <a:pt x="970" y="22"/>
                </a:moveTo>
                <a:cubicBezTo>
                  <a:pt x="971" y="22"/>
                  <a:pt x="971" y="21"/>
                  <a:pt x="972" y="21"/>
                </a:cubicBezTo>
                <a:cubicBezTo>
                  <a:pt x="975" y="18"/>
                  <a:pt x="975" y="18"/>
                  <a:pt x="975" y="18"/>
                </a:cubicBezTo>
                <a:cubicBezTo>
                  <a:pt x="976" y="17"/>
                  <a:pt x="976" y="15"/>
                  <a:pt x="975" y="14"/>
                </a:cubicBezTo>
                <a:cubicBezTo>
                  <a:pt x="974" y="12"/>
                  <a:pt x="972" y="12"/>
                  <a:pt x="970" y="14"/>
                </a:cubicBezTo>
                <a:cubicBezTo>
                  <a:pt x="968" y="16"/>
                  <a:pt x="968" y="16"/>
                  <a:pt x="968" y="16"/>
                </a:cubicBezTo>
                <a:cubicBezTo>
                  <a:pt x="966" y="18"/>
                  <a:pt x="966" y="20"/>
                  <a:pt x="968" y="21"/>
                </a:cubicBezTo>
                <a:cubicBezTo>
                  <a:pt x="968" y="21"/>
                  <a:pt x="969" y="22"/>
                  <a:pt x="970" y="22"/>
                </a:cubicBezTo>
                <a:close/>
                <a:moveTo>
                  <a:pt x="767" y="231"/>
                </a:moveTo>
                <a:cubicBezTo>
                  <a:pt x="752" y="246"/>
                  <a:pt x="752" y="246"/>
                  <a:pt x="752" y="246"/>
                </a:cubicBezTo>
                <a:cubicBezTo>
                  <a:pt x="751" y="247"/>
                  <a:pt x="751" y="249"/>
                  <a:pt x="752" y="250"/>
                </a:cubicBezTo>
                <a:cubicBezTo>
                  <a:pt x="753" y="251"/>
                  <a:pt x="753" y="251"/>
                  <a:pt x="754" y="251"/>
                </a:cubicBezTo>
                <a:cubicBezTo>
                  <a:pt x="755" y="251"/>
                  <a:pt x="756" y="251"/>
                  <a:pt x="756" y="250"/>
                </a:cubicBezTo>
                <a:cubicBezTo>
                  <a:pt x="771" y="236"/>
                  <a:pt x="771" y="236"/>
                  <a:pt x="771" y="236"/>
                </a:cubicBezTo>
                <a:cubicBezTo>
                  <a:pt x="772" y="234"/>
                  <a:pt x="772" y="232"/>
                  <a:pt x="771" y="231"/>
                </a:cubicBezTo>
                <a:cubicBezTo>
                  <a:pt x="770" y="230"/>
                  <a:pt x="768" y="230"/>
                  <a:pt x="767" y="231"/>
                </a:cubicBezTo>
                <a:close/>
                <a:moveTo>
                  <a:pt x="505" y="497"/>
                </a:moveTo>
                <a:cubicBezTo>
                  <a:pt x="504" y="496"/>
                  <a:pt x="502" y="496"/>
                  <a:pt x="501" y="497"/>
                </a:cubicBezTo>
                <a:cubicBezTo>
                  <a:pt x="369" y="629"/>
                  <a:pt x="369" y="629"/>
                  <a:pt x="369" y="629"/>
                </a:cubicBezTo>
                <a:cubicBezTo>
                  <a:pt x="368" y="630"/>
                  <a:pt x="368" y="632"/>
                  <a:pt x="369" y="633"/>
                </a:cubicBezTo>
                <a:cubicBezTo>
                  <a:pt x="370" y="634"/>
                  <a:pt x="371" y="634"/>
                  <a:pt x="371" y="634"/>
                </a:cubicBezTo>
                <a:cubicBezTo>
                  <a:pt x="372" y="634"/>
                  <a:pt x="373" y="634"/>
                  <a:pt x="374" y="633"/>
                </a:cubicBezTo>
                <a:cubicBezTo>
                  <a:pt x="505" y="501"/>
                  <a:pt x="505" y="501"/>
                  <a:pt x="505" y="501"/>
                </a:cubicBezTo>
                <a:cubicBezTo>
                  <a:pt x="507" y="500"/>
                  <a:pt x="507" y="498"/>
                  <a:pt x="505" y="497"/>
                </a:cubicBezTo>
                <a:close/>
                <a:moveTo>
                  <a:pt x="851" y="147"/>
                </a:moveTo>
                <a:cubicBezTo>
                  <a:pt x="841" y="157"/>
                  <a:pt x="841" y="157"/>
                  <a:pt x="841" y="157"/>
                </a:cubicBezTo>
                <a:cubicBezTo>
                  <a:pt x="840" y="158"/>
                  <a:pt x="840" y="160"/>
                  <a:pt x="841" y="161"/>
                </a:cubicBezTo>
                <a:cubicBezTo>
                  <a:pt x="842" y="162"/>
                  <a:pt x="843" y="162"/>
                  <a:pt x="843" y="162"/>
                </a:cubicBezTo>
                <a:cubicBezTo>
                  <a:pt x="844" y="162"/>
                  <a:pt x="845" y="162"/>
                  <a:pt x="846" y="161"/>
                </a:cubicBezTo>
                <a:cubicBezTo>
                  <a:pt x="855" y="152"/>
                  <a:pt x="855" y="152"/>
                  <a:pt x="855" y="152"/>
                </a:cubicBezTo>
                <a:cubicBezTo>
                  <a:pt x="856" y="151"/>
                  <a:pt x="856" y="149"/>
                  <a:pt x="855" y="147"/>
                </a:cubicBezTo>
                <a:cubicBezTo>
                  <a:pt x="854" y="146"/>
                  <a:pt x="852" y="146"/>
                  <a:pt x="851" y="147"/>
                </a:cubicBezTo>
                <a:close/>
                <a:moveTo>
                  <a:pt x="985" y="21"/>
                </a:moveTo>
                <a:cubicBezTo>
                  <a:pt x="986" y="21"/>
                  <a:pt x="987" y="20"/>
                  <a:pt x="987" y="20"/>
                </a:cubicBezTo>
                <a:cubicBezTo>
                  <a:pt x="988" y="18"/>
                  <a:pt x="988" y="18"/>
                  <a:pt x="988" y="18"/>
                </a:cubicBezTo>
                <a:cubicBezTo>
                  <a:pt x="990" y="17"/>
                  <a:pt x="990" y="15"/>
                  <a:pt x="988" y="14"/>
                </a:cubicBezTo>
                <a:cubicBezTo>
                  <a:pt x="987" y="13"/>
                  <a:pt x="985" y="13"/>
                  <a:pt x="984" y="14"/>
                </a:cubicBezTo>
                <a:cubicBezTo>
                  <a:pt x="983" y="15"/>
                  <a:pt x="983" y="15"/>
                  <a:pt x="983" y="15"/>
                </a:cubicBezTo>
                <a:cubicBezTo>
                  <a:pt x="982" y="16"/>
                  <a:pt x="982" y="18"/>
                  <a:pt x="983" y="20"/>
                </a:cubicBezTo>
                <a:cubicBezTo>
                  <a:pt x="983" y="20"/>
                  <a:pt x="984" y="21"/>
                  <a:pt x="985" y="21"/>
                </a:cubicBezTo>
                <a:close/>
                <a:moveTo>
                  <a:pt x="791" y="215"/>
                </a:moveTo>
                <a:cubicBezTo>
                  <a:pt x="791" y="215"/>
                  <a:pt x="792" y="215"/>
                  <a:pt x="793" y="214"/>
                </a:cubicBezTo>
                <a:cubicBezTo>
                  <a:pt x="824" y="183"/>
                  <a:pt x="824" y="183"/>
                  <a:pt x="824" y="183"/>
                </a:cubicBezTo>
                <a:cubicBezTo>
                  <a:pt x="830" y="177"/>
                  <a:pt x="830" y="177"/>
                  <a:pt x="830" y="177"/>
                </a:cubicBezTo>
                <a:cubicBezTo>
                  <a:pt x="836" y="170"/>
                  <a:pt x="836" y="170"/>
                  <a:pt x="836" y="170"/>
                </a:cubicBezTo>
                <a:cubicBezTo>
                  <a:pt x="838" y="169"/>
                  <a:pt x="838" y="167"/>
                  <a:pt x="836" y="166"/>
                </a:cubicBezTo>
                <a:cubicBezTo>
                  <a:pt x="835" y="165"/>
                  <a:pt x="833" y="165"/>
                  <a:pt x="832" y="166"/>
                </a:cubicBezTo>
                <a:cubicBezTo>
                  <a:pt x="826" y="172"/>
                  <a:pt x="826" y="172"/>
                  <a:pt x="826" y="172"/>
                </a:cubicBezTo>
                <a:cubicBezTo>
                  <a:pt x="788" y="210"/>
                  <a:pt x="788" y="210"/>
                  <a:pt x="788" y="210"/>
                </a:cubicBezTo>
                <a:cubicBezTo>
                  <a:pt x="787" y="211"/>
                  <a:pt x="787" y="213"/>
                  <a:pt x="788" y="214"/>
                </a:cubicBezTo>
                <a:cubicBezTo>
                  <a:pt x="789" y="215"/>
                  <a:pt x="790" y="215"/>
                  <a:pt x="791" y="215"/>
                </a:cubicBezTo>
                <a:close/>
                <a:moveTo>
                  <a:pt x="862" y="145"/>
                </a:moveTo>
                <a:cubicBezTo>
                  <a:pt x="885" y="122"/>
                  <a:pt x="885" y="122"/>
                  <a:pt x="885" y="122"/>
                </a:cubicBezTo>
                <a:cubicBezTo>
                  <a:pt x="886" y="121"/>
                  <a:pt x="886" y="119"/>
                  <a:pt x="885" y="118"/>
                </a:cubicBezTo>
                <a:cubicBezTo>
                  <a:pt x="884" y="116"/>
                  <a:pt x="882" y="116"/>
                  <a:pt x="881" y="118"/>
                </a:cubicBezTo>
                <a:cubicBezTo>
                  <a:pt x="858" y="140"/>
                  <a:pt x="858" y="140"/>
                  <a:pt x="858" y="140"/>
                </a:cubicBezTo>
                <a:cubicBezTo>
                  <a:pt x="857" y="141"/>
                  <a:pt x="857" y="143"/>
                  <a:pt x="858" y="145"/>
                </a:cubicBezTo>
                <a:cubicBezTo>
                  <a:pt x="858" y="145"/>
                  <a:pt x="859" y="146"/>
                  <a:pt x="860" y="146"/>
                </a:cubicBezTo>
                <a:cubicBezTo>
                  <a:pt x="861" y="146"/>
                  <a:pt x="862" y="145"/>
                  <a:pt x="862" y="145"/>
                </a:cubicBezTo>
                <a:close/>
                <a:moveTo>
                  <a:pt x="906" y="97"/>
                </a:moveTo>
                <a:cubicBezTo>
                  <a:pt x="906" y="97"/>
                  <a:pt x="907" y="98"/>
                  <a:pt x="908" y="98"/>
                </a:cubicBezTo>
                <a:cubicBezTo>
                  <a:pt x="909" y="98"/>
                  <a:pt x="910" y="97"/>
                  <a:pt x="910" y="97"/>
                </a:cubicBezTo>
                <a:cubicBezTo>
                  <a:pt x="933" y="74"/>
                  <a:pt x="933" y="74"/>
                  <a:pt x="933" y="74"/>
                </a:cubicBezTo>
                <a:cubicBezTo>
                  <a:pt x="934" y="73"/>
                  <a:pt x="934" y="71"/>
                  <a:pt x="933" y="70"/>
                </a:cubicBezTo>
                <a:cubicBezTo>
                  <a:pt x="932" y="68"/>
                  <a:pt x="930" y="68"/>
                  <a:pt x="928" y="70"/>
                </a:cubicBezTo>
                <a:cubicBezTo>
                  <a:pt x="906" y="92"/>
                  <a:pt x="906" y="92"/>
                  <a:pt x="906" y="92"/>
                </a:cubicBezTo>
                <a:cubicBezTo>
                  <a:pt x="905" y="93"/>
                  <a:pt x="905" y="95"/>
                  <a:pt x="906" y="97"/>
                </a:cubicBezTo>
                <a:close/>
                <a:moveTo>
                  <a:pt x="901" y="106"/>
                </a:moveTo>
                <a:cubicBezTo>
                  <a:pt x="901" y="105"/>
                  <a:pt x="901" y="105"/>
                  <a:pt x="901" y="105"/>
                </a:cubicBezTo>
                <a:cubicBezTo>
                  <a:pt x="903" y="104"/>
                  <a:pt x="903" y="102"/>
                  <a:pt x="901" y="101"/>
                </a:cubicBezTo>
                <a:cubicBezTo>
                  <a:pt x="900" y="100"/>
                  <a:pt x="898" y="100"/>
                  <a:pt x="897" y="101"/>
                </a:cubicBezTo>
                <a:cubicBezTo>
                  <a:pt x="896" y="102"/>
                  <a:pt x="896" y="102"/>
                  <a:pt x="896" y="102"/>
                </a:cubicBezTo>
                <a:cubicBezTo>
                  <a:pt x="895" y="103"/>
                  <a:pt x="895" y="105"/>
                  <a:pt x="896" y="106"/>
                </a:cubicBezTo>
                <a:cubicBezTo>
                  <a:pt x="897" y="107"/>
                  <a:pt x="898" y="107"/>
                  <a:pt x="898" y="107"/>
                </a:cubicBezTo>
                <a:cubicBezTo>
                  <a:pt x="899" y="107"/>
                  <a:pt x="900" y="107"/>
                  <a:pt x="901" y="106"/>
                </a:cubicBezTo>
                <a:close/>
                <a:moveTo>
                  <a:pt x="831" y="181"/>
                </a:moveTo>
                <a:cubicBezTo>
                  <a:pt x="831" y="181"/>
                  <a:pt x="831" y="181"/>
                  <a:pt x="831" y="181"/>
                </a:cubicBezTo>
                <a:cubicBezTo>
                  <a:pt x="794" y="218"/>
                  <a:pt x="794" y="218"/>
                  <a:pt x="794" y="218"/>
                </a:cubicBezTo>
                <a:cubicBezTo>
                  <a:pt x="792" y="220"/>
                  <a:pt x="792" y="222"/>
                  <a:pt x="794" y="223"/>
                </a:cubicBezTo>
                <a:cubicBezTo>
                  <a:pt x="794" y="223"/>
                  <a:pt x="795" y="224"/>
                  <a:pt x="796" y="224"/>
                </a:cubicBezTo>
                <a:cubicBezTo>
                  <a:pt x="797" y="224"/>
                  <a:pt x="797" y="223"/>
                  <a:pt x="798" y="223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56" y="165"/>
                  <a:pt x="856" y="165"/>
                  <a:pt x="856" y="165"/>
                </a:cubicBezTo>
                <a:cubicBezTo>
                  <a:pt x="857" y="164"/>
                  <a:pt x="857" y="162"/>
                  <a:pt x="856" y="161"/>
                </a:cubicBezTo>
                <a:cubicBezTo>
                  <a:pt x="854" y="160"/>
                  <a:pt x="853" y="160"/>
                  <a:pt x="851" y="161"/>
                </a:cubicBezTo>
                <a:cubicBezTo>
                  <a:pt x="831" y="181"/>
                  <a:pt x="831" y="181"/>
                  <a:pt x="831" y="181"/>
                </a:cubicBezTo>
                <a:close/>
                <a:moveTo>
                  <a:pt x="898" y="118"/>
                </a:moveTo>
                <a:cubicBezTo>
                  <a:pt x="899" y="119"/>
                  <a:pt x="900" y="119"/>
                  <a:pt x="900" y="119"/>
                </a:cubicBezTo>
                <a:cubicBezTo>
                  <a:pt x="901" y="119"/>
                  <a:pt x="902" y="119"/>
                  <a:pt x="903" y="118"/>
                </a:cubicBezTo>
                <a:cubicBezTo>
                  <a:pt x="945" y="75"/>
                  <a:pt x="945" y="75"/>
                  <a:pt x="945" y="75"/>
                </a:cubicBezTo>
                <a:cubicBezTo>
                  <a:pt x="946" y="74"/>
                  <a:pt x="946" y="72"/>
                  <a:pt x="945" y="71"/>
                </a:cubicBezTo>
                <a:cubicBezTo>
                  <a:pt x="944" y="70"/>
                  <a:pt x="942" y="70"/>
                  <a:pt x="941" y="71"/>
                </a:cubicBezTo>
                <a:cubicBezTo>
                  <a:pt x="898" y="114"/>
                  <a:pt x="898" y="114"/>
                  <a:pt x="898" y="114"/>
                </a:cubicBezTo>
                <a:cubicBezTo>
                  <a:pt x="897" y="115"/>
                  <a:pt x="897" y="117"/>
                  <a:pt x="898" y="118"/>
                </a:cubicBezTo>
                <a:close/>
                <a:moveTo>
                  <a:pt x="856" y="160"/>
                </a:moveTo>
                <a:cubicBezTo>
                  <a:pt x="857" y="161"/>
                  <a:pt x="858" y="161"/>
                  <a:pt x="859" y="161"/>
                </a:cubicBezTo>
                <a:cubicBezTo>
                  <a:pt x="859" y="161"/>
                  <a:pt x="860" y="161"/>
                  <a:pt x="861" y="160"/>
                </a:cubicBezTo>
                <a:cubicBezTo>
                  <a:pt x="865" y="155"/>
                  <a:pt x="865" y="155"/>
                  <a:pt x="865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91" y="130"/>
                  <a:pt x="891" y="130"/>
                  <a:pt x="891" y="130"/>
                </a:cubicBezTo>
                <a:cubicBezTo>
                  <a:pt x="892" y="129"/>
                  <a:pt x="892" y="127"/>
                  <a:pt x="891" y="125"/>
                </a:cubicBezTo>
                <a:cubicBezTo>
                  <a:pt x="890" y="124"/>
                  <a:pt x="888" y="124"/>
                  <a:pt x="887" y="125"/>
                </a:cubicBezTo>
                <a:cubicBezTo>
                  <a:pt x="862" y="150"/>
                  <a:pt x="862" y="150"/>
                  <a:pt x="862" y="150"/>
                </a:cubicBezTo>
                <a:cubicBezTo>
                  <a:pt x="862" y="150"/>
                  <a:pt x="862" y="151"/>
                  <a:pt x="862" y="151"/>
                </a:cubicBezTo>
                <a:cubicBezTo>
                  <a:pt x="861" y="151"/>
                  <a:pt x="861" y="151"/>
                  <a:pt x="861" y="151"/>
                </a:cubicBezTo>
                <a:cubicBezTo>
                  <a:pt x="856" y="156"/>
                  <a:pt x="856" y="156"/>
                  <a:pt x="856" y="156"/>
                </a:cubicBezTo>
                <a:cubicBezTo>
                  <a:pt x="855" y="157"/>
                  <a:pt x="855" y="159"/>
                  <a:pt x="856" y="160"/>
                </a:cubicBezTo>
                <a:close/>
                <a:moveTo>
                  <a:pt x="508" y="508"/>
                </a:moveTo>
                <a:cubicBezTo>
                  <a:pt x="507" y="507"/>
                  <a:pt x="505" y="507"/>
                  <a:pt x="504" y="508"/>
                </a:cubicBezTo>
                <a:cubicBezTo>
                  <a:pt x="378" y="634"/>
                  <a:pt x="378" y="634"/>
                  <a:pt x="378" y="634"/>
                </a:cubicBezTo>
                <a:cubicBezTo>
                  <a:pt x="377" y="635"/>
                  <a:pt x="377" y="637"/>
                  <a:pt x="378" y="638"/>
                </a:cubicBezTo>
                <a:cubicBezTo>
                  <a:pt x="379" y="639"/>
                  <a:pt x="380" y="639"/>
                  <a:pt x="380" y="639"/>
                </a:cubicBezTo>
                <a:cubicBezTo>
                  <a:pt x="381" y="639"/>
                  <a:pt x="382" y="639"/>
                  <a:pt x="383" y="638"/>
                </a:cubicBezTo>
                <a:cubicBezTo>
                  <a:pt x="508" y="513"/>
                  <a:pt x="508" y="513"/>
                  <a:pt x="508" y="513"/>
                </a:cubicBezTo>
                <a:cubicBezTo>
                  <a:pt x="509" y="512"/>
                  <a:pt x="509" y="510"/>
                  <a:pt x="508" y="508"/>
                </a:cubicBezTo>
                <a:close/>
                <a:moveTo>
                  <a:pt x="750" y="269"/>
                </a:moveTo>
                <a:cubicBezTo>
                  <a:pt x="751" y="269"/>
                  <a:pt x="752" y="269"/>
                  <a:pt x="752" y="269"/>
                </a:cubicBezTo>
                <a:cubicBezTo>
                  <a:pt x="784" y="237"/>
                  <a:pt x="784" y="237"/>
                  <a:pt x="784" y="237"/>
                </a:cubicBezTo>
                <a:cubicBezTo>
                  <a:pt x="785" y="236"/>
                  <a:pt x="785" y="234"/>
                  <a:pt x="784" y="233"/>
                </a:cubicBezTo>
                <a:cubicBezTo>
                  <a:pt x="783" y="231"/>
                  <a:pt x="781" y="231"/>
                  <a:pt x="779" y="233"/>
                </a:cubicBezTo>
                <a:cubicBezTo>
                  <a:pt x="748" y="264"/>
                  <a:pt x="748" y="264"/>
                  <a:pt x="748" y="264"/>
                </a:cubicBezTo>
                <a:cubicBezTo>
                  <a:pt x="747" y="265"/>
                  <a:pt x="747" y="267"/>
                  <a:pt x="748" y="269"/>
                </a:cubicBezTo>
                <a:cubicBezTo>
                  <a:pt x="748" y="269"/>
                  <a:pt x="749" y="269"/>
                  <a:pt x="750" y="269"/>
                </a:cubicBezTo>
                <a:close/>
                <a:moveTo>
                  <a:pt x="1001" y="18"/>
                </a:moveTo>
                <a:cubicBezTo>
                  <a:pt x="1002" y="18"/>
                  <a:pt x="1003" y="18"/>
                  <a:pt x="1003" y="17"/>
                </a:cubicBezTo>
                <a:cubicBezTo>
                  <a:pt x="1005" y="15"/>
                  <a:pt x="1005" y="15"/>
                  <a:pt x="1005" y="15"/>
                </a:cubicBezTo>
                <a:cubicBezTo>
                  <a:pt x="1007" y="14"/>
                  <a:pt x="1007" y="12"/>
                  <a:pt x="1005" y="11"/>
                </a:cubicBezTo>
                <a:cubicBezTo>
                  <a:pt x="1004" y="10"/>
                  <a:pt x="1002" y="10"/>
                  <a:pt x="1001" y="11"/>
                </a:cubicBezTo>
                <a:cubicBezTo>
                  <a:pt x="999" y="13"/>
                  <a:pt x="999" y="13"/>
                  <a:pt x="999" y="13"/>
                </a:cubicBezTo>
                <a:cubicBezTo>
                  <a:pt x="998" y="14"/>
                  <a:pt x="998" y="16"/>
                  <a:pt x="999" y="17"/>
                </a:cubicBezTo>
                <a:cubicBezTo>
                  <a:pt x="1000" y="18"/>
                  <a:pt x="1001" y="18"/>
                  <a:pt x="1001" y="18"/>
                </a:cubicBezTo>
                <a:close/>
                <a:moveTo>
                  <a:pt x="903" y="128"/>
                </a:moveTo>
                <a:cubicBezTo>
                  <a:pt x="903" y="128"/>
                  <a:pt x="904" y="129"/>
                  <a:pt x="905" y="129"/>
                </a:cubicBezTo>
                <a:cubicBezTo>
                  <a:pt x="906" y="129"/>
                  <a:pt x="906" y="128"/>
                  <a:pt x="907" y="128"/>
                </a:cubicBezTo>
                <a:cubicBezTo>
                  <a:pt x="957" y="78"/>
                  <a:pt x="957" y="78"/>
                  <a:pt x="957" y="78"/>
                </a:cubicBezTo>
                <a:cubicBezTo>
                  <a:pt x="958" y="76"/>
                  <a:pt x="958" y="74"/>
                  <a:pt x="957" y="73"/>
                </a:cubicBezTo>
                <a:cubicBezTo>
                  <a:pt x="956" y="72"/>
                  <a:pt x="954" y="72"/>
                  <a:pt x="953" y="73"/>
                </a:cubicBezTo>
                <a:cubicBezTo>
                  <a:pt x="903" y="123"/>
                  <a:pt x="903" y="123"/>
                  <a:pt x="903" y="123"/>
                </a:cubicBezTo>
                <a:cubicBezTo>
                  <a:pt x="901" y="125"/>
                  <a:pt x="901" y="127"/>
                  <a:pt x="903" y="128"/>
                </a:cubicBezTo>
                <a:close/>
                <a:moveTo>
                  <a:pt x="1011" y="22"/>
                </a:moveTo>
                <a:cubicBezTo>
                  <a:pt x="1012" y="22"/>
                  <a:pt x="1013" y="22"/>
                  <a:pt x="1014" y="21"/>
                </a:cubicBezTo>
                <a:cubicBezTo>
                  <a:pt x="1015" y="20"/>
                  <a:pt x="1015" y="20"/>
                  <a:pt x="1015" y="20"/>
                </a:cubicBezTo>
                <a:cubicBezTo>
                  <a:pt x="1016" y="19"/>
                  <a:pt x="1016" y="17"/>
                  <a:pt x="1015" y="16"/>
                </a:cubicBezTo>
                <a:cubicBezTo>
                  <a:pt x="1014" y="14"/>
                  <a:pt x="1012" y="14"/>
                  <a:pt x="1010" y="16"/>
                </a:cubicBezTo>
                <a:cubicBezTo>
                  <a:pt x="1009" y="17"/>
                  <a:pt x="1009" y="17"/>
                  <a:pt x="1009" y="17"/>
                </a:cubicBezTo>
                <a:cubicBezTo>
                  <a:pt x="1008" y="18"/>
                  <a:pt x="1008" y="20"/>
                  <a:pt x="1009" y="21"/>
                </a:cubicBezTo>
                <a:cubicBezTo>
                  <a:pt x="1010" y="22"/>
                  <a:pt x="1011" y="22"/>
                  <a:pt x="1011" y="22"/>
                </a:cubicBezTo>
                <a:close/>
                <a:moveTo>
                  <a:pt x="505" y="526"/>
                </a:moveTo>
                <a:cubicBezTo>
                  <a:pt x="504" y="524"/>
                  <a:pt x="502" y="524"/>
                  <a:pt x="500" y="526"/>
                </a:cubicBezTo>
                <a:cubicBezTo>
                  <a:pt x="388" y="639"/>
                  <a:pt x="388" y="639"/>
                  <a:pt x="388" y="639"/>
                </a:cubicBezTo>
                <a:cubicBezTo>
                  <a:pt x="386" y="640"/>
                  <a:pt x="386" y="642"/>
                  <a:pt x="388" y="643"/>
                </a:cubicBezTo>
                <a:cubicBezTo>
                  <a:pt x="388" y="644"/>
                  <a:pt x="389" y="644"/>
                  <a:pt x="390" y="644"/>
                </a:cubicBezTo>
                <a:cubicBezTo>
                  <a:pt x="390" y="644"/>
                  <a:pt x="391" y="644"/>
                  <a:pt x="392" y="643"/>
                </a:cubicBezTo>
                <a:cubicBezTo>
                  <a:pt x="505" y="530"/>
                  <a:pt x="505" y="530"/>
                  <a:pt x="505" y="530"/>
                </a:cubicBezTo>
                <a:cubicBezTo>
                  <a:pt x="506" y="529"/>
                  <a:pt x="506" y="527"/>
                  <a:pt x="505" y="526"/>
                </a:cubicBezTo>
                <a:close/>
                <a:moveTo>
                  <a:pt x="883" y="144"/>
                </a:moveTo>
                <a:cubicBezTo>
                  <a:pt x="883" y="144"/>
                  <a:pt x="882" y="144"/>
                  <a:pt x="881" y="145"/>
                </a:cubicBezTo>
                <a:cubicBezTo>
                  <a:pt x="876" y="150"/>
                  <a:pt x="876" y="150"/>
                  <a:pt x="876" y="150"/>
                </a:cubicBezTo>
                <a:cubicBezTo>
                  <a:pt x="875" y="151"/>
                  <a:pt x="875" y="153"/>
                  <a:pt x="876" y="155"/>
                </a:cubicBezTo>
                <a:cubicBezTo>
                  <a:pt x="876" y="155"/>
                  <a:pt x="877" y="156"/>
                  <a:pt x="878" y="156"/>
                </a:cubicBezTo>
                <a:cubicBezTo>
                  <a:pt x="879" y="156"/>
                  <a:pt x="880" y="155"/>
                  <a:pt x="880" y="155"/>
                </a:cubicBezTo>
                <a:cubicBezTo>
                  <a:pt x="886" y="149"/>
                  <a:pt x="886" y="149"/>
                  <a:pt x="886" y="149"/>
                </a:cubicBezTo>
                <a:cubicBezTo>
                  <a:pt x="886" y="149"/>
                  <a:pt x="887" y="148"/>
                  <a:pt x="887" y="147"/>
                </a:cubicBezTo>
                <a:cubicBezTo>
                  <a:pt x="887" y="146"/>
                  <a:pt x="886" y="145"/>
                  <a:pt x="886" y="145"/>
                </a:cubicBezTo>
                <a:cubicBezTo>
                  <a:pt x="885" y="144"/>
                  <a:pt x="884" y="144"/>
                  <a:pt x="883" y="144"/>
                </a:cubicBezTo>
                <a:close/>
                <a:moveTo>
                  <a:pt x="752" y="278"/>
                </a:moveTo>
                <a:cubicBezTo>
                  <a:pt x="753" y="279"/>
                  <a:pt x="753" y="279"/>
                  <a:pt x="754" y="279"/>
                </a:cubicBezTo>
                <a:cubicBezTo>
                  <a:pt x="755" y="279"/>
                  <a:pt x="756" y="279"/>
                  <a:pt x="756" y="278"/>
                </a:cubicBezTo>
                <a:cubicBezTo>
                  <a:pt x="869" y="166"/>
                  <a:pt x="869" y="166"/>
                  <a:pt x="869" y="166"/>
                </a:cubicBezTo>
                <a:cubicBezTo>
                  <a:pt x="870" y="164"/>
                  <a:pt x="870" y="163"/>
                  <a:pt x="869" y="161"/>
                </a:cubicBezTo>
                <a:cubicBezTo>
                  <a:pt x="868" y="160"/>
                  <a:pt x="866" y="160"/>
                  <a:pt x="865" y="161"/>
                </a:cubicBezTo>
                <a:cubicBezTo>
                  <a:pt x="752" y="274"/>
                  <a:pt x="752" y="274"/>
                  <a:pt x="752" y="274"/>
                </a:cubicBezTo>
                <a:cubicBezTo>
                  <a:pt x="751" y="275"/>
                  <a:pt x="751" y="277"/>
                  <a:pt x="752" y="278"/>
                </a:cubicBezTo>
                <a:close/>
                <a:moveTo>
                  <a:pt x="765" y="282"/>
                </a:moveTo>
                <a:cubicBezTo>
                  <a:pt x="766" y="282"/>
                  <a:pt x="767" y="282"/>
                  <a:pt x="767" y="281"/>
                </a:cubicBezTo>
                <a:cubicBezTo>
                  <a:pt x="882" y="166"/>
                  <a:pt x="882" y="166"/>
                  <a:pt x="882" y="166"/>
                </a:cubicBezTo>
                <a:cubicBezTo>
                  <a:pt x="884" y="165"/>
                  <a:pt x="884" y="163"/>
                  <a:pt x="882" y="162"/>
                </a:cubicBezTo>
                <a:cubicBezTo>
                  <a:pt x="881" y="161"/>
                  <a:pt x="879" y="161"/>
                  <a:pt x="878" y="162"/>
                </a:cubicBezTo>
                <a:cubicBezTo>
                  <a:pt x="763" y="277"/>
                  <a:pt x="763" y="277"/>
                  <a:pt x="763" y="277"/>
                </a:cubicBezTo>
                <a:cubicBezTo>
                  <a:pt x="762" y="278"/>
                  <a:pt x="762" y="280"/>
                  <a:pt x="763" y="281"/>
                </a:cubicBezTo>
                <a:cubicBezTo>
                  <a:pt x="764" y="282"/>
                  <a:pt x="764" y="282"/>
                  <a:pt x="765" y="282"/>
                </a:cubicBezTo>
                <a:close/>
                <a:moveTo>
                  <a:pt x="913" y="131"/>
                </a:moveTo>
                <a:cubicBezTo>
                  <a:pt x="914" y="132"/>
                  <a:pt x="915" y="132"/>
                  <a:pt x="915" y="132"/>
                </a:cubicBezTo>
                <a:cubicBezTo>
                  <a:pt x="916" y="132"/>
                  <a:pt x="917" y="132"/>
                  <a:pt x="918" y="131"/>
                </a:cubicBezTo>
                <a:cubicBezTo>
                  <a:pt x="968" y="81"/>
                  <a:pt x="968" y="81"/>
                  <a:pt x="968" y="81"/>
                </a:cubicBezTo>
                <a:cubicBezTo>
                  <a:pt x="969" y="80"/>
                  <a:pt x="969" y="78"/>
                  <a:pt x="968" y="77"/>
                </a:cubicBezTo>
                <a:cubicBezTo>
                  <a:pt x="967" y="75"/>
                  <a:pt x="965" y="75"/>
                  <a:pt x="963" y="77"/>
                </a:cubicBezTo>
                <a:cubicBezTo>
                  <a:pt x="913" y="127"/>
                  <a:pt x="913" y="127"/>
                  <a:pt x="913" y="127"/>
                </a:cubicBezTo>
                <a:cubicBezTo>
                  <a:pt x="912" y="128"/>
                  <a:pt x="912" y="130"/>
                  <a:pt x="913" y="131"/>
                </a:cubicBezTo>
                <a:close/>
                <a:moveTo>
                  <a:pt x="399" y="650"/>
                </a:moveTo>
                <a:cubicBezTo>
                  <a:pt x="521" y="527"/>
                  <a:pt x="521" y="527"/>
                  <a:pt x="521" y="527"/>
                </a:cubicBezTo>
                <a:cubicBezTo>
                  <a:pt x="523" y="526"/>
                  <a:pt x="523" y="524"/>
                  <a:pt x="521" y="523"/>
                </a:cubicBezTo>
                <a:cubicBezTo>
                  <a:pt x="520" y="522"/>
                  <a:pt x="518" y="522"/>
                  <a:pt x="517" y="523"/>
                </a:cubicBezTo>
                <a:cubicBezTo>
                  <a:pt x="395" y="646"/>
                  <a:pt x="395" y="646"/>
                  <a:pt x="395" y="646"/>
                </a:cubicBezTo>
                <a:cubicBezTo>
                  <a:pt x="393" y="647"/>
                  <a:pt x="393" y="649"/>
                  <a:pt x="395" y="650"/>
                </a:cubicBezTo>
                <a:cubicBezTo>
                  <a:pt x="395" y="650"/>
                  <a:pt x="396" y="651"/>
                  <a:pt x="397" y="651"/>
                </a:cubicBezTo>
                <a:cubicBezTo>
                  <a:pt x="397" y="651"/>
                  <a:pt x="398" y="650"/>
                  <a:pt x="399" y="650"/>
                </a:cubicBezTo>
                <a:close/>
                <a:moveTo>
                  <a:pt x="906" y="142"/>
                </a:moveTo>
                <a:cubicBezTo>
                  <a:pt x="906" y="142"/>
                  <a:pt x="907" y="141"/>
                  <a:pt x="908" y="141"/>
                </a:cubicBezTo>
                <a:cubicBezTo>
                  <a:pt x="909" y="139"/>
                  <a:pt x="909" y="139"/>
                  <a:pt x="909" y="139"/>
                </a:cubicBezTo>
                <a:cubicBezTo>
                  <a:pt x="909" y="139"/>
                  <a:pt x="910" y="139"/>
                  <a:pt x="910" y="139"/>
                </a:cubicBezTo>
                <a:cubicBezTo>
                  <a:pt x="910" y="139"/>
                  <a:pt x="910" y="138"/>
                  <a:pt x="911" y="138"/>
                </a:cubicBezTo>
                <a:cubicBezTo>
                  <a:pt x="913" y="136"/>
                  <a:pt x="913" y="136"/>
                  <a:pt x="913" y="136"/>
                </a:cubicBezTo>
                <a:cubicBezTo>
                  <a:pt x="914" y="135"/>
                  <a:pt x="914" y="133"/>
                  <a:pt x="913" y="131"/>
                </a:cubicBezTo>
                <a:cubicBezTo>
                  <a:pt x="912" y="130"/>
                  <a:pt x="910" y="130"/>
                  <a:pt x="909" y="131"/>
                </a:cubicBezTo>
                <a:cubicBezTo>
                  <a:pt x="906" y="134"/>
                  <a:pt x="906" y="134"/>
                  <a:pt x="906" y="134"/>
                </a:cubicBezTo>
                <a:cubicBezTo>
                  <a:pt x="906" y="134"/>
                  <a:pt x="906" y="134"/>
                  <a:pt x="906" y="135"/>
                </a:cubicBezTo>
                <a:cubicBezTo>
                  <a:pt x="905" y="135"/>
                  <a:pt x="905" y="135"/>
                  <a:pt x="905" y="135"/>
                </a:cubicBezTo>
                <a:cubicBezTo>
                  <a:pt x="903" y="137"/>
                  <a:pt x="903" y="137"/>
                  <a:pt x="903" y="137"/>
                </a:cubicBezTo>
                <a:cubicBezTo>
                  <a:pt x="902" y="138"/>
                  <a:pt x="902" y="140"/>
                  <a:pt x="903" y="141"/>
                </a:cubicBezTo>
                <a:cubicBezTo>
                  <a:pt x="904" y="141"/>
                  <a:pt x="905" y="142"/>
                  <a:pt x="906" y="142"/>
                </a:cubicBezTo>
                <a:close/>
                <a:moveTo>
                  <a:pt x="1028" y="19"/>
                </a:moveTo>
                <a:cubicBezTo>
                  <a:pt x="1029" y="19"/>
                  <a:pt x="1030" y="19"/>
                  <a:pt x="1030" y="18"/>
                </a:cubicBezTo>
                <a:cubicBezTo>
                  <a:pt x="1031" y="17"/>
                  <a:pt x="1031" y="17"/>
                  <a:pt x="1031" y="17"/>
                </a:cubicBezTo>
                <a:cubicBezTo>
                  <a:pt x="1033" y="16"/>
                  <a:pt x="1033" y="14"/>
                  <a:pt x="1031" y="13"/>
                </a:cubicBezTo>
                <a:cubicBezTo>
                  <a:pt x="1030" y="12"/>
                  <a:pt x="1028" y="12"/>
                  <a:pt x="1027" y="13"/>
                </a:cubicBezTo>
                <a:cubicBezTo>
                  <a:pt x="1026" y="14"/>
                  <a:pt x="1026" y="14"/>
                  <a:pt x="1026" y="14"/>
                </a:cubicBezTo>
                <a:cubicBezTo>
                  <a:pt x="1025" y="15"/>
                  <a:pt x="1025" y="17"/>
                  <a:pt x="1026" y="18"/>
                </a:cubicBezTo>
                <a:cubicBezTo>
                  <a:pt x="1027" y="19"/>
                  <a:pt x="1028" y="19"/>
                  <a:pt x="1028" y="19"/>
                </a:cubicBezTo>
                <a:close/>
                <a:moveTo>
                  <a:pt x="397" y="661"/>
                </a:moveTo>
                <a:cubicBezTo>
                  <a:pt x="398" y="662"/>
                  <a:pt x="399" y="662"/>
                  <a:pt x="399" y="662"/>
                </a:cubicBezTo>
                <a:cubicBezTo>
                  <a:pt x="400" y="662"/>
                  <a:pt x="401" y="662"/>
                  <a:pt x="402" y="661"/>
                </a:cubicBezTo>
                <a:cubicBezTo>
                  <a:pt x="531" y="531"/>
                  <a:pt x="531" y="531"/>
                  <a:pt x="531" y="531"/>
                </a:cubicBezTo>
                <a:cubicBezTo>
                  <a:pt x="533" y="530"/>
                  <a:pt x="533" y="528"/>
                  <a:pt x="531" y="527"/>
                </a:cubicBezTo>
                <a:cubicBezTo>
                  <a:pt x="530" y="526"/>
                  <a:pt x="528" y="526"/>
                  <a:pt x="527" y="527"/>
                </a:cubicBezTo>
                <a:cubicBezTo>
                  <a:pt x="397" y="657"/>
                  <a:pt x="397" y="657"/>
                  <a:pt x="397" y="657"/>
                </a:cubicBezTo>
                <a:cubicBezTo>
                  <a:pt x="396" y="658"/>
                  <a:pt x="396" y="660"/>
                  <a:pt x="397" y="661"/>
                </a:cubicBezTo>
                <a:close/>
                <a:moveTo>
                  <a:pt x="930" y="124"/>
                </a:moveTo>
                <a:cubicBezTo>
                  <a:pt x="929" y="125"/>
                  <a:pt x="929" y="127"/>
                  <a:pt x="930" y="128"/>
                </a:cubicBezTo>
                <a:cubicBezTo>
                  <a:pt x="931" y="129"/>
                  <a:pt x="932" y="129"/>
                  <a:pt x="933" y="129"/>
                </a:cubicBezTo>
                <a:cubicBezTo>
                  <a:pt x="933" y="129"/>
                  <a:pt x="934" y="129"/>
                  <a:pt x="935" y="128"/>
                </a:cubicBezTo>
                <a:cubicBezTo>
                  <a:pt x="978" y="84"/>
                  <a:pt x="978" y="84"/>
                  <a:pt x="978" y="84"/>
                </a:cubicBezTo>
                <a:cubicBezTo>
                  <a:pt x="979" y="83"/>
                  <a:pt x="979" y="81"/>
                  <a:pt x="978" y="80"/>
                </a:cubicBezTo>
                <a:cubicBezTo>
                  <a:pt x="977" y="79"/>
                  <a:pt x="975" y="79"/>
                  <a:pt x="974" y="80"/>
                </a:cubicBezTo>
                <a:lnTo>
                  <a:pt x="930" y="124"/>
                </a:lnTo>
                <a:close/>
                <a:moveTo>
                  <a:pt x="919" y="143"/>
                </a:moveTo>
                <a:cubicBezTo>
                  <a:pt x="920" y="143"/>
                  <a:pt x="920" y="142"/>
                  <a:pt x="921" y="142"/>
                </a:cubicBezTo>
                <a:cubicBezTo>
                  <a:pt x="930" y="133"/>
                  <a:pt x="930" y="133"/>
                  <a:pt x="930" y="133"/>
                </a:cubicBezTo>
                <a:cubicBezTo>
                  <a:pt x="931" y="132"/>
                  <a:pt x="931" y="130"/>
                  <a:pt x="930" y="129"/>
                </a:cubicBezTo>
                <a:cubicBezTo>
                  <a:pt x="929" y="127"/>
                  <a:pt x="927" y="127"/>
                  <a:pt x="925" y="129"/>
                </a:cubicBezTo>
                <a:cubicBezTo>
                  <a:pt x="917" y="137"/>
                  <a:pt x="917" y="137"/>
                  <a:pt x="917" y="137"/>
                </a:cubicBezTo>
                <a:cubicBezTo>
                  <a:pt x="915" y="139"/>
                  <a:pt x="915" y="141"/>
                  <a:pt x="917" y="142"/>
                </a:cubicBezTo>
                <a:cubicBezTo>
                  <a:pt x="917" y="142"/>
                  <a:pt x="918" y="143"/>
                  <a:pt x="919" y="143"/>
                </a:cubicBezTo>
                <a:close/>
                <a:moveTo>
                  <a:pt x="746" y="316"/>
                </a:moveTo>
                <a:cubicBezTo>
                  <a:pt x="747" y="316"/>
                  <a:pt x="747" y="315"/>
                  <a:pt x="748" y="315"/>
                </a:cubicBezTo>
                <a:cubicBezTo>
                  <a:pt x="761" y="302"/>
                  <a:pt x="761" y="302"/>
                  <a:pt x="761" y="302"/>
                </a:cubicBezTo>
                <a:cubicBezTo>
                  <a:pt x="774" y="289"/>
                  <a:pt x="774" y="289"/>
                  <a:pt x="774" y="289"/>
                </a:cubicBezTo>
                <a:cubicBezTo>
                  <a:pt x="775" y="287"/>
                  <a:pt x="775" y="285"/>
                  <a:pt x="774" y="284"/>
                </a:cubicBezTo>
                <a:cubicBezTo>
                  <a:pt x="773" y="283"/>
                  <a:pt x="771" y="283"/>
                  <a:pt x="770" y="284"/>
                </a:cubicBezTo>
                <a:cubicBezTo>
                  <a:pt x="757" y="297"/>
                  <a:pt x="757" y="297"/>
                  <a:pt x="757" y="297"/>
                </a:cubicBezTo>
                <a:cubicBezTo>
                  <a:pt x="744" y="310"/>
                  <a:pt x="744" y="310"/>
                  <a:pt x="744" y="310"/>
                </a:cubicBezTo>
                <a:cubicBezTo>
                  <a:pt x="742" y="312"/>
                  <a:pt x="742" y="314"/>
                  <a:pt x="744" y="315"/>
                </a:cubicBezTo>
                <a:cubicBezTo>
                  <a:pt x="744" y="315"/>
                  <a:pt x="745" y="316"/>
                  <a:pt x="746" y="316"/>
                </a:cubicBezTo>
                <a:close/>
                <a:moveTo>
                  <a:pt x="903" y="156"/>
                </a:moveTo>
                <a:cubicBezTo>
                  <a:pt x="903" y="156"/>
                  <a:pt x="904" y="157"/>
                  <a:pt x="905" y="157"/>
                </a:cubicBezTo>
                <a:cubicBezTo>
                  <a:pt x="906" y="157"/>
                  <a:pt x="907" y="156"/>
                  <a:pt x="907" y="156"/>
                </a:cubicBezTo>
                <a:cubicBezTo>
                  <a:pt x="916" y="147"/>
                  <a:pt x="916" y="147"/>
                  <a:pt x="916" y="147"/>
                </a:cubicBezTo>
                <a:cubicBezTo>
                  <a:pt x="917" y="146"/>
                  <a:pt x="917" y="144"/>
                  <a:pt x="916" y="143"/>
                </a:cubicBezTo>
                <a:cubicBezTo>
                  <a:pt x="914" y="142"/>
                  <a:pt x="912" y="142"/>
                  <a:pt x="911" y="143"/>
                </a:cubicBezTo>
                <a:cubicBezTo>
                  <a:pt x="903" y="151"/>
                  <a:pt x="903" y="151"/>
                  <a:pt x="903" y="151"/>
                </a:cubicBezTo>
                <a:cubicBezTo>
                  <a:pt x="902" y="152"/>
                  <a:pt x="902" y="154"/>
                  <a:pt x="903" y="156"/>
                </a:cubicBezTo>
                <a:close/>
                <a:moveTo>
                  <a:pt x="892" y="162"/>
                </a:moveTo>
                <a:cubicBezTo>
                  <a:pt x="821" y="233"/>
                  <a:pt x="821" y="233"/>
                  <a:pt x="821" y="233"/>
                </a:cubicBezTo>
                <a:cubicBezTo>
                  <a:pt x="820" y="234"/>
                  <a:pt x="820" y="236"/>
                  <a:pt x="821" y="237"/>
                </a:cubicBezTo>
                <a:cubicBezTo>
                  <a:pt x="822" y="238"/>
                  <a:pt x="823" y="238"/>
                  <a:pt x="824" y="238"/>
                </a:cubicBezTo>
                <a:cubicBezTo>
                  <a:pt x="824" y="238"/>
                  <a:pt x="825" y="238"/>
                  <a:pt x="826" y="237"/>
                </a:cubicBezTo>
                <a:cubicBezTo>
                  <a:pt x="896" y="166"/>
                  <a:pt x="896" y="166"/>
                  <a:pt x="896" y="166"/>
                </a:cubicBezTo>
                <a:cubicBezTo>
                  <a:pt x="898" y="165"/>
                  <a:pt x="898" y="163"/>
                  <a:pt x="896" y="162"/>
                </a:cubicBezTo>
                <a:cubicBezTo>
                  <a:pt x="895" y="161"/>
                  <a:pt x="893" y="161"/>
                  <a:pt x="892" y="162"/>
                </a:cubicBezTo>
                <a:close/>
                <a:moveTo>
                  <a:pt x="779" y="282"/>
                </a:moveTo>
                <a:cubicBezTo>
                  <a:pt x="780" y="282"/>
                  <a:pt x="781" y="282"/>
                  <a:pt x="781" y="281"/>
                </a:cubicBezTo>
                <a:cubicBezTo>
                  <a:pt x="821" y="242"/>
                  <a:pt x="821" y="242"/>
                  <a:pt x="821" y="242"/>
                </a:cubicBezTo>
                <a:cubicBezTo>
                  <a:pt x="822" y="241"/>
                  <a:pt x="822" y="239"/>
                  <a:pt x="821" y="238"/>
                </a:cubicBezTo>
                <a:cubicBezTo>
                  <a:pt x="820" y="236"/>
                  <a:pt x="818" y="236"/>
                  <a:pt x="816" y="238"/>
                </a:cubicBezTo>
                <a:cubicBezTo>
                  <a:pt x="802" y="252"/>
                  <a:pt x="802" y="252"/>
                  <a:pt x="802" y="252"/>
                </a:cubicBezTo>
                <a:cubicBezTo>
                  <a:pt x="777" y="277"/>
                  <a:pt x="777" y="277"/>
                  <a:pt x="777" y="277"/>
                </a:cubicBezTo>
                <a:cubicBezTo>
                  <a:pt x="776" y="278"/>
                  <a:pt x="776" y="280"/>
                  <a:pt x="777" y="281"/>
                </a:cubicBezTo>
                <a:cubicBezTo>
                  <a:pt x="778" y="282"/>
                  <a:pt x="778" y="282"/>
                  <a:pt x="779" y="282"/>
                </a:cubicBezTo>
                <a:close/>
                <a:moveTo>
                  <a:pt x="941" y="127"/>
                </a:moveTo>
                <a:cubicBezTo>
                  <a:pt x="941" y="127"/>
                  <a:pt x="941" y="127"/>
                  <a:pt x="941" y="127"/>
                </a:cubicBezTo>
                <a:cubicBezTo>
                  <a:pt x="833" y="235"/>
                  <a:pt x="833" y="235"/>
                  <a:pt x="833" y="235"/>
                </a:cubicBezTo>
                <a:cubicBezTo>
                  <a:pt x="832" y="236"/>
                  <a:pt x="832" y="238"/>
                  <a:pt x="833" y="240"/>
                </a:cubicBezTo>
                <a:cubicBezTo>
                  <a:pt x="833" y="240"/>
                  <a:pt x="834" y="241"/>
                  <a:pt x="835" y="241"/>
                </a:cubicBezTo>
                <a:cubicBezTo>
                  <a:pt x="836" y="241"/>
                  <a:pt x="836" y="240"/>
                  <a:pt x="837" y="240"/>
                </a:cubicBezTo>
                <a:cubicBezTo>
                  <a:pt x="945" y="132"/>
                  <a:pt x="945" y="132"/>
                  <a:pt x="945" y="132"/>
                </a:cubicBezTo>
                <a:cubicBezTo>
                  <a:pt x="945" y="131"/>
                  <a:pt x="945" y="131"/>
                  <a:pt x="946" y="131"/>
                </a:cubicBezTo>
                <a:cubicBezTo>
                  <a:pt x="946" y="131"/>
                  <a:pt x="946" y="131"/>
                  <a:pt x="946" y="131"/>
                </a:cubicBezTo>
                <a:cubicBezTo>
                  <a:pt x="986" y="91"/>
                  <a:pt x="986" y="91"/>
                  <a:pt x="986" y="91"/>
                </a:cubicBezTo>
                <a:cubicBezTo>
                  <a:pt x="987" y="90"/>
                  <a:pt x="987" y="88"/>
                  <a:pt x="986" y="86"/>
                </a:cubicBezTo>
                <a:cubicBezTo>
                  <a:pt x="985" y="85"/>
                  <a:pt x="983" y="85"/>
                  <a:pt x="982" y="86"/>
                </a:cubicBezTo>
                <a:cubicBezTo>
                  <a:pt x="942" y="126"/>
                  <a:pt x="942" y="126"/>
                  <a:pt x="942" y="126"/>
                </a:cubicBezTo>
                <a:cubicBezTo>
                  <a:pt x="941" y="127"/>
                  <a:pt x="941" y="127"/>
                  <a:pt x="941" y="127"/>
                </a:cubicBezTo>
                <a:close/>
                <a:moveTo>
                  <a:pt x="1015" y="57"/>
                </a:moveTo>
                <a:cubicBezTo>
                  <a:pt x="1016" y="58"/>
                  <a:pt x="1017" y="58"/>
                  <a:pt x="1017" y="58"/>
                </a:cubicBezTo>
                <a:cubicBezTo>
                  <a:pt x="1018" y="58"/>
                  <a:pt x="1019" y="58"/>
                  <a:pt x="1019" y="57"/>
                </a:cubicBezTo>
                <a:cubicBezTo>
                  <a:pt x="1022" y="55"/>
                  <a:pt x="1022" y="55"/>
                  <a:pt x="1022" y="55"/>
                </a:cubicBezTo>
                <a:cubicBezTo>
                  <a:pt x="1022" y="55"/>
                  <a:pt x="1022" y="55"/>
                  <a:pt x="1022" y="54"/>
                </a:cubicBezTo>
                <a:cubicBezTo>
                  <a:pt x="1023" y="54"/>
                  <a:pt x="1023" y="54"/>
                  <a:pt x="1023" y="54"/>
                </a:cubicBezTo>
                <a:cubicBezTo>
                  <a:pt x="1035" y="41"/>
                  <a:pt x="1035" y="41"/>
                  <a:pt x="1035" y="41"/>
                </a:cubicBezTo>
                <a:cubicBezTo>
                  <a:pt x="1037" y="40"/>
                  <a:pt x="1037" y="38"/>
                  <a:pt x="1035" y="37"/>
                </a:cubicBezTo>
                <a:cubicBezTo>
                  <a:pt x="1034" y="36"/>
                  <a:pt x="1032" y="36"/>
                  <a:pt x="1031" y="37"/>
                </a:cubicBezTo>
                <a:cubicBezTo>
                  <a:pt x="1019" y="49"/>
                  <a:pt x="1019" y="49"/>
                  <a:pt x="1019" y="49"/>
                </a:cubicBezTo>
                <a:cubicBezTo>
                  <a:pt x="1018" y="50"/>
                  <a:pt x="1018" y="50"/>
                  <a:pt x="1018" y="50"/>
                </a:cubicBezTo>
                <a:cubicBezTo>
                  <a:pt x="1018" y="50"/>
                  <a:pt x="1018" y="50"/>
                  <a:pt x="1017" y="51"/>
                </a:cubicBezTo>
                <a:cubicBezTo>
                  <a:pt x="1015" y="53"/>
                  <a:pt x="1015" y="53"/>
                  <a:pt x="1015" y="53"/>
                </a:cubicBezTo>
                <a:cubicBezTo>
                  <a:pt x="1014" y="54"/>
                  <a:pt x="1014" y="56"/>
                  <a:pt x="1015" y="57"/>
                </a:cubicBezTo>
                <a:close/>
                <a:moveTo>
                  <a:pt x="397" y="676"/>
                </a:moveTo>
                <a:cubicBezTo>
                  <a:pt x="397" y="676"/>
                  <a:pt x="398" y="677"/>
                  <a:pt x="399" y="677"/>
                </a:cubicBezTo>
                <a:cubicBezTo>
                  <a:pt x="400" y="677"/>
                  <a:pt x="400" y="676"/>
                  <a:pt x="401" y="676"/>
                </a:cubicBezTo>
                <a:cubicBezTo>
                  <a:pt x="541" y="536"/>
                  <a:pt x="541" y="536"/>
                  <a:pt x="541" y="536"/>
                </a:cubicBezTo>
                <a:cubicBezTo>
                  <a:pt x="542" y="535"/>
                  <a:pt x="542" y="533"/>
                  <a:pt x="541" y="532"/>
                </a:cubicBezTo>
                <a:cubicBezTo>
                  <a:pt x="540" y="530"/>
                  <a:pt x="538" y="530"/>
                  <a:pt x="536" y="532"/>
                </a:cubicBezTo>
                <a:cubicBezTo>
                  <a:pt x="397" y="671"/>
                  <a:pt x="397" y="671"/>
                  <a:pt x="397" y="671"/>
                </a:cubicBezTo>
                <a:cubicBezTo>
                  <a:pt x="395" y="673"/>
                  <a:pt x="395" y="675"/>
                  <a:pt x="397" y="676"/>
                </a:cubicBezTo>
                <a:close/>
                <a:moveTo>
                  <a:pt x="990" y="82"/>
                </a:moveTo>
                <a:cubicBezTo>
                  <a:pt x="991" y="83"/>
                  <a:pt x="991" y="83"/>
                  <a:pt x="992" y="83"/>
                </a:cubicBezTo>
                <a:cubicBezTo>
                  <a:pt x="993" y="83"/>
                  <a:pt x="994" y="83"/>
                  <a:pt x="994" y="82"/>
                </a:cubicBezTo>
                <a:cubicBezTo>
                  <a:pt x="997" y="80"/>
                  <a:pt x="997" y="80"/>
                  <a:pt x="997" y="80"/>
                </a:cubicBezTo>
                <a:cubicBezTo>
                  <a:pt x="998" y="79"/>
                  <a:pt x="998" y="77"/>
                  <a:pt x="997" y="76"/>
                </a:cubicBezTo>
                <a:cubicBezTo>
                  <a:pt x="996" y="74"/>
                  <a:pt x="994" y="74"/>
                  <a:pt x="992" y="76"/>
                </a:cubicBezTo>
                <a:cubicBezTo>
                  <a:pt x="990" y="78"/>
                  <a:pt x="990" y="78"/>
                  <a:pt x="990" y="78"/>
                </a:cubicBezTo>
                <a:cubicBezTo>
                  <a:pt x="989" y="79"/>
                  <a:pt x="989" y="81"/>
                  <a:pt x="990" y="82"/>
                </a:cubicBezTo>
                <a:close/>
                <a:moveTo>
                  <a:pt x="807" y="261"/>
                </a:moveTo>
                <a:cubicBezTo>
                  <a:pt x="806" y="262"/>
                  <a:pt x="806" y="262"/>
                  <a:pt x="806" y="262"/>
                </a:cubicBezTo>
                <a:cubicBezTo>
                  <a:pt x="805" y="263"/>
                  <a:pt x="805" y="265"/>
                  <a:pt x="806" y="267"/>
                </a:cubicBezTo>
                <a:cubicBezTo>
                  <a:pt x="806" y="267"/>
                  <a:pt x="807" y="267"/>
                  <a:pt x="808" y="267"/>
                </a:cubicBezTo>
                <a:cubicBezTo>
                  <a:pt x="809" y="267"/>
                  <a:pt x="810" y="267"/>
                  <a:pt x="810" y="267"/>
                </a:cubicBezTo>
                <a:cubicBezTo>
                  <a:pt x="812" y="265"/>
                  <a:pt x="812" y="265"/>
                  <a:pt x="812" y="265"/>
                </a:cubicBezTo>
                <a:cubicBezTo>
                  <a:pt x="813" y="264"/>
                  <a:pt x="813" y="262"/>
                  <a:pt x="812" y="261"/>
                </a:cubicBezTo>
                <a:cubicBezTo>
                  <a:pt x="811" y="259"/>
                  <a:pt x="809" y="259"/>
                  <a:pt x="807" y="261"/>
                </a:cubicBezTo>
                <a:close/>
                <a:moveTo>
                  <a:pt x="714" y="358"/>
                </a:moveTo>
                <a:cubicBezTo>
                  <a:pt x="715" y="359"/>
                  <a:pt x="716" y="359"/>
                  <a:pt x="716" y="359"/>
                </a:cubicBezTo>
                <a:cubicBezTo>
                  <a:pt x="717" y="359"/>
                  <a:pt x="718" y="359"/>
                  <a:pt x="719" y="358"/>
                </a:cubicBezTo>
                <a:cubicBezTo>
                  <a:pt x="787" y="290"/>
                  <a:pt x="787" y="290"/>
                  <a:pt x="787" y="290"/>
                </a:cubicBezTo>
                <a:cubicBezTo>
                  <a:pt x="788" y="289"/>
                  <a:pt x="788" y="287"/>
                  <a:pt x="787" y="286"/>
                </a:cubicBezTo>
                <a:cubicBezTo>
                  <a:pt x="785" y="284"/>
                  <a:pt x="784" y="284"/>
                  <a:pt x="782" y="286"/>
                </a:cubicBezTo>
                <a:cubicBezTo>
                  <a:pt x="714" y="354"/>
                  <a:pt x="714" y="354"/>
                  <a:pt x="714" y="354"/>
                </a:cubicBezTo>
                <a:cubicBezTo>
                  <a:pt x="713" y="355"/>
                  <a:pt x="713" y="357"/>
                  <a:pt x="714" y="358"/>
                </a:cubicBezTo>
                <a:close/>
                <a:moveTo>
                  <a:pt x="1041" y="49"/>
                </a:moveTo>
                <a:cubicBezTo>
                  <a:pt x="1041" y="49"/>
                  <a:pt x="1042" y="49"/>
                  <a:pt x="1043" y="48"/>
                </a:cubicBezTo>
                <a:cubicBezTo>
                  <a:pt x="1052" y="38"/>
                  <a:pt x="1052" y="38"/>
                  <a:pt x="1052" y="38"/>
                </a:cubicBezTo>
                <a:cubicBezTo>
                  <a:pt x="1053" y="37"/>
                  <a:pt x="1053" y="35"/>
                  <a:pt x="1052" y="34"/>
                </a:cubicBezTo>
                <a:cubicBezTo>
                  <a:pt x="1051" y="33"/>
                  <a:pt x="1049" y="33"/>
                  <a:pt x="1048" y="34"/>
                </a:cubicBezTo>
                <a:cubicBezTo>
                  <a:pt x="1038" y="44"/>
                  <a:pt x="1038" y="44"/>
                  <a:pt x="1038" y="44"/>
                </a:cubicBezTo>
                <a:cubicBezTo>
                  <a:pt x="1037" y="45"/>
                  <a:pt x="1037" y="47"/>
                  <a:pt x="1038" y="48"/>
                </a:cubicBezTo>
                <a:cubicBezTo>
                  <a:pt x="1039" y="49"/>
                  <a:pt x="1040" y="49"/>
                  <a:pt x="1041" y="49"/>
                </a:cubicBezTo>
                <a:close/>
                <a:moveTo>
                  <a:pt x="399" y="690"/>
                </a:moveTo>
                <a:cubicBezTo>
                  <a:pt x="400" y="690"/>
                  <a:pt x="401" y="690"/>
                  <a:pt x="401" y="689"/>
                </a:cubicBezTo>
                <a:cubicBezTo>
                  <a:pt x="548" y="543"/>
                  <a:pt x="548" y="543"/>
                  <a:pt x="548" y="543"/>
                </a:cubicBezTo>
                <a:cubicBezTo>
                  <a:pt x="549" y="542"/>
                  <a:pt x="549" y="540"/>
                  <a:pt x="548" y="538"/>
                </a:cubicBezTo>
                <a:cubicBezTo>
                  <a:pt x="547" y="537"/>
                  <a:pt x="545" y="537"/>
                  <a:pt x="544" y="538"/>
                </a:cubicBezTo>
                <a:cubicBezTo>
                  <a:pt x="397" y="685"/>
                  <a:pt x="397" y="685"/>
                  <a:pt x="397" y="685"/>
                </a:cubicBezTo>
                <a:cubicBezTo>
                  <a:pt x="396" y="686"/>
                  <a:pt x="396" y="688"/>
                  <a:pt x="397" y="689"/>
                </a:cubicBezTo>
                <a:cubicBezTo>
                  <a:pt x="398" y="690"/>
                  <a:pt x="398" y="690"/>
                  <a:pt x="399" y="690"/>
                </a:cubicBezTo>
                <a:close/>
                <a:moveTo>
                  <a:pt x="703" y="387"/>
                </a:moveTo>
                <a:cubicBezTo>
                  <a:pt x="704" y="387"/>
                  <a:pt x="704" y="386"/>
                  <a:pt x="705" y="386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04" y="286"/>
                  <a:pt x="804" y="286"/>
                  <a:pt x="805" y="286"/>
                </a:cubicBezTo>
                <a:cubicBezTo>
                  <a:pt x="805" y="286"/>
                  <a:pt x="805" y="286"/>
                  <a:pt x="805" y="286"/>
                </a:cubicBezTo>
                <a:cubicBezTo>
                  <a:pt x="808" y="283"/>
                  <a:pt x="808" y="283"/>
                  <a:pt x="808" y="283"/>
                </a:cubicBezTo>
                <a:cubicBezTo>
                  <a:pt x="809" y="281"/>
                  <a:pt x="809" y="279"/>
                  <a:pt x="808" y="278"/>
                </a:cubicBezTo>
                <a:cubicBezTo>
                  <a:pt x="807" y="277"/>
                  <a:pt x="805" y="277"/>
                  <a:pt x="804" y="278"/>
                </a:cubicBezTo>
                <a:cubicBezTo>
                  <a:pt x="801" y="281"/>
                  <a:pt x="801" y="281"/>
                  <a:pt x="801" y="281"/>
                </a:cubicBezTo>
                <a:cubicBezTo>
                  <a:pt x="801" y="281"/>
                  <a:pt x="800" y="282"/>
                  <a:pt x="800" y="282"/>
                </a:cubicBezTo>
                <a:cubicBezTo>
                  <a:pt x="800" y="282"/>
                  <a:pt x="800" y="282"/>
                  <a:pt x="800" y="282"/>
                </a:cubicBezTo>
                <a:cubicBezTo>
                  <a:pt x="701" y="381"/>
                  <a:pt x="701" y="381"/>
                  <a:pt x="701" y="381"/>
                </a:cubicBezTo>
                <a:cubicBezTo>
                  <a:pt x="699" y="382"/>
                  <a:pt x="699" y="384"/>
                  <a:pt x="701" y="386"/>
                </a:cubicBezTo>
                <a:cubicBezTo>
                  <a:pt x="701" y="386"/>
                  <a:pt x="702" y="387"/>
                  <a:pt x="703" y="387"/>
                </a:cubicBezTo>
                <a:close/>
                <a:moveTo>
                  <a:pt x="933" y="157"/>
                </a:moveTo>
                <a:cubicBezTo>
                  <a:pt x="933" y="157"/>
                  <a:pt x="933" y="157"/>
                  <a:pt x="933" y="157"/>
                </a:cubicBezTo>
                <a:cubicBezTo>
                  <a:pt x="999" y="91"/>
                  <a:pt x="999" y="91"/>
                  <a:pt x="999" y="91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6" y="84"/>
                  <a:pt x="1006" y="84"/>
                  <a:pt x="1006" y="84"/>
                </a:cubicBezTo>
                <a:cubicBezTo>
                  <a:pt x="1007" y="84"/>
                  <a:pt x="1007" y="83"/>
                  <a:pt x="1007" y="82"/>
                </a:cubicBezTo>
                <a:cubicBezTo>
                  <a:pt x="1007" y="81"/>
                  <a:pt x="1007" y="81"/>
                  <a:pt x="1006" y="80"/>
                </a:cubicBezTo>
                <a:cubicBezTo>
                  <a:pt x="1006" y="80"/>
                  <a:pt x="1006" y="80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4" y="79"/>
                </a:cubicBezTo>
                <a:cubicBezTo>
                  <a:pt x="1004" y="79"/>
                  <a:pt x="1003" y="79"/>
                  <a:pt x="1002" y="80"/>
                </a:cubicBezTo>
                <a:cubicBezTo>
                  <a:pt x="1002" y="80"/>
                  <a:pt x="1002" y="80"/>
                  <a:pt x="1002" y="80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852" y="229"/>
                  <a:pt x="852" y="229"/>
                  <a:pt x="852" y="229"/>
                </a:cubicBezTo>
                <a:cubicBezTo>
                  <a:pt x="851" y="231"/>
                  <a:pt x="851" y="233"/>
                  <a:pt x="852" y="234"/>
                </a:cubicBezTo>
                <a:cubicBezTo>
                  <a:pt x="853" y="234"/>
                  <a:pt x="854" y="235"/>
                  <a:pt x="855" y="235"/>
                </a:cubicBezTo>
                <a:cubicBezTo>
                  <a:pt x="855" y="235"/>
                  <a:pt x="856" y="234"/>
                  <a:pt x="857" y="234"/>
                </a:cubicBezTo>
                <a:cubicBezTo>
                  <a:pt x="933" y="158"/>
                  <a:pt x="933" y="158"/>
                  <a:pt x="933" y="158"/>
                </a:cubicBezTo>
                <a:cubicBezTo>
                  <a:pt x="933" y="158"/>
                  <a:pt x="933" y="157"/>
                  <a:pt x="933" y="157"/>
                </a:cubicBezTo>
                <a:close/>
                <a:moveTo>
                  <a:pt x="1009" y="80"/>
                </a:moveTo>
                <a:cubicBezTo>
                  <a:pt x="1010" y="80"/>
                  <a:pt x="1011" y="80"/>
                  <a:pt x="1012" y="79"/>
                </a:cubicBezTo>
                <a:cubicBezTo>
                  <a:pt x="1015" y="76"/>
                  <a:pt x="1015" y="76"/>
                  <a:pt x="1015" y="76"/>
                </a:cubicBezTo>
                <a:cubicBezTo>
                  <a:pt x="1016" y="75"/>
                  <a:pt x="1016" y="73"/>
                  <a:pt x="1015" y="71"/>
                </a:cubicBezTo>
                <a:cubicBezTo>
                  <a:pt x="1014" y="70"/>
                  <a:pt x="1012" y="70"/>
                  <a:pt x="1011" y="71"/>
                </a:cubicBezTo>
                <a:cubicBezTo>
                  <a:pt x="1007" y="75"/>
                  <a:pt x="1007" y="75"/>
                  <a:pt x="1007" y="75"/>
                </a:cubicBezTo>
                <a:cubicBezTo>
                  <a:pt x="1006" y="76"/>
                  <a:pt x="1006" y="78"/>
                  <a:pt x="1007" y="79"/>
                </a:cubicBezTo>
                <a:cubicBezTo>
                  <a:pt x="1008" y="80"/>
                  <a:pt x="1009" y="80"/>
                  <a:pt x="1009" y="80"/>
                </a:cubicBezTo>
                <a:close/>
                <a:moveTo>
                  <a:pt x="1027" y="55"/>
                </a:moveTo>
                <a:cubicBezTo>
                  <a:pt x="1020" y="62"/>
                  <a:pt x="1020" y="62"/>
                  <a:pt x="1020" y="62"/>
                </a:cubicBezTo>
                <a:cubicBezTo>
                  <a:pt x="1018" y="63"/>
                  <a:pt x="1018" y="65"/>
                  <a:pt x="1020" y="67"/>
                </a:cubicBezTo>
                <a:cubicBezTo>
                  <a:pt x="1020" y="67"/>
                  <a:pt x="1021" y="68"/>
                  <a:pt x="1022" y="68"/>
                </a:cubicBezTo>
                <a:cubicBezTo>
                  <a:pt x="1023" y="68"/>
                  <a:pt x="1023" y="67"/>
                  <a:pt x="1024" y="67"/>
                </a:cubicBezTo>
                <a:cubicBezTo>
                  <a:pt x="1031" y="59"/>
                  <a:pt x="1031" y="59"/>
                  <a:pt x="1031" y="59"/>
                </a:cubicBezTo>
                <a:cubicBezTo>
                  <a:pt x="1032" y="58"/>
                  <a:pt x="1032" y="56"/>
                  <a:pt x="1031" y="55"/>
                </a:cubicBezTo>
                <a:cubicBezTo>
                  <a:pt x="1030" y="54"/>
                  <a:pt x="1028" y="54"/>
                  <a:pt x="1027" y="55"/>
                </a:cubicBezTo>
                <a:close/>
                <a:moveTo>
                  <a:pt x="860" y="243"/>
                </a:moveTo>
                <a:cubicBezTo>
                  <a:pt x="861" y="243"/>
                  <a:pt x="862" y="243"/>
                  <a:pt x="863" y="242"/>
                </a:cubicBezTo>
                <a:cubicBezTo>
                  <a:pt x="872" y="232"/>
                  <a:pt x="872" y="232"/>
                  <a:pt x="872" y="232"/>
                </a:cubicBezTo>
                <a:cubicBezTo>
                  <a:pt x="874" y="231"/>
                  <a:pt x="874" y="229"/>
                  <a:pt x="872" y="228"/>
                </a:cubicBezTo>
                <a:cubicBezTo>
                  <a:pt x="871" y="227"/>
                  <a:pt x="869" y="227"/>
                  <a:pt x="868" y="228"/>
                </a:cubicBezTo>
                <a:cubicBezTo>
                  <a:pt x="858" y="238"/>
                  <a:pt x="858" y="238"/>
                  <a:pt x="858" y="238"/>
                </a:cubicBezTo>
                <a:cubicBezTo>
                  <a:pt x="857" y="239"/>
                  <a:pt x="857" y="241"/>
                  <a:pt x="858" y="242"/>
                </a:cubicBezTo>
                <a:cubicBezTo>
                  <a:pt x="859" y="243"/>
                  <a:pt x="860" y="243"/>
                  <a:pt x="860" y="243"/>
                </a:cubicBezTo>
                <a:close/>
                <a:moveTo>
                  <a:pt x="1034" y="62"/>
                </a:moveTo>
                <a:cubicBezTo>
                  <a:pt x="1031" y="65"/>
                  <a:pt x="1031" y="65"/>
                  <a:pt x="1031" y="65"/>
                </a:cubicBezTo>
                <a:cubicBezTo>
                  <a:pt x="1030" y="66"/>
                  <a:pt x="1030" y="68"/>
                  <a:pt x="1031" y="69"/>
                </a:cubicBezTo>
                <a:cubicBezTo>
                  <a:pt x="1032" y="70"/>
                  <a:pt x="1033" y="70"/>
                  <a:pt x="1033" y="70"/>
                </a:cubicBezTo>
                <a:cubicBezTo>
                  <a:pt x="1034" y="70"/>
                  <a:pt x="1035" y="70"/>
                  <a:pt x="1036" y="69"/>
                </a:cubicBezTo>
                <a:cubicBezTo>
                  <a:pt x="1038" y="66"/>
                  <a:pt x="1038" y="66"/>
                  <a:pt x="1038" y="66"/>
                </a:cubicBezTo>
                <a:cubicBezTo>
                  <a:pt x="1039" y="65"/>
                  <a:pt x="1039" y="63"/>
                  <a:pt x="1038" y="62"/>
                </a:cubicBezTo>
                <a:cubicBezTo>
                  <a:pt x="1037" y="61"/>
                  <a:pt x="1035" y="61"/>
                  <a:pt x="1034" y="62"/>
                </a:cubicBezTo>
                <a:close/>
                <a:moveTo>
                  <a:pt x="705" y="399"/>
                </a:moveTo>
                <a:cubicBezTo>
                  <a:pt x="706" y="399"/>
                  <a:pt x="706" y="398"/>
                  <a:pt x="707" y="398"/>
                </a:cubicBezTo>
                <a:cubicBezTo>
                  <a:pt x="825" y="280"/>
                  <a:pt x="825" y="280"/>
                  <a:pt x="825" y="280"/>
                </a:cubicBezTo>
                <a:cubicBezTo>
                  <a:pt x="826" y="278"/>
                  <a:pt x="826" y="277"/>
                  <a:pt x="825" y="275"/>
                </a:cubicBezTo>
                <a:cubicBezTo>
                  <a:pt x="824" y="274"/>
                  <a:pt x="822" y="274"/>
                  <a:pt x="821" y="275"/>
                </a:cubicBezTo>
                <a:cubicBezTo>
                  <a:pt x="703" y="393"/>
                  <a:pt x="703" y="393"/>
                  <a:pt x="703" y="393"/>
                </a:cubicBezTo>
                <a:cubicBezTo>
                  <a:pt x="701" y="395"/>
                  <a:pt x="701" y="396"/>
                  <a:pt x="703" y="398"/>
                </a:cubicBezTo>
                <a:cubicBezTo>
                  <a:pt x="703" y="398"/>
                  <a:pt x="704" y="399"/>
                  <a:pt x="705" y="399"/>
                </a:cubicBezTo>
                <a:close/>
                <a:moveTo>
                  <a:pt x="853" y="251"/>
                </a:moveTo>
                <a:cubicBezTo>
                  <a:pt x="854" y="250"/>
                  <a:pt x="854" y="248"/>
                  <a:pt x="853" y="247"/>
                </a:cubicBezTo>
                <a:cubicBezTo>
                  <a:pt x="852" y="246"/>
                  <a:pt x="850" y="246"/>
                  <a:pt x="849" y="247"/>
                </a:cubicBezTo>
                <a:cubicBezTo>
                  <a:pt x="844" y="252"/>
                  <a:pt x="844" y="252"/>
                  <a:pt x="844" y="252"/>
                </a:cubicBezTo>
                <a:cubicBezTo>
                  <a:pt x="842" y="254"/>
                  <a:pt x="842" y="256"/>
                  <a:pt x="844" y="257"/>
                </a:cubicBezTo>
                <a:cubicBezTo>
                  <a:pt x="844" y="257"/>
                  <a:pt x="845" y="258"/>
                  <a:pt x="846" y="258"/>
                </a:cubicBezTo>
                <a:cubicBezTo>
                  <a:pt x="847" y="258"/>
                  <a:pt x="847" y="257"/>
                  <a:pt x="848" y="257"/>
                </a:cubicBezTo>
                <a:lnTo>
                  <a:pt x="853" y="251"/>
                </a:lnTo>
                <a:close/>
                <a:moveTo>
                  <a:pt x="400" y="703"/>
                </a:moveTo>
                <a:cubicBezTo>
                  <a:pt x="401" y="703"/>
                  <a:pt x="402" y="703"/>
                  <a:pt x="402" y="702"/>
                </a:cubicBezTo>
                <a:cubicBezTo>
                  <a:pt x="559" y="545"/>
                  <a:pt x="559" y="545"/>
                  <a:pt x="559" y="545"/>
                </a:cubicBezTo>
                <a:cubicBezTo>
                  <a:pt x="561" y="544"/>
                  <a:pt x="561" y="542"/>
                  <a:pt x="559" y="541"/>
                </a:cubicBezTo>
                <a:cubicBezTo>
                  <a:pt x="558" y="540"/>
                  <a:pt x="556" y="540"/>
                  <a:pt x="555" y="541"/>
                </a:cubicBezTo>
                <a:cubicBezTo>
                  <a:pt x="398" y="698"/>
                  <a:pt x="398" y="698"/>
                  <a:pt x="398" y="698"/>
                </a:cubicBezTo>
                <a:cubicBezTo>
                  <a:pt x="397" y="699"/>
                  <a:pt x="397" y="701"/>
                  <a:pt x="398" y="702"/>
                </a:cubicBezTo>
                <a:cubicBezTo>
                  <a:pt x="399" y="703"/>
                  <a:pt x="399" y="703"/>
                  <a:pt x="400" y="703"/>
                </a:cubicBezTo>
                <a:close/>
                <a:moveTo>
                  <a:pt x="873" y="223"/>
                </a:moveTo>
                <a:cubicBezTo>
                  <a:pt x="872" y="224"/>
                  <a:pt x="872" y="226"/>
                  <a:pt x="873" y="228"/>
                </a:cubicBezTo>
                <a:cubicBezTo>
                  <a:pt x="873" y="228"/>
                  <a:pt x="874" y="229"/>
                  <a:pt x="875" y="229"/>
                </a:cubicBezTo>
                <a:cubicBezTo>
                  <a:pt x="876" y="229"/>
                  <a:pt x="876" y="228"/>
                  <a:pt x="877" y="228"/>
                </a:cubicBezTo>
                <a:cubicBezTo>
                  <a:pt x="1023" y="82"/>
                  <a:pt x="1023" y="82"/>
                  <a:pt x="1023" y="82"/>
                </a:cubicBezTo>
                <a:cubicBezTo>
                  <a:pt x="1024" y="81"/>
                  <a:pt x="1024" y="79"/>
                  <a:pt x="1023" y="78"/>
                </a:cubicBezTo>
                <a:cubicBezTo>
                  <a:pt x="1021" y="77"/>
                  <a:pt x="1019" y="77"/>
                  <a:pt x="1018" y="78"/>
                </a:cubicBezTo>
                <a:lnTo>
                  <a:pt x="873" y="223"/>
                </a:lnTo>
                <a:close/>
                <a:moveTo>
                  <a:pt x="1062" y="42"/>
                </a:moveTo>
                <a:cubicBezTo>
                  <a:pt x="1063" y="42"/>
                  <a:pt x="1063" y="41"/>
                  <a:pt x="1064" y="41"/>
                </a:cubicBezTo>
                <a:cubicBezTo>
                  <a:pt x="1069" y="36"/>
                  <a:pt x="1069" y="36"/>
                  <a:pt x="1069" y="36"/>
                </a:cubicBezTo>
                <a:cubicBezTo>
                  <a:pt x="1070" y="35"/>
                  <a:pt x="1070" y="33"/>
                  <a:pt x="1069" y="32"/>
                </a:cubicBezTo>
                <a:cubicBezTo>
                  <a:pt x="1067" y="30"/>
                  <a:pt x="1066" y="30"/>
                  <a:pt x="1064" y="32"/>
                </a:cubicBezTo>
                <a:cubicBezTo>
                  <a:pt x="1060" y="36"/>
                  <a:pt x="1060" y="36"/>
                  <a:pt x="1060" y="36"/>
                </a:cubicBezTo>
                <a:cubicBezTo>
                  <a:pt x="1058" y="38"/>
                  <a:pt x="1058" y="39"/>
                  <a:pt x="1060" y="41"/>
                </a:cubicBezTo>
                <a:cubicBezTo>
                  <a:pt x="1060" y="41"/>
                  <a:pt x="1061" y="42"/>
                  <a:pt x="1062" y="42"/>
                </a:cubicBezTo>
                <a:close/>
                <a:moveTo>
                  <a:pt x="867" y="250"/>
                </a:moveTo>
                <a:cubicBezTo>
                  <a:pt x="868" y="250"/>
                  <a:pt x="869" y="250"/>
                  <a:pt x="870" y="249"/>
                </a:cubicBezTo>
                <a:cubicBezTo>
                  <a:pt x="878" y="240"/>
                  <a:pt x="878" y="240"/>
                  <a:pt x="878" y="240"/>
                </a:cubicBezTo>
                <a:cubicBezTo>
                  <a:pt x="880" y="239"/>
                  <a:pt x="880" y="237"/>
                  <a:pt x="878" y="236"/>
                </a:cubicBezTo>
                <a:cubicBezTo>
                  <a:pt x="877" y="235"/>
                  <a:pt x="875" y="235"/>
                  <a:pt x="874" y="236"/>
                </a:cubicBezTo>
                <a:cubicBezTo>
                  <a:pt x="865" y="245"/>
                  <a:pt x="865" y="245"/>
                  <a:pt x="865" y="245"/>
                </a:cubicBezTo>
                <a:cubicBezTo>
                  <a:pt x="864" y="246"/>
                  <a:pt x="864" y="248"/>
                  <a:pt x="865" y="249"/>
                </a:cubicBezTo>
                <a:cubicBezTo>
                  <a:pt x="866" y="250"/>
                  <a:pt x="867" y="250"/>
                  <a:pt x="867" y="250"/>
                </a:cubicBezTo>
                <a:close/>
                <a:moveTo>
                  <a:pt x="708" y="410"/>
                </a:moveTo>
                <a:cubicBezTo>
                  <a:pt x="709" y="410"/>
                  <a:pt x="709" y="409"/>
                  <a:pt x="710" y="409"/>
                </a:cubicBezTo>
                <a:cubicBezTo>
                  <a:pt x="840" y="279"/>
                  <a:pt x="840" y="279"/>
                  <a:pt x="840" y="279"/>
                </a:cubicBezTo>
                <a:cubicBezTo>
                  <a:pt x="841" y="278"/>
                  <a:pt x="841" y="276"/>
                  <a:pt x="840" y="275"/>
                </a:cubicBezTo>
                <a:cubicBezTo>
                  <a:pt x="839" y="273"/>
                  <a:pt x="837" y="273"/>
                  <a:pt x="835" y="275"/>
                </a:cubicBezTo>
                <a:cubicBezTo>
                  <a:pt x="706" y="404"/>
                  <a:pt x="706" y="404"/>
                  <a:pt x="706" y="404"/>
                </a:cubicBezTo>
                <a:cubicBezTo>
                  <a:pt x="704" y="406"/>
                  <a:pt x="704" y="407"/>
                  <a:pt x="706" y="409"/>
                </a:cubicBezTo>
                <a:cubicBezTo>
                  <a:pt x="706" y="409"/>
                  <a:pt x="707" y="410"/>
                  <a:pt x="708" y="410"/>
                </a:cubicBezTo>
                <a:close/>
                <a:moveTo>
                  <a:pt x="1037" y="82"/>
                </a:moveTo>
                <a:cubicBezTo>
                  <a:pt x="1038" y="81"/>
                  <a:pt x="1038" y="79"/>
                  <a:pt x="1037" y="78"/>
                </a:cubicBezTo>
                <a:cubicBezTo>
                  <a:pt x="1035" y="77"/>
                  <a:pt x="1033" y="77"/>
                  <a:pt x="1032" y="78"/>
                </a:cubicBezTo>
                <a:cubicBezTo>
                  <a:pt x="880" y="230"/>
                  <a:pt x="880" y="230"/>
                  <a:pt x="880" y="230"/>
                </a:cubicBezTo>
                <a:cubicBezTo>
                  <a:pt x="879" y="231"/>
                  <a:pt x="879" y="233"/>
                  <a:pt x="880" y="234"/>
                </a:cubicBezTo>
                <a:cubicBezTo>
                  <a:pt x="881" y="235"/>
                  <a:pt x="881" y="235"/>
                  <a:pt x="882" y="235"/>
                </a:cubicBezTo>
                <a:cubicBezTo>
                  <a:pt x="883" y="235"/>
                  <a:pt x="884" y="235"/>
                  <a:pt x="884" y="234"/>
                </a:cubicBezTo>
                <a:lnTo>
                  <a:pt x="1037" y="82"/>
                </a:lnTo>
                <a:close/>
                <a:moveTo>
                  <a:pt x="849" y="268"/>
                </a:moveTo>
                <a:cubicBezTo>
                  <a:pt x="850" y="268"/>
                  <a:pt x="851" y="268"/>
                  <a:pt x="852" y="267"/>
                </a:cubicBezTo>
                <a:cubicBezTo>
                  <a:pt x="856" y="262"/>
                  <a:pt x="856" y="262"/>
                  <a:pt x="856" y="262"/>
                </a:cubicBezTo>
                <a:cubicBezTo>
                  <a:pt x="858" y="261"/>
                  <a:pt x="858" y="259"/>
                  <a:pt x="856" y="258"/>
                </a:cubicBezTo>
                <a:cubicBezTo>
                  <a:pt x="855" y="257"/>
                  <a:pt x="853" y="257"/>
                  <a:pt x="852" y="258"/>
                </a:cubicBezTo>
                <a:cubicBezTo>
                  <a:pt x="847" y="263"/>
                  <a:pt x="847" y="263"/>
                  <a:pt x="847" y="263"/>
                </a:cubicBezTo>
                <a:cubicBezTo>
                  <a:pt x="846" y="264"/>
                  <a:pt x="846" y="266"/>
                  <a:pt x="847" y="267"/>
                </a:cubicBezTo>
                <a:cubicBezTo>
                  <a:pt x="848" y="268"/>
                  <a:pt x="849" y="268"/>
                  <a:pt x="849" y="268"/>
                </a:cubicBezTo>
                <a:close/>
                <a:moveTo>
                  <a:pt x="401" y="717"/>
                </a:moveTo>
                <a:cubicBezTo>
                  <a:pt x="401" y="717"/>
                  <a:pt x="402" y="716"/>
                  <a:pt x="403" y="716"/>
                </a:cubicBezTo>
                <a:cubicBezTo>
                  <a:pt x="572" y="546"/>
                  <a:pt x="572" y="546"/>
                  <a:pt x="572" y="546"/>
                </a:cubicBezTo>
                <a:cubicBezTo>
                  <a:pt x="574" y="545"/>
                  <a:pt x="574" y="543"/>
                  <a:pt x="572" y="542"/>
                </a:cubicBezTo>
                <a:cubicBezTo>
                  <a:pt x="571" y="541"/>
                  <a:pt x="569" y="541"/>
                  <a:pt x="568" y="542"/>
                </a:cubicBezTo>
                <a:cubicBezTo>
                  <a:pt x="399" y="711"/>
                  <a:pt x="399" y="711"/>
                  <a:pt x="399" y="711"/>
                </a:cubicBezTo>
                <a:cubicBezTo>
                  <a:pt x="397" y="713"/>
                  <a:pt x="397" y="715"/>
                  <a:pt x="399" y="716"/>
                </a:cubicBezTo>
                <a:cubicBezTo>
                  <a:pt x="399" y="716"/>
                  <a:pt x="400" y="717"/>
                  <a:pt x="401" y="717"/>
                </a:cubicBezTo>
                <a:close/>
                <a:moveTo>
                  <a:pt x="1053" y="75"/>
                </a:moveTo>
                <a:cubicBezTo>
                  <a:pt x="1054" y="76"/>
                  <a:pt x="1055" y="76"/>
                  <a:pt x="1056" y="76"/>
                </a:cubicBezTo>
                <a:cubicBezTo>
                  <a:pt x="1056" y="76"/>
                  <a:pt x="1057" y="76"/>
                  <a:pt x="1058" y="75"/>
                </a:cubicBezTo>
                <a:cubicBezTo>
                  <a:pt x="1059" y="74"/>
                  <a:pt x="1059" y="74"/>
                  <a:pt x="1059" y="74"/>
                </a:cubicBezTo>
                <a:cubicBezTo>
                  <a:pt x="1060" y="72"/>
                  <a:pt x="1060" y="71"/>
                  <a:pt x="1059" y="69"/>
                </a:cubicBezTo>
                <a:cubicBezTo>
                  <a:pt x="1058" y="68"/>
                  <a:pt x="1056" y="68"/>
                  <a:pt x="1055" y="69"/>
                </a:cubicBezTo>
                <a:cubicBezTo>
                  <a:pt x="1053" y="71"/>
                  <a:pt x="1053" y="71"/>
                  <a:pt x="1053" y="71"/>
                </a:cubicBezTo>
                <a:cubicBezTo>
                  <a:pt x="1052" y="72"/>
                  <a:pt x="1052" y="74"/>
                  <a:pt x="1053" y="75"/>
                </a:cubicBezTo>
                <a:close/>
                <a:moveTo>
                  <a:pt x="1052" y="76"/>
                </a:moveTo>
                <a:cubicBezTo>
                  <a:pt x="1051" y="75"/>
                  <a:pt x="1049" y="75"/>
                  <a:pt x="1048" y="76"/>
                </a:cubicBezTo>
                <a:cubicBezTo>
                  <a:pt x="890" y="234"/>
                  <a:pt x="890" y="234"/>
                  <a:pt x="890" y="234"/>
                </a:cubicBezTo>
                <a:cubicBezTo>
                  <a:pt x="889" y="235"/>
                  <a:pt x="889" y="237"/>
                  <a:pt x="890" y="238"/>
                </a:cubicBezTo>
                <a:cubicBezTo>
                  <a:pt x="891" y="239"/>
                  <a:pt x="891" y="239"/>
                  <a:pt x="892" y="239"/>
                </a:cubicBezTo>
                <a:cubicBezTo>
                  <a:pt x="893" y="239"/>
                  <a:pt x="894" y="239"/>
                  <a:pt x="894" y="238"/>
                </a:cubicBezTo>
                <a:cubicBezTo>
                  <a:pt x="1052" y="81"/>
                  <a:pt x="1052" y="81"/>
                  <a:pt x="1052" y="81"/>
                </a:cubicBezTo>
                <a:cubicBezTo>
                  <a:pt x="1053" y="79"/>
                  <a:pt x="1053" y="77"/>
                  <a:pt x="1052" y="76"/>
                </a:cubicBezTo>
                <a:close/>
                <a:moveTo>
                  <a:pt x="874" y="254"/>
                </a:moveTo>
                <a:cubicBezTo>
                  <a:pt x="875" y="254"/>
                  <a:pt x="876" y="255"/>
                  <a:pt x="877" y="255"/>
                </a:cubicBezTo>
                <a:cubicBezTo>
                  <a:pt x="877" y="255"/>
                  <a:pt x="878" y="254"/>
                  <a:pt x="879" y="254"/>
                </a:cubicBezTo>
                <a:cubicBezTo>
                  <a:pt x="887" y="246"/>
                  <a:pt x="887" y="246"/>
                  <a:pt x="887" y="246"/>
                </a:cubicBezTo>
                <a:cubicBezTo>
                  <a:pt x="888" y="245"/>
                  <a:pt x="888" y="243"/>
                  <a:pt x="887" y="242"/>
                </a:cubicBezTo>
                <a:cubicBezTo>
                  <a:pt x="886" y="240"/>
                  <a:pt x="884" y="240"/>
                  <a:pt x="882" y="242"/>
                </a:cubicBezTo>
                <a:cubicBezTo>
                  <a:pt x="874" y="249"/>
                  <a:pt x="874" y="249"/>
                  <a:pt x="874" y="249"/>
                </a:cubicBezTo>
                <a:cubicBezTo>
                  <a:pt x="873" y="251"/>
                  <a:pt x="873" y="253"/>
                  <a:pt x="874" y="254"/>
                </a:cubicBezTo>
                <a:close/>
                <a:moveTo>
                  <a:pt x="401" y="732"/>
                </a:moveTo>
                <a:cubicBezTo>
                  <a:pt x="580" y="552"/>
                  <a:pt x="580" y="552"/>
                  <a:pt x="580" y="552"/>
                </a:cubicBezTo>
                <a:cubicBezTo>
                  <a:pt x="582" y="551"/>
                  <a:pt x="582" y="549"/>
                  <a:pt x="580" y="548"/>
                </a:cubicBezTo>
                <a:cubicBezTo>
                  <a:pt x="579" y="547"/>
                  <a:pt x="577" y="547"/>
                  <a:pt x="576" y="548"/>
                </a:cubicBezTo>
                <a:cubicBezTo>
                  <a:pt x="396" y="727"/>
                  <a:pt x="396" y="727"/>
                  <a:pt x="396" y="727"/>
                </a:cubicBezTo>
                <a:cubicBezTo>
                  <a:pt x="395" y="729"/>
                  <a:pt x="395" y="731"/>
                  <a:pt x="396" y="732"/>
                </a:cubicBezTo>
                <a:cubicBezTo>
                  <a:pt x="397" y="732"/>
                  <a:pt x="398" y="733"/>
                  <a:pt x="399" y="733"/>
                </a:cubicBezTo>
                <a:cubicBezTo>
                  <a:pt x="399" y="733"/>
                  <a:pt x="400" y="732"/>
                  <a:pt x="401" y="732"/>
                </a:cubicBezTo>
                <a:close/>
                <a:moveTo>
                  <a:pt x="703" y="430"/>
                </a:moveTo>
                <a:cubicBezTo>
                  <a:pt x="856" y="276"/>
                  <a:pt x="856" y="276"/>
                  <a:pt x="856" y="276"/>
                </a:cubicBezTo>
                <a:cubicBezTo>
                  <a:pt x="858" y="275"/>
                  <a:pt x="858" y="273"/>
                  <a:pt x="856" y="272"/>
                </a:cubicBezTo>
                <a:cubicBezTo>
                  <a:pt x="855" y="271"/>
                  <a:pt x="853" y="271"/>
                  <a:pt x="852" y="272"/>
                </a:cubicBezTo>
                <a:cubicBezTo>
                  <a:pt x="698" y="426"/>
                  <a:pt x="698" y="426"/>
                  <a:pt x="698" y="426"/>
                </a:cubicBezTo>
                <a:cubicBezTo>
                  <a:pt x="697" y="427"/>
                  <a:pt x="697" y="429"/>
                  <a:pt x="698" y="430"/>
                </a:cubicBezTo>
                <a:cubicBezTo>
                  <a:pt x="699" y="431"/>
                  <a:pt x="700" y="431"/>
                  <a:pt x="700" y="431"/>
                </a:cubicBezTo>
                <a:cubicBezTo>
                  <a:pt x="701" y="431"/>
                  <a:pt x="702" y="431"/>
                  <a:pt x="703" y="430"/>
                </a:cubicBezTo>
                <a:close/>
                <a:moveTo>
                  <a:pt x="870" y="276"/>
                </a:moveTo>
                <a:cubicBezTo>
                  <a:pt x="871" y="276"/>
                  <a:pt x="871" y="275"/>
                  <a:pt x="872" y="275"/>
                </a:cubicBezTo>
                <a:cubicBezTo>
                  <a:pt x="875" y="271"/>
                  <a:pt x="875" y="271"/>
                  <a:pt x="875" y="271"/>
                </a:cubicBezTo>
                <a:cubicBezTo>
                  <a:pt x="877" y="270"/>
                  <a:pt x="877" y="268"/>
                  <a:pt x="875" y="267"/>
                </a:cubicBezTo>
                <a:cubicBezTo>
                  <a:pt x="874" y="266"/>
                  <a:pt x="872" y="266"/>
                  <a:pt x="871" y="267"/>
                </a:cubicBezTo>
                <a:cubicBezTo>
                  <a:pt x="868" y="270"/>
                  <a:pt x="868" y="270"/>
                  <a:pt x="868" y="270"/>
                </a:cubicBezTo>
                <a:cubicBezTo>
                  <a:pt x="866" y="271"/>
                  <a:pt x="866" y="273"/>
                  <a:pt x="868" y="275"/>
                </a:cubicBezTo>
                <a:cubicBezTo>
                  <a:pt x="868" y="275"/>
                  <a:pt x="869" y="276"/>
                  <a:pt x="870" y="276"/>
                </a:cubicBezTo>
                <a:close/>
                <a:moveTo>
                  <a:pt x="862" y="280"/>
                </a:moveTo>
                <a:cubicBezTo>
                  <a:pt x="861" y="279"/>
                  <a:pt x="859" y="279"/>
                  <a:pt x="858" y="280"/>
                </a:cubicBezTo>
                <a:cubicBezTo>
                  <a:pt x="700" y="438"/>
                  <a:pt x="700" y="438"/>
                  <a:pt x="700" y="438"/>
                </a:cubicBezTo>
                <a:cubicBezTo>
                  <a:pt x="699" y="439"/>
                  <a:pt x="699" y="441"/>
                  <a:pt x="700" y="442"/>
                </a:cubicBezTo>
                <a:cubicBezTo>
                  <a:pt x="701" y="443"/>
                  <a:pt x="702" y="443"/>
                  <a:pt x="702" y="443"/>
                </a:cubicBezTo>
                <a:cubicBezTo>
                  <a:pt x="703" y="443"/>
                  <a:pt x="704" y="443"/>
                  <a:pt x="704" y="442"/>
                </a:cubicBezTo>
                <a:cubicBezTo>
                  <a:pt x="862" y="285"/>
                  <a:pt x="862" y="285"/>
                  <a:pt x="862" y="285"/>
                </a:cubicBezTo>
                <a:cubicBezTo>
                  <a:pt x="863" y="283"/>
                  <a:pt x="863" y="281"/>
                  <a:pt x="862" y="280"/>
                </a:cubicBezTo>
                <a:close/>
                <a:moveTo>
                  <a:pt x="583" y="555"/>
                </a:moveTo>
                <a:cubicBezTo>
                  <a:pt x="399" y="738"/>
                  <a:pt x="399" y="738"/>
                  <a:pt x="399" y="738"/>
                </a:cubicBezTo>
                <a:cubicBezTo>
                  <a:pt x="398" y="740"/>
                  <a:pt x="398" y="742"/>
                  <a:pt x="399" y="743"/>
                </a:cubicBezTo>
                <a:cubicBezTo>
                  <a:pt x="400" y="743"/>
                  <a:pt x="401" y="744"/>
                  <a:pt x="402" y="744"/>
                </a:cubicBezTo>
                <a:cubicBezTo>
                  <a:pt x="402" y="744"/>
                  <a:pt x="403" y="743"/>
                  <a:pt x="404" y="743"/>
                </a:cubicBezTo>
                <a:cubicBezTo>
                  <a:pt x="587" y="559"/>
                  <a:pt x="587" y="559"/>
                  <a:pt x="587" y="559"/>
                </a:cubicBezTo>
                <a:cubicBezTo>
                  <a:pt x="589" y="558"/>
                  <a:pt x="589" y="556"/>
                  <a:pt x="587" y="555"/>
                </a:cubicBezTo>
                <a:cubicBezTo>
                  <a:pt x="586" y="554"/>
                  <a:pt x="584" y="554"/>
                  <a:pt x="583" y="555"/>
                </a:cubicBezTo>
                <a:close/>
                <a:moveTo>
                  <a:pt x="1084" y="61"/>
                </a:moveTo>
                <a:cubicBezTo>
                  <a:pt x="1085" y="61"/>
                  <a:pt x="1086" y="61"/>
                  <a:pt x="1087" y="60"/>
                </a:cubicBezTo>
                <a:cubicBezTo>
                  <a:pt x="1090" y="57"/>
                  <a:pt x="1090" y="57"/>
                  <a:pt x="1090" y="57"/>
                </a:cubicBezTo>
                <a:cubicBezTo>
                  <a:pt x="1091" y="56"/>
                  <a:pt x="1091" y="54"/>
                  <a:pt x="1090" y="53"/>
                </a:cubicBezTo>
                <a:cubicBezTo>
                  <a:pt x="1088" y="51"/>
                  <a:pt x="1087" y="51"/>
                  <a:pt x="1085" y="53"/>
                </a:cubicBezTo>
                <a:cubicBezTo>
                  <a:pt x="1082" y="56"/>
                  <a:pt x="1082" y="56"/>
                  <a:pt x="1082" y="56"/>
                </a:cubicBezTo>
                <a:cubicBezTo>
                  <a:pt x="1081" y="57"/>
                  <a:pt x="1081" y="59"/>
                  <a:pt x="1082" y="60"/>
                </a:cubicBezTo>
                <a:cubicBezTo>
                  <a:pt x="1083" y="61"/>
                  <a:pt x="1084" y="61"/>
                  <a:pt x="1084" y="61"/>
                </a:cubicBezTo>
                <a:close/>
                <a:moveTo>
                  <a:pt x="885" y="261"/>
                </a:moveTo>
                <a:cubicBezTo>
                  <a:pt x="885" y="261"/>
                  <a:pt x="886" y="260"/>
                  <a:pt x="887" y="260"/>
                </a:cubicBezTo>
                <a:cubicBezTo>
                  <a:pt x="895" y="252"/>
                  <a:pt x="895" y="252"/>
                  <a:pt x="895" y="252"/>
                </a:cubicBezTo>
                <a:cubicBezTo>
                  <a:pt x="896" y="251"/>
                  <a:pt x="896" y="249"/>
                  <a:pt x="895" y="248"/>
                </a:cubicBezTo>
                <a:cubicBezTo>
                  <a:pt x="893" y="247"/>
                  <a:pt x="891" y="247"/>
                  <a:pt x="890" y="248"/>
                </a:cubicBezTo>
                <a:cubicBezTo>
                  <a:pt x="883" y="255"/>
                  <a:pt x="883" y="255"/>
                  <a:pt x="883" y="255"/>
                </a:cubicBezTo>
                <a:cubicBezTo>
                  <a:pt x="881" y="257"/>
                  <a:pt x="881" y="259"/>
                  <a:pt x="883" y="260"/>
                </a:cubicBezTo>
                <a:cubicBezTo>
                  <a:pt x="883" y="260"/>
                  <a:pt x="884" y="261"/>
                  <a:pt x="885" y="261"/>
                </a:cubicBezTo>
                <a:close/>
                <a:moveTo>
                  <a:pt x="937" y="200"/>
                </a:moveTo>
                <a:cubicBezTo>
                  <a:pt x="898" y="240"/>
                  <a:pt x="898" y="240"/>
                  <a:pt x="898" y="240"/>
                </a:cubicBezTo>
                <a:cubicBezTo>
                  <a:pt x="897" y="241"/>
                  <a:pt x="897" y="243"/>
                  <a:pt x="898" y="244"/>
                </a:cubicBezTo>
                <a:cubicBezTo>
                  <a:pt x="898" y="245"/>
                  <a:pt x="899" y="245"/>
                  <a:pt x="900" y="245"/>
                </a:cubicBezTo>
                <a:cubicBezTo>
                  <a:pt x="901" y="245"/>
                  <a:pt x="902" y="245"/>
                  <a:pt x="902" y="244"/>
                </a:cubicBezTo>
                <a:cubicBezTo>
                  <a:pt x="942" y="205"/>
                  <a:pt x="942" y="205"/>
                  <a:pt x="942" y="205"/>
                </a:cubicBezTo>
                <a:cubicBezTo>
                  <a:pt x="1072" y="75"/>
                  <a:pt x="1072" y="75"/>
                  <a:pt x="1072" y="75"/>
                </a:cubicBezTo>
                <a:cubicBezTo>
                  <a:pt x="1073" y="74"/>
                  <a:pt x="1073" y="72"/>
                  <a:pt x="1072" y="70"/>
                </a:cubicBezTo>
                <a:cubicBezTo>
                  <a:pt x="1071" y="69"/>
                  <a:pt x="1069" y="69"/>
                  <a:pt x="1068" y="70"/>
                </a:cubicBezTo>
                <a:lnTo>
                  <a:pt x="937" y="200"/>
                </a:lnTo>
                <a:close/>
                <a:moveTo>
                  <a:pt x="860" y="300"/>
                </a:moveTo>
                <a:cubicBezTo>
                  <a:pt x="861" y="299"/>
                  <a:pt x="861" y="297"/>
                  <a:pt x="860" y="296"/>
                </a:cubicBezTo>
                <a:cubicBezTo>
                  <a:pt x="859" y="295"/>
                  <a:pt x="857" y="295"/>
                  <a:pt x="856" y="296"/>
                </a:cubicBezTo>
                <a:cubicBezTo>
                  <a:pt x="708" y="444"/>
                  <a:pt x="708" y="444"/>
                  <a:pt x="708" y="444"/>
                </a:cubicBezTo>
                <a:cubicBezTo>
                  <a:pt x="707" y="445"/>
                  <a:pt x="707" y="447"/>
                  <a:pt x="708" y="448"/>
                </a:cubicBezTo>
                <a:cubicBezTo>
                  <a:pt x="708" y="449"/>
                  <a:pt x="709" y="449"/>
                  <a:pt x="710" y="449"/>
                </a:cubicBezTo>
                <a:cubicBezTo>
                  <a:pt x="711" y="449"/>
                  <a:pt x="712" y="449"/>
                  <a:pt x="712" y="448"/>
                </a:cubicBezTo>
                <a:lnTo>
                  <a:pt x="860" y="300"/>
                </a:lnTo>
                <a:close/>
                <a:moveTo>
                  <a:pt x="904" y="253"/>
                </a:moveTo>
                <a:cubicBezTo>
                  <a:pt x="904" y="253"/>
                  <a:pt x="905" y="254"/>
                  <a:pt x="906" y="254"/>
                </a:cubicBezTo>
                <a:cubicBezTo>
                  <a:pt x="906" y="254"/>
                  <a:pt x="907" y="253"/>
                  <a:pt x="908" y="253"/>
                </a:cubicBezTo>
                <a:cubicBezTo>
                  <a:pt x="1083" y="77"/>
                  <a:pt x="1083" y="77"/>
                  <a:pt x="1083" y="77"/>
                </a:cubicBezTo>
                <a:cubicBezTo>
                  <a:pt x="1102" y="59"/>
                  <a:pt x="1102" y="59"/>
                  <a:pt x="1102" y="59"/>
                </a:cubicBezTo>
                <a:cubicBezTo>
                  <a:pt x="1103" y="58"/>
                  <a:pt x="1103" y="56"/>
                  <a:pt x="1102" y="54"/>
                </a:cubicBezTo>
                <a:cubicBezTo>
                  <a:pt x="1101" y="53"/>
                  <a:pt x="1099" y="53"/>
                  <a:pt x="1098" y="54"/>
                </a:cubicBezTo>
                <a:cubicBezTo>
                  <a:pt x="1079" y="73"/>
                  <a:pt x="1079" y="73"/>
                  <a:pt x="1079" y="73"/>
                </a:cubicBezTo>
                <a:cubicBezTo>
                  <a:pt x="904" y="248"/>
                  <a:pt x="904" y="248"/>
                  <a:pt x="904" y="248"/>
                </a:cubicBezTo>
                <a:cubicBezTo>
                  <a:pt x="902" y="250"/>
                  <a:pt x="902" y="252"/>
                  <a:pt x="904" y="253"/>
                </a:cubicBezTo>
                <a:close/>
                <a:moveTo>
                  <a:pt x="1137" y="22"/>
                </a:moveTo>
                <a:cubicBezTo>
                  <a:pt x="1138" y="22"/>
                  <a:pt x="1139" y="22"/>
                  <a:pt x="1139" y="21"/>
                </a:cubicBezTo>
                <a:cubicBezTo>
                  <a:pt x="1144" y="16"/>
                  <a:pt x="1144" y="16"/>
                  <a:pt x="1144" y="16"/>
                </a:cubicBezTo>
                <a:cubicBezTo>
                  <a:pt x="1146" y="15"/>
                  <a:pt x="1146" y="13"/>
                  <a:pt x="1144" y="12"/>
                </a:cubicBezTo>
                <a:cubicBezTo>
                  <a:pt x="1143" y="11"/>
                  <a:pt x="1141" y="11"/>
                  <a:pt x="1140" y="12"/>
                </a:cubicBezTo>
                <a:cubicBezTo>
                  <a:pt x="1135" y="17"/>
                  <a:pt x="1135" y="17"/>
                  <a:pt x="1135" y="17"/>
                </a:cubicBezTo>
                <a:cubicBezTo>
                  <a:pt x="1134" y="18"/>
                  <a:pt x="1134" y="20"/>
                  <a:pt x="1135" y="21"/>
                </a:cubicBezTo>
                <a:cubicBezTo>
                  <a:pt x="1136" y="22"/>
                  <a:pt x="1136" y="22"/>
                  <a:pt x="1137" y="22"/>
                </a:cubicBezTo>
                <a:close/>
                <a:moveTo>
                  <a:pt x="879" y="280"/>
                </a:moveTo>
                <a:cubicBezTo>
                  <a:pt x="880" y="280"/>
                  <a:pt x="881" y="280"/>
                  <a:pt x="881" y="279"/>
                </a:cubicBezTo>
                <a:cubicBezTo>
                  <a:pt x="888" y="272"/>
                  <a:pt x="888" y="272"/>
                  <a:pt x="888" y="272"/>
                </a:cubicBezTo>
                <a:cubicBezTo>
                  <a:pt x="888" y="272"/>
                  <a:pt x="888" y="272"/>
                  <a:pt x="889" y="272"/>
                </a:cubicBezTo>
                <a:cubicBezTo>
                  <a:pt x="889" y="272"/>
                  <a:pt x="889" y="272"/>
                  <a:pt x="889" y="272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3" y="258"/>
                  <a:pt x="903" y="258"/>
                  <a:pt x="903" y="258"/>
                </a:cubicBezTo>
                <a:cubicBezTo>
                  <a:pt x="904" y="257"/>
                  <a:pt x="904" y="255"/>
                  <a:pt x="903" y="253"/>
                </a:cubicBezTo>
                <a:cubicBezTo>
                  <a:pt x="902" y="252"/>
                  <a:pt x="900" y="252"/>
                  <a:pt x="899" y="253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85" y="267"/>
                  <a:pt x="885" y="267"/>
                  <a:pt x="885" y="267"/>
                </a:cubicBezTo>
                <a:cubicBezTo>
                  <a:pt x="885" y="267"/>
                  <a:pt x="885" y="268"/>
                  <a:pt x="885" y="268"/>
                </a:cubicBezTo>
                <a:cubicBezTo>
                  <a:pt x="884" y="268"/>
                  <a:pt x="884" y="268"/>
                  <a:pt x="884" y="268"/>
                </a:cubicBezTo>
                <a:cubicBezTo>
                  <a:pt x="877" y="275"/>
                  <a:pt x="877" y="275"/>
                  <a:pt x="877" y="275"/>
                </a:cubicBezTo>
                <a:cubicBezTo>
                  <a:pt x="876" y="276"/>
                  <a:pt x="876" y="278"/>
                  <a:pt x="877" y="279"/>
                </a:cubicBezTo>
                <a:cubicBezTo>
                  <a:pt x="877" y="280"/>
                  <a:pt x="878" y="280"/>
                  <a:pt x="879" y="280"/>
                </a:cubicBezTo>
                <a:close/>
                <a:moveTo>
                  <a:pt x="399" y="757"/>
                </a:moveTo>
                <a:cubicBezTo>
                  <a:pt x="400" y="758"/>
                  <a:pt x="400" y="758"/>
                  <a:pt x="401" y="758"/>
                </a:cubicBezTo>
                <a:cubicBezTo>
                  <a:pt x="402" y="758"/>
                  <a:pt x="403" y="758"/>
                  <a:pt x="403" y="757"/>
                </a:cubicBezTo>
                <a:cubicBezTo>
                  <a:pt x="598" y="563"/>
                  <a:pt x="598" y="563"/>
                  <a:pt x="598" y="563"/>
                </a:cubicBezTo>
                <a:cubicBezTo>
                  <a:pt x="599" y="561"/>
                  <a:pt x="599" y="559"/>
                  <a:pt x="598" y="558"/>
                </a:cubicBezTo>
                <a:cubicBezTo>
                  <a:pt x="597" y="557"/>
                  <a:pt x="595" y="557"/>
                  <a:pt x="594" y="558"/>
                </a:cubicBezTo>
                <a:cubicBezTo>
                  <a:pt x="399" y="753"/>
                  <a:pt x="399" y="753"/>
                  <a:pt x="399" y="753"/>
                </a:cubicBezTo>
                <a:cubicBezTo>
                  <a:pt x="398" y="754"/>
                  <a:pt x="398" y="756"/>
                  <a:pt x="399" y="757"/>
                </a:cubicBezTo>
                <a:close/>
                <a:moveTo>
                  <a:pt x="1146" y="24"/>
                </a:moveTo>
                <a:cubicBezTo>
                  <a:pt x="1147" y="25"/>
                  <a:pt x="1147" y="25"/>
                  <a:pt x="1148" y="25"/>
                </a:cubicBezTo>
                <a:cubicBezTo>
                  <a:pt x="1149" y="25"/>
                  <a:pt x="1150" y="25"/>
                  <a:pt x="1150" y="24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5" y="20"/>
                  <a:pt x="1155" y="20"/>
                  <a:pt x="1155" y="20"/>
                </a:cubicBezTo>
                <a:cubicBezTo>
                  <a:pt x="1157" y="18"/>
                  <a:pt x="1157" y="18"/>
                  <a:pt x="1157" y="18"/>
                </a:cubicBezTo>
                <a:cubicBezTo>
                  <a:pt x="1158" y="17"/>
                  <a:pt x="1158" y="15"/>
                  <a:pt x="1157" y="13"/>
                </a:cubicBezTo>
                <a:cubicBezTo>
                  <a:pt x="1156" y="12"/>
                  <a:pt x="1154" y="12"/>
                  <a:pt x="1152" y="13"/>
                </a:cubicBezTo>
                <a:cubicBezTo>
                  <a:pt x="1150" y="15"/>
                  <a:pt x="1150" y="15"/>
                  <a:pt x="1150" y="15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46" y="20"/>
                  <a:pt x="1146" y="20"/>
                  <a:pt x="1146" y="20"/>
                </a:cubicBezTo>
                <a:cubicBezTo>
                  <a:pt x="1145" y="21"/>
                  <a:pt x="1145" y="23"/>
                  <a:pt x="1146" y="24"/>
                </a:cubicBezTo>
                <a:close/>
                <a:moveTo>
                  <a:pt x="870" y="301"/>
                </a:moveTo>
                <a:cubicBezTo>
                  <a:pt x="868" y="299"/>
                  <a:pt x="866" y="299"/>
                  <a:pt x="865" y="301"/>
                </a:cubicBezTo>
                <a:cubicBezTo>
                  <a:pt x="713" y="453"/>
                  <a:pt x="713" y="453"/>
                  <a:pt x="713" y="453"/>
                </a:cubicBezTo>
                <a:cubicBezTo>
                  <a:pt x="712" y="454"/>
                  <a:pt x="712" y="456"/>
                  <a:pt x="713" y="457"/>
                </a:cubicBezTo>
                <a:cubicBezTo>
                  <a:pt x="714" y="458"/>
                  <a:pt x="714" y="458"/>
                  <a:pt x="715" y="458"/>
                </a:cubicBezTo>
                <a:cubicBezTo>
                  <a:pt x="716" y="458"/>
                  <a:pt x="717" y="458"/>
                  <a:pt x="717" y="457"/>
                </a:cubicBezTo>
                <a:cubicBezTo>
                  <a:pt x="870" y="305"/>
                  <a:pt x="870" y="305"/>
                  <a:pt x="870" y="305"/>
                </a:cubicBezTo>
                <a:cubicBezTo>
                  <a:pt x="871" y="304"/>
                  <a:pt x="871" y="302"/>
                  <a:pt x="870" y="301"/>
                </a:cubicBezTo>
                <a:close/>
                <a:moveTo>
                  <a:pt x="1091" y="73"/>
                </a:moveTo>
                <a:cubicBezTo>
                  <a:pt x="1091" y="73"/>
                  <a:pt x="1091" y="73"/>
                  <a:pt x="1091" y="73"/>
                </a:cubicBezTo>
                <a:cubicBezTo>
                  <a:pt x="906" y="259"/>
                  <a:pt x="906" y="259"/>
                  <a:pt x="906" y="259"/>
                </a:cubicBezTo>
                <a:cubicBezTo>
                  <a:pt x="905" y="260"/>
                  <a:pt x="905" y="262"/>
                  <a:pt x="906" y="264"/>
                </a:cubicBezTo>
                <a:cubicBezTo>
                  <a:pt x="907" y="264"/>
                  <a:pt x="908" y="265"/>
                  <a:pt x="909" y="265"/>
                </a:cubicBezTo>
                <a:cubicBezTo>
                  <a:pt x="909" y="265"/>
                  <a:pt x="910" y="264"/>
                  <a:pt x="911" y="264"/>
                </a:cubicBezTo>
                <a:cubicBezTo>
                  <a:pt x="1109" y="65"/>
                  <a:pt x="1109" y="65"/>
                  <a:pt x="1109" y="65"/>
                </a:cubicBezTo>
                <a:cubicBezTo>
                  <a:pt x="1114" y="60"/>
                  <a:pt x="1114" y="60"/>
                  <a:pt x="1114" y="60"/>
                </a:cubicBezTo>
                <a:cubicBezTo>
                  <a:pt x="1116" y="59"/>
                  <a:pt x="1116" y="57"/>
                  <a:pt x="1114" y="56"/>
                </a:cubicBezTo>
                <a:cubicBezTo>
                  <a:pt x="1113" y="55"/>
                  <a:pt x="1111" y="55"/>
                  <a:pt x="1110" y="56"/>
                </a:cubicBezTo>
                <a:cubicBezTo>
                  <a:pt x="1105" y="61"/>
                  <a:pt x="1105" y="61"/>
                  <a:pt x="1105" y="61"/>
                </a:cubicBezTo>
                <a:cubicBezTo>
                  <a:pt x="1103" y="63"/>
                  <a:pt x="1103" y="63"/>
                  <a:pt x="1103" y="63"/>
                </a:cubicBezTo>
                <a:cubicBezTo>
                  <a:pt x="1103" y="63"/>
                  <a:pt x="1102" y="63"/>
                  <a:pt x="1102" y="63"/>
                </a:cubicBezTo>
                <a:lnTo>
                  <a:pt x="1091" y="73"/>
                </a:lnTo>
                <a:close/>
                <a:moveTo>
                  <a:pt x="597" y="569"/>
                </a:moveTo>
                <a:cubicBezTo>
                  <a:pt x="399" y="767"/>
                  <a:pt x="399" y="767"/>
                  <a:pt x="399" y="767"/>
                </a:cubicBezTo>
                <a:cubicBezTo>
                  <a:pt x="398" y="768"/>
                  <a:pt x="398" y="770"/>
                  <a:pt x="399" y="771"/>
                </a:cubicBezTo>
                <a:cubicBezTo>
                  <a:pt x="399" y="772"/>
                  <a:pt x="400" y="772"/>
                  <a:pt x="401" y="772"/>
                </a:cubicBezTo>
                <a:cubicBezTo>
                  <a:pt x="402" y="772"/>
                  <a:pt x="403" y="772"/>
                  <a:pt x="403" y="771"/>
                </a:cubicBezTo>
                <a:cubicBezTo>
                  <a:pt x="601" y="573"/>
                  <a:pt x="601" y="573"/>
                  <a:pt x="601" y="573"/>
                </a:cubicBezTo>
                <a:cubicBezTo>
                  <a:pt x="603" y="572"/>
                  <a:pt x="603" y="570"/>
                  <a:pt x="601" y="569"/>
                </a:cubicBezTo>
                <a:cubicBezTo>
                  <a:pt x="600" y="568"/>
                  <a:pt x="598" y="568"/>
                  <a:pt x="597" y="569"/>
                </a:cubicBezTo>
                <a:close/>
                <a:moveTo>
                  <a:pt x="880" y="308"/>
                </a:moveTo>
                <a:cubicBezTo>
                  <a:pt x="881" y="307"/>
                  <a:pt x="881" y="305"/>
                  <a:pt x="880" y="304"/>
                </a:cubicBezTo>
                <a:cubicBezTo>
                  <a:pt x="879" y="303"/>
                  <a:pt x="877" y="303"/>
                  <a:pt x="876" y="304"/>
                </a:cubicBezTo>
                <a:cubicBezTo>
                  <a:pt x="720" y="460"/>
                  <a:pt x="720" y="460"/>
                  <a:pt x="720" y="460"/>
                </a:cubicBezTo>
                <a:cubicBezTo>
                  <a:pt x="719" y="461"/>
                  <a:pt x="719" y="463"/>
                  <a:pt x="720" y="464"/>
                </a:cubicBezTo>
                <a:cubicBezTo>
                  <a:pt x="720" y="465"/>
                  <a:pt x="721" y="465"/>
                  <a:pt x="722" y="465"/>
                </a:cubicBezTo>
                <a:cubicBezTo>
                  <a:pt x="723" y="465"/>
                  <a:pt x="724" y="465"/>
                  <a:pt x="724" y="464"/>
                </a:cubicBezTo>
                <a:lnTo>
                  <a:pt x="880" y="308"/>
                </a:lnTo>
                <a:close/>
                <a:moveTo>
                  <a:pt x="966" y="214"/>
                </a:moveTo>
                <a:cubicBezTo>
                  <a:pt x="965" y="215"/>
                  <a:pt x="965" y="217"/>
                  <a:pt x="966" y="218"/>
                </a:cubicBezTo>
                <a:cubicBezTo>
                  <a:pt x="967" y="219"/>
                  <a:pt x="968" y="219"/>
                  <a:pt x="968" y="219"/>
                </a:cubicBezTo>
                <a:cubicBezTo>
                  <a:pt x="969" y="219"/>
                  <a:pt x="970" y="219"/>
                  <a:pt x="971" y="218"/>
                </a:cubicBezTo>
                <a:cubicBezTo>
                  <a:pt x="1116" y="73"/>
                  <a:pt x="1116" y="73"/>
                  <a:pt x="1116" y="73"/>
                </a:cubicBezTo>
                <a:cubicBezTo>
                  <a:pt x="1116" y="72"/>
                  <a:pt x="1116" y="72"/>
                  <a:pt x="1116" y="72"/>
                </a:cubicBezTo>
                <a:cubicBezTo>
                  <a:pt x="1124" y="65"/>
                  <a:pt x="1124" y="65"/>
                  <a:pt x="1124" y="65"/>
                </a:cubicBezTo>
                <a:cubicBezTo>
                  <a:pt x="1128" y="60"/>
                  <a:pt x="1128" y="60"/>
                  <a:pt x="1128" y="60"/>
                </a:cubicBezTo>
                <a:cubicBezTo>
                  <a:pt x="1133" y="56"/>
                  <a:pt x="1133" y="56"/>
                  <a:pt x="1133" y="56"/>
                </a:cubicBezTo>
                <a:cubicBezTo>
                  <a:pt x="1136" y="53"/>
                  <a:pt x="1136" y="53"/>
                  <a:pt x="1136" y="53"/>
                </a:cubicBezTo>
                <a:cubicBezTo>
                  <a:pt x="1137" y="52"/>
                  <a:pt x="1137" y="50"/>
                  <a:pt x="1136" y="49"/>
                </a:cubicBezTo>
                <a:cubicBezTo>
                  <a:pt x="1134" y="47"/>
                  <a:pt x="1132" y="47"/>
                  <a:pt x="1131" y="49"/>
                </a:cubicBezTo>
                <a:cubicBezTo>
                  <a:pt x="1128" y="52"/>
                  <a:pt x="1128" y="52"/>
                  <a:pt x="1128" y="5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2" y="68"/>
                  <a:pt x="1112" y="68"/>
                  <a:pt x="1112" y="68"/>
                </a:cubicBezTo>
                <a:lnTo>
                  <a:pt x="966" y="214"/>
                </a:lnTo>
                <a:close/>
                <a:moveTo>
                  <a:pt x="956" y="229"/>
                </a:moveTo>
                <a:cubicBezTo>
                  <a:pt x="954" y="227"/>
                  <a:pt x="952" y="227"/>
                  <a:pt x="951" y="229"/>
                </a:cubicBezTo>
                <a:cubicBezTo>
                  <a:pt x="923" y="257"/>
                  <a:pt x="923" y="257"/>
                  <a:pt x="923" y="257"/>
                </a:cubicBezTo>
                <a:cubicBezTo>
                  <a:pt x="914" y="265"/>
                  <a:pt x="914" y="265"/>
                  <a:pt x="914" y="265"/>
                </a:cubicBezTo>
                <a:cubicBezTo>
                  <a:pt x="913" y="267"/>
                  <a:pt x="913" y="269"/>
                  <a:pt x="914" y="270"/>
                </a:cubicBezTo>
                <a:cubicBezTo>
                  <a:pt x="915" y="270"/>
                  <a:pt x="916" y="271"/>
                  <a:pt x="917" y="271"/>
                </a:cubicBezTo>
                <a:cubicBezTo>
                  <a:pt x="917" y="271"/>
                  <a:pt x="918" y="270"/>
                  <a:pt x="919" y="270"/>
                </a:cubicBezTo>
                <a:cubicBezTo>
                  <a:pt x="927" y="261"/>
                  <a:pt x="927" y="261"/>
                  <a:pt x="927" y="261"/>
                </a:cubicBezTo>
                <a:cubicBezTo>
                  <a:pt x="956" y="233"/>
                  <a:pt x="956" y="233"/>
                  <a:pt x="956" y="233"/>
                </a:cubicBezTo>
                <a:cubicBezTo>
                  <a:pt x="957" y="232"/>
                  <a:pt x="957" y="230"/>
                  <a:pt x="956" y="229"/>
                </a:cubicBezTo>
                <a:close/>
                <a:moveTo>
                  <a:pt x="1158" y="27"/>
                </a:moveTo>
                <a:cubicBezTo>
                  <a:pt x="1158" y="27"/>
                  <a:pt x="1159" y="28"/>
                  <a:pt x="1160" y="28"/>
                </a:cubicBezTo>
                <a:cubicBezTo>
                  <a:pt x="1161" y="28"/>
                  <a:pt x="1161" y="27"/>
                  <a:pt x="1162" y="27"/>
                </a:cubicBezTo>
                <a:cubicBezTo>
                  <a:pt x="1167" y="21"/>
                  <a:pt x="1167" y="21"/>
                  <a:pt x="1167" y="21"/>
                </a:cubicBezTo>
                <a:cubicBezTo>
                  <a:pt x="1168" y="20"/>
                  <a:pt x="1168" y="18"/>
                  <a:pt x="1167" y="17"/>
                </a:cubicBezTo>
                <a:cubicBezTo>
                  <a:pt x="1166" y="16"/>
                  <a:pt x="1164" y="16"/>
                  <a:pt x="1163" y="17"/>
                </a:cubicBezTo>
                <a:cubicBezTo>
                  <a:pt x="1158" y="22"/>
                  <a:pt x="1158" y="22"/>
                  <a:pt x="1158" y="22"/>
                </a:cubicBezTo>
                <a:cubicBezTo>
                  <a:pt x="1156" y="23"/>
                  <a:pt x="1156" y="25"/>
                  <a:pt x="1158" y="27"/>
                </a:cubicBezTo>
                <a:close/>
                <a:moveTo>
                  <a:pt x="593" y="594"/>
                </a:moveTo>
                <a:cubicBezTo>
                  <a:pt x="592" y="594"/>
                  <a:pt x="593" y="594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7" y="592"/>
                </a:cubicBezTo>
                <a:cubicBezTo>
                  <a:pt x="401" y="779"/>
                  <a:pt x="401" y="779"/>
                  <a:pt x="401" y="779"/>
                </a:cubicBezTo>
                <a:cubicBezTo>
                  <a:pt x="400" y="780"/>
                  <a:pt x="400" y="782"/>
                  <a:pt x="401" y="784"/>
                </a:cubicBezTo>
                <a:cubicBezTo>
                  <a:pt x="401" y="784"/>
                  <a:pt x="402" y="784"/>
                  <a:pt x="403" y="784"/>
                </a:cubicBezTo>
                <a:cubicBezTo>
                  <a:pt x="404" y="784"/>
                  <a:pt x="404" y="784"/>
                  <a:pt x="405" y="784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3" y="596"/>
                  <a:pt x="592" y="596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4"/>
                  <a:pt x="593" y="594"/>
                </a:cubicBezTo>
                <a:cubicBezTo>
                  <a:pt x="593" y="594"/>
                  <a:pt x="593" y="594"/>
                  <a:pt x="593" y="594"/>
                </a:cubicBezTo>
                <a:close/>
                <a:moveTo>
                  <a:pt x="1115" y="79"/>
                </a:moveTo>
                <a:cubicBezTo>
                  <a:pt x="1106" y="87"/>
                  <a:pt x="1106" y="87"/>
                  <a:pt x="1106" y="87"/>
                </a:cubicBezTo>
                <a:cubicBezTo>
                  <a:pt x="1106" y="88"/>
                  <a:pt x="1106" y="88"/>
                  <a:pt x="1106" y="88"/>
                </a:cubicBezTo>
                <a:cubicBezTo>
                  <a:pt x="1106" y="88"/>
                  <a:pt x="1106" y="88"/>
                  <a:pt x="1105" y="88"/>
                </a:cubicBezTo>
                <a:cubicBezTo>
                  <a:pt x="973" y="220"/>
                  <a:pt x="973" y="220"/>
                  <a:pt x="973" y="220"/>
                </a:cubicBezTo>
                <a:cubicBezTo>
                  <a:pt x="972" y="222"/>
                  <a:pt x="972" y="224"/>
                  <a:pt x="973" y="225"/>
                </a:cubicBezTo>
                <a:cubicBezTo>
                  <a:pt x="974" y="225"/>
                  <a:pt x="975" y="226"/>
                  <a:pt x="976" y="226"/>
                </a:cubicBezTo>
                <a:cubicBezTo>
                  <a:pt x="976" y="226"/>
                  <a:pt x="977" y="225"/>
                  <a:pt x="978" y="225"/>
                </a:cubicBezTo>
                <a:cubicBezTo>
                  <a:pt x="1110" y="93"/>
                  <a:pt x="1110" y="93"/>
                  <a:pt x="1110" y="93"/>
                </a:cubicBezTo>
                <a:cubicBezTo>
                  <a:pt x="1110" y="93"/>
                  <a:pt x="1110" y="92"/>
                  <a:pt x="1110" y="92"/>
                </a:cubicBezTo>
                <a:cubicBezTo>
                  <a:pt x="1110" y="92"/>
                  <a:pt x="1111" y="92"/>
                  <a:pt x="1111" y="92"/>
                </a:cubicBezTo>
                <a:cubicBezTo>
                  <a:pt x="1119" y="83"/>
                  <a:pt x="1119" y="83"/>
                  <a:pt x="1119" y="83"/>
                </a:cubicBezTo>
                <a:cubicBezTo>
                  <a:pt x="1121" y="82"/>
                  <a:pt x="1121" y="80"/>
                  <a:pt x="1119" y="79"/>
                </a:cubicBezTo>
                <a:cubicBezTo>
                  <a:pt x="1118" y="78"/>
                  <a:pt x="1116" y="78"/>
                  <a:pt x="1115" y="79"/>
                </a:cubicBezTo>
                <a:close/>
                <a:moveTo>
                  <a:pt x="889" y="309"/>
                </a:moveTo>
                <a:cubicBezTo>
                  <a:pt x="888" y="308"/>
                  <a:pt x="886" y="308"/>
                  <a:pt x="885" y="309"/>
                </a:cubicBezTo>
                <a:cubicBezTo>
                  <a:pt x="724" y="470"/>
                  <a:pt x="724" y="470"/>
                  <a:pt x="724" y="470"/>
                </a:cubicBezTo>
                <a:cubicBezTo>
                  <a:pt x="723" y="471"/>
                  <a:pt x="723" y="473"/>
                  <a:pt x="724" y="474"/>
                </a:cubicBezTo>
                <a:cubicBezTo>
                  <a:pt x="725" y="475"/>
                  <a:pt x="726" y="475"/>
                  <a:pt x="726" y="475"/>
                </a:cubicBezTo>
                <a:cubicBezTo>
                  <a:pt x="727" y="475"/>
                  <a:pt x="728" y="475"/>
                  <a:pt x="729" y="474"/>
                </a:cubicBezTo>
                <a:cubicBezTo>
                  <a:pt x="889" y="313"/>
                  <a:pt x="889" y="313"/>
                  <a:pt x="889" y="313"/>
                </a:cubicBezTo>
                <a:cubicBezTo>
                  <a:pt x="891" y="312"/>
                  <a:pt x="891" y="310"/>
                  <a:pt x="889" y="309"/>
                </a:cubicBezTo>
                <a:close/>
                <a:moveTo>
                  <a:pt x="929" y="273"/>
                </a:moveTo>
                <a:cubicBezTo>
                  <a:pt x="929" y="273"/>
                  <a:pt x="929" y="273"/>
                  <a:pt x="929" y="273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5" y="268"/>
                  <a:pt x="935" y="268"/>
                  <a:pt x="935" y="268"/>
                </a:cubicBezTo>
                <a:cubicBezTo>
                  <a:pt x="936" y="266"/>
                  <a:pt x="936" y="264"/>
                  <a:pt x="935" y="263"/>
                </a:cubicBezTo>
                <a:cubicBezTo>
                  <a:pt x="934" y="262"/>
                  <a:pt x="932" y="262"/>
                  <a:pt x="931" y="263"/>
                </a:cubicBezTo>
                <a:cubicBezTo>
                  <a:pt x="929" y="265"/>
                  <a:pt x="929" y="265"/>
                  <a:pt x="929" y="265"/>
                </a:cubicBezTo>
                <a:cubicBezTo>
                  <a:pt x="929" y="265"/>
                  <a:pt x="928" y="265"/>
                  <a:pt x="928" y="265"/>
                </a:cubicBezTo>
                <a:cubicBezTo>
                  <a:pt x="928" y="266"/>
                  <a:pt x="928" y="266"/>
                  <a:pt x="928" y="266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18" y="276"/>
                  <a:pt x="918" y="276"/>
                  <a:pt x="918" y="276"/>
                </a:cubicBezTo>
                <a:cubicBezTo>
                  <a:pt x="917" y="277"/>
                  <a:pt x="917" y="279"/>
                  <a:pt x="918" y="280"/>
                </a:cubicBezTo>
                <a:cubicBezTo>
                  <a:pt x="919" y="281"/>
                  <a:pt x="919" y="281"/>
                  <a:pt x="920" y="281"/>
                </a:cubicBezTo>
                <a:cubicBezTo>
                  <a:pt x="921" y="281"/>
                  <a:pt x="922" y="281"/>
                  <a:pt x="922" y="280"/>
                </a:cubicBezTo>
                <a:cubicBezTo>
                  <a:pt x="929" y="274"/>
                  <a:pt x="929" y="274"/>
                  <a:pt x="929" y="274"/>
                </a:cubicBezTo>
                <a:cubicBezTo>
                  <a:pt x="929" y="274"/>
                  <a:pt x="929" y="274"/>
                  <a:pt x="929" y="273"/>
                </a:cubicBezTo>
                <a:close/>
                <a:moveTo>
                  <a:pt x="950" y="244"/>
                </a:moveTo>
                <a:cubicBezTo>
                  <a:pt x="942" y="252"/>
                  <a:pt x="942" y="252"/>
                  <a:pt x="942" y="252"/>
                </a:cubicBezTo>
                <a:cubicBezTo>
                  <a:pt x="941" y="253"/>
                  <a:pt x="941" y="255"/>
                  <a:pt x="942" y="256"/>
                </a:cubicBezTo>
                <a:cubicBezTo>
                  <a:pt x="943" y="257"/>
                  <a:pt x="943" y="257"/>
                  <a:pt x="944" y="257"/>
                </a:cubicBezTo>
                <a:cubicBezTo>
                  <a:pt x="945" y="257"/>
                  <a:pt x="946" y="257"/>
                  <a:pt x="946" y="256"/>
                </a:cubicBezTo>
                <a:cubicBezTo>
                  <a:pt x="954" y="248"/>
                  <a:pt x="954" y="248"/>
                  <a:pt x="954" y="248"/>
                </a:cubicBezTo>
                <a:cubicBezTo>
                  <a:pt x="955" y="247"/>
                  <a:pt x="955" y="245"/>
                  <a:pt x="954" y="244"/>
                </a:cubicBezTo>
                <a:cubicBezTo>
                  <a:pt x="953" y="243"/>
                  <a:pt x="951" y="243"/>
                  <a:pt x="950" y="244"/>
                </a:cubicBezTo>
                <a:close/>
                <a:moveTo>
                  <a:pt x="574" y="620"/>
                </a:moveTo>
                <a:cubicBezTo>
                  <a:pt x="401" y="792"/>
                  <a:pt x="401" y="792"/>
                  <a:pt x="401" y="792"/>
                </a:cubicBezTo>
                <a:cubicBezTo>
                  <a:pt x="400" y="794"/>
                  <a:pt x="400" y="796"/>
                  <a:pt x="401" y="797"/>
                </a:cubicBezTo>
                <a:cubicBezTo>
                  <a:pt x="402" y="797"/>
                  <a:pt x="403" y="798"/>
                  <a:pt x="404" y="798"/>
                </a:cubicBezTo>
                <a:cubicBezTo>
                  <a:pt x="404" y="798"/>
                  <a:pt x="405" y="797"/>
                  <a:pt x="406" y="797"/>
                </a:cubicBezTo>
                <a:cubicBezTo>
                  <a:pt x="578" y="625"/>
                  <a:pt x="578" y="625"/>
                  <a:pt x="578" y="625"/>
                </a:cubicBezTo>
                <a:cubicBezTo>
                  <a:pt x="579" y="623"/>
                  <a:pt x="579" y="622"/>
                  <a:pt x="578" y="620"/>
                </a:cubicBezTo>
                <a:cubicBezTo>
                  <a:pt x="577" y="619"/>
                  <a:pt x="575" y="619"/>
                  <a:pt x="574" y="620"/>
                </a:cubicBezTo>
                <a:close/>
                <a:moveTo>
                  <a:pt x="1150" y="52"/>
                </a:moveTo>
                <a:cubicBezTo>
                  <a:pt x="1152" y="50"/>
                  <a:pt x="1152" y="50"/>
                  <a:pt x="1152" y="50"/>
                </a:cubicBezTo>
                <a:cubicBezTo>
                  <a:pt x="1153" y="50"/>
                  <a:pt x="1153" y="50"/>
                  <a:pt x="1153" y="50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2" y="41"/>
                  <a:pt x="1162" y="39"/>
                  <a:pt x="1160" y="38"/>
                </a:cubicBezTo>
                <a:cubicBezTo>
                  <a:pt x="1159" y="37"/>
                  <a:pt x="1157" y="37"/>
                  <a:pt x="1156" y="38"/>
                </a:cubicBezTo>
                <a:cubicBezTo>
                  <a:pt x="1149" y="45"/>
                  <a:pt x="1149" y="45"/>
                  <a:pt x="1149" y="45"/>
                </a:cubicBezTo>
                <a:cubicBezTo>
                  <a:pt x="1121" y="73"/>
                  <a:pt x="1121" y="73"/>
                  <a:pt x="1121" y="73"/>
                </a:cubicBezTo>
                <a:cubicBezTo>
                  <a:pt x="1119" y="75"/>
                  <a:pt x="1119" y="76"/>
                  <a:pt x="1121" y="78"/>
                </a:cubicBezTo>
                <a:cubicBezTo>
                  <a:pt x="1121" y="78"/>
                  <a:pt x="1122" y="79"/>
                  <a:pt x="1123" y="79"/>
                </a:cubicBezTo>
                <a:cubicBezTo>
                  <a:pt x="1123" y="79"/>
                  <a:pt x="1124" y="78"/>
                  <a:pt x="1125" y="78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50" y="52"/>
                  <a:pt x="1150" y="52"/>
                  <a:pt x="1150" y="52"/>
                </a:cubicBezTo>
                <a:close/>
                <a:moveTo>
                  <a:pt x="945" y="272"/>
                </a:moveTo>
                <a:cubicBezTo>
                  <a:pt x="950" y="266"/>
                  <a:pt x="950" y="266"/>
                  <a:pt x="950" y="266"/>
                </a:cubicBezTo>
                <a:cubicBezTo>
                  <a:pt x="961" y="256"/>
                  <a:pt x="961" y="256"/>
                  <a:pt x="961" y="256"/>
                </a:cubicBezTo>
                <a:cubicBezTo>
                  <a:pt x="961" y="256"/>
                  <a:pt x="961" y="255"/>
                  <a:pt x="961" y="255"/>
                </a:cubicBezTo>
                <a:cubicBezTo>
                  <a:pt x="961" y="255"/>
                  <a:pt x="962" y="255"/>
                  <a:pt x="962" y="255"/>
                </a:cubicBezTo>
                <a:cubicBezTo>
                  <a:pt x="965" y="252"/>
                  <a:pt x="965" y="252"/>
                  <a:pt x="965" y="252"/>
                </a:cubicBezTo>
                <a:cubicBezTo>
                  <a:pt x="966" y="251"/>
                  <a:pt x="966" y="249"/>
                  <a:pt x="965" y="247"/>
                </a:cubicBezTo>
                <a:cubicBezTo>
                  <a:pt x="964" y="246"/>
                  <a:pt x="962" y="246"/>
                  <a:pt x="960" y="247"/>
                </a:cubicBezTo>
                <a:cubicBezTo>
                  <a:pt x="958" y="250"/>
                  <a:pt x="958" y="250"/>
                  <a:pt x="958" y="250"/>
                </a:cubicBezTo>
                <a:cubicBezTo>
                  <a:pt x="957" y="250"/>
                  <a:pt x="957" y="251"/>
                  <a:pt x="957" y="251"/>
                </a:cubicBezTo>
                <a:cubicBezTo>
                  <a:pt x="957" y="251"/>
                  <a:pt x="957" y="251"/>
                  <a:pt x="956" y="251"/>
                </a:cubicBezTo>
                <a:cubicBezTo>
                  <a:pt x="946" y="262"/>
                  <a:pt x="946" y="262"/>
                  <a:pt x="946" y="262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9" y="269"/>
                  <a:pt x="939" y="271"/>
                  <a:pt x="940" y="272"/>
                </a:cubicBezTo>
                <a:cubicBezTo>
                  <a:pt x="941" y="272"/>
                  <a:pt x="942" y="273"/>
                  <a:pt x="943" y="273"/>
                </a:cubicBezTo>
                <a:cubicBezTo>
                  <a:pt x="943" y="273"/>
                  <a:pt x="944" y="272"/>
                  <a:pt x="945" y="272"/>
                </a:cubicBezTo>
                <a:close/>
                <a:moveTo>
                  <a:pt x="1184" y="31"/>
                </a:moveTo>
                <a:cubicBezTo>
                  <a:pt x="1185" y="31"/>
                  <a:pt x="1186" y="31"/>
                  <a:pt x="1186" y="30"/>
                </a:cubicBezTo>
                <a:cubicBezTo>
                  <a:pt x="1190" y="27"/>
                  <a:pt x="1190" y="27"/>
                  <a:pt x="1190" y="27"/>
                </a:cubicBezTo>
                <a:cubicBezTo>
                  <a:pt x="1191" y="25"/>
                  <a:pt x="1191" y="23"/>
                  <a:pt x="1190" y="22"/>
                </a:cubicBezTo>
                <a:cubicBezTo>
                  <a:pt x="1189" y="21"/>
                  <a:pt x="1187" y="21"/>
                  <a:pt x="1186" y="22"/>
                </a:cubicBezTo>
                <a:cubicBezTo>
                  <a:pt x="1182" y="26"/>
                  <a:pt x="1182" y="26"/>
                  <a:pt x="1182" y="26"/>
                </a:cubicBezTo>
                <a:cubicBezTo>
                  <a:pt x="1181" y="27"/>
                  <a:pt x="1181" y="29"/>
                  <a:pt x="1182" y="30"/>
                </a:cubicBezTo>
                <a:cubicBezTo>
                  <a:pt x="1182" y="31"/>
                  <a:pt x="1183" y="31"/>
                  <a:pt x="1184" y="31"/>
                </a:cubicBezTo>
                <a:close/>
                <a:moveTo>
                  <a:pt x="897" y="315"/>
                </a:moveTo>
                <a:cubicBezTo>
                  <a:pt x="896" y="314"/>
                  <a:pt x="894" y="314"/>
                  <a:pt x="893" y="315"/>
                </a:cubicBezTo>
                <a:cubicBezTo>
                  <a:pt x="731" y="477"/>
                  <a:pt x="731" y="477"/>
                  <a:pt x="731" y="477"/>
                </a:cubicBezTo>
                <a:cubicBezTo>
                  <a:pt x="729" y="478"/>
                  <a:pt x="729" y="480"/>
                  <a:pt x="731" y="482"/>
                </a:cubicBezTo>
                <a:cubicBezTo>
                  <a:pt x="731" y="482"/>
                  <a:pt x="732" y="483"/>
                  <a:pt x="733" y="483"/>
                </a:cubicBezTo>
                <a:cubicBezTo>
                  <a:pt x="734" y="483"/>
                  <a:pt x="734" y="482"/>
                  <a:pt x="735" y="482"/>
                </a:cubicBezTo>
                <a:cubicBezTo>
                  <a:pt x="897" y="319"/>
                  <a:pt x="897" y="319"/>
                  <a:pt x="897" y="319"/>
                </a:cubicBezTo>
                <a:cubicBezTo>
                  <a:pt x="899" y="318"/>
                  <a:pt x="899" y="316"/>
                  <a:pt x="897" y="315"/>
                </a:cubicBezTo>
                <a:close/>
                <a:moveTo>
                  <a:pt x="573" y="634"/>
                </a:moveTo>
                <a:cubicBezTo>
                  <a:pt x="406" y="802"/>
                  <a:pt x="406" y="802"/>
                  <a:pt x="406" y="802"/>
                </a:cubicBezTo>
                <a:cubicBezTo>
                  <a:pt x="406" y="802"/>
                  <a:pt x="406" y="802"/>
                  <a:pt x="406" y="802"/>
                </a:cubicBezTo>
                <a:cubicBezTo>
                  <a:pt x="403" y="804"/>
                  <a:pt x="403" y="804"/>
                  <a:pt x="403" y="804"/>
                </a:cubicBezTo>
                <a:cubicBezTo>
                  <a:pt x="402" y="806"/>
                  <a:pt x="402" y="808"/>
                  <a:pt x="403" y="809"/>
                </a:cubicBezTo>
                <a:cubicBezTo>
                  <a:pt x="404" y="809"/>
                  <a:pt x="405" y="810"/>
                  <a:pt x="406" y="810"/>
                </a:cubicBezTo>
                <a:cubicBezTo>
                  <a:pt x="406" y="810"/>
                  <a:pt x="407" y="809"/>
                  <a:pt x="407" y="809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577" y="639"/>
                  <a:pt x="577" y="639"/>
                  <a:pt x="577" y="639"/>
                </a:cubicBezTo>
                <a:cubicBezTo>
                  <a:pt x="578" y="638"/>
                  <a:pt x="579" y="636"/>
                  <a:pt x="577" y="635"/>
                </a:cubicBezTo>
                <a:cubicBezTo>
                  <a:pt x="576" y="633"/>
                  <a:pt x="574" y="633"/>
                  <a:pt x="573" y="634"/>
                </a:cubicBezTo>
                <a:close/>
                <a:moveTo>
                  <a:pt x="988" y="219"/>
                </a:moveTo>
                <a:cubicBezTo>
                  <a:pt x="987" y="221"/>
                  <a:pt x="987" y="221"/>
                  <a:pt x="987" y="221"/>
                </a:cubicBezTo>
                <a:cubicBezTo>
                  <a:pt x="985" y="223"/>
                  <a:pt x="985" y="224"/>
                  <a:pt x="987" y="226"/>
                </a:cubicBezTo>
                <a:cubicBezTo>
                  <a:pt x="987" y="226"/>
                  <a:pt x="988" y="227"/>
                  <a:pt x="989" y="227"/>
                </a:cubicBezTo>
                <a:cubicBezTo>
                  <a:pt x="989" y="227"/>
                  <a:pt x="990" y="226"/>
                  <a:pt x="991" y="226"/>
                </a:cubicBezTo>
                <a:cubicBezTo>
                  <a:pt x="993" y="224"/>
                  <a:pt x="993" y="224"/>
                  <a:pt x="993" y="224"/>
                </a:cubicBezTo>
                <a:cubicBezTo>
                  <a:pt x="994" y="223"/>
                  <a:pt x="994" y="221"/>
                  <a:pt x="993" y="219"/>
                </a:cubicBezTo>
                <a:cubicBezTo>
                  <a:pt x="992" y="218"/>
                  <a:pt x="990" y="218"/>
                  <a:pt x="988" y="219"/>
                </a:cubicBezTo>
                <a:close/>
                <a:moveTo>
                  <a:pt x="1125" y="82"/>
                </a:moveTo>
                <a:cubicBezTo>
                  <a:pt x="998" y="210"/>
                  <a:pt x="998" y="210"/>
                  <a:pt x="998" y="210"/>
                </a:cubicBezTo>
                <a:cubicBezTo>
                  <a:pt x="997" y="211"/>
                  <a:pt x="997" y="213"/>
                  <a:pt x="998" y="214"/>
                </a:cubicBezTo>
                <a:cubicBezTo>
                  <a:pt x="999" y="215"/>
                  <a:pt x="1000" y="215"/>
                  <a:pt x="1000" y="215"/>
                </a:cubicBezTo>
                <a:cubicBezTo>
                  <a:pt x="1001" y="215"/>
                  <a:pt x="1002" y="215"/>
                  <a:pt x="1002" y="214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76" y="41"/>
                  <a:pt x="1176" y="41"/>
                  <a:pt x="1176" y="41"/>
                </a:cubicBezTo>
                <a:cubicBezTo>
                  <a:pt x="1177" y="39"/>
                  <a:pt x="1177" y="38"/>
                  <a:pt x="1176" y="36"/>
                </a:cubicBezTo>
                <a:cubicBezTo>
                  <a:pt x="1174" y="35"/>
                  <a:pt x="1172" y="35"/>
                  <a:pt x="1171" y="36"/>
                </a:cubicBezTo>
                <a:cubicBezTo>
                  <a:pt x="1125" y="82"/>
                  <a:pt x="1125" y="82"/>
                  <a:pt x="1125" y="82"/>
                </a:cubicBezTo>
                <a:close/>
                <a:moveTo>
                  <a:pt x="936" y="293"/>
                </a:moveTo>
                <a:cubicBezTo>
                  <a:pt x="937" y="293"/>
                  <a:pt x="938" y="293"/>
                  <a:pt x="939" y="292"/>
                </a:cubicBezTo>
                <a:cubicBezTo>
                  <a:pt x="941" y="290"/>
                  <a:pt x="941" y="290"/>
                  <a:pt x="941" y="290"/>
                </a:cubicBezTo>
                <a:cubicBezTo>
                  <a:pt x="942" y="288"/>
                  <a:pt x="942" y="286"/>
                  <a:pt x="941" y="285"/>
                </a:cubicBezTo>
                <a:cubicBezTo>
                  <a:pt x="940" y="284"/>
                  <a:pt x="938" y="284"/>
                  <a:pt x="937" y="285"/>
                </a:cubicBezTo>
                <a:cubicBezTo>
                  <a:pt x="934" y="288"/>
                  <a:pt x="934" y="288"/>
                  <a:pt x="934" y="288"/>
                </a:cubicBezTo>
                <a:cubicBezTo>
                  <a:pt x="933" y="289"/>
                  <a:pt x="933" y="291"/>
                  <a:pt x="934" y="292"/>
                </a:cubicBezTo>
                <a:cubicBezTo>
                  <a:pt x="935" y="293"/>
                  <a:pt x="936" y="293"/>
                  <a:pt x="936" y="293"/>
                </a:cubicBezTo>
                <a:close/>
                <a:moveTo>
                  <a:pt x="951" y="278"/>
                </a:moveTo>
                <a:cubicBezTo>
                  <a:pt x="952" y="278"/>
                  <a:pt x="953" y="278"/>
                  <a:pt x="954" y="277"/>
                </a:cubicBezTo>
                <a:cubicBezTo>
                  <a:pt x="984" y="246"/>
                  <a:pt x="984" y="246"/>
                  <a:pt x="984" y="246"/>
                </a:cubicBezTo>
                <a:cubicBezTo>
                  <a:pt x="985" y="245"/>
                  <a:pt x="985" y="243"/>
                  <a:pt x="984" y="242"/>
                </a:cubicBezTo>
                <a:cubicBezTo>
                  <a:pt x="983" y="241"/>
                  <a:pt x="981" y="241"/>
                  <a:pt x="980" y="242"/>
                </a:cubicBezTo>
                <a:cubicBezTo>
                  <a:pt x="949" y="273"/>
                  <a:pt x="949" y="273"/>
                  <a:pt x="949" y="273"/>
                </a:cubicBezTo>
                <a:cubicBezTo>
                  <a:pt x="948" y="274"/>
                  <a:pt x="948" y="276"/>
                  <a:pt x="949" y="277"/>
                </a:cubicBezTo>
                <a:cubicBezTo>
                  <a:pt x="950" y="278"/>
                  <a:pt x="951" y="278"/>
                  <a:pt x="951" y="278"/>
                </a:cubicBezTo>
                <a:close/>
                <a:moveTo>
                  <a:pt x="911" y="315"/>
                </a:moveTo>
                <a:cubicBezTo>
                  <a:pt x="912" y="316"/>
                  <a:pt x="912" y="316"/>
                  <a:pt x="913" y="316"/>
                </a:cubicBezTo>
                <a:cubicBezTo>
                  <a:pt x="914" y="316"/>
                  <a:pt x="915" y="316"/>
                  <a:pt x="915" y="315"/>
                </a:cubicBezTo>
                <a:cubicBezTo>
                  <a:pt x="924" y="306"/>
                  <a:pt x="924" y="306"/>
                  <a:pt x="924" y="306"/>
                </a:cubicBezTo>
                <a:cubicBezTo>
                  <a:pt x="926" y="305"/>
                  <a:pt x="926" y="303"/>
                  <a:pt x="924" y="302"/>
                </a:cubicBezTo>
                <a:cubicBezTo>
                  <a:pt x="923" y="301"/>
                  <a:pt x="921" y="301"/>
                  <a:pt x="920" y="302"/>
                </a:cubicBezTo>
                <a:cubicBezTo>
                  <a:pt x="911" y="311"/>
                  <a:pt x="911" y="311"/>
                  <a:pt x="911" y="311"/>
                </a:cubicBezTo>
                <a:cubicBezTo>
                  <a:pt x="910" y="312"/>
                  <a:pt x="910" y="314"/>
                  <a:pt x="911" y="315"/>
                </a:cubicBezTo>
                <a:close/>
                <a:moveTo>
                  <a:pt x="572" y="650"/>
                </a:moveTo>
                <a:cubicBezTo>
                  <a:pt x="545" y="677"/>
                  <a:pt x="545" y="677"/>
                  <a:pt x="545" y="677"/>
                </a:cubicBezTo>
                <a:cubicBezTo>
                  <a:pt x="543" y="678"/>
                  <a:pt x="543" y="680"/>
                  <a:pt x="545" y="681"/>
                </a:cubicBezTo>
                <a:cubicBezTo>
                  <a:pt x="545" y="682"/>
                  <a:pt x="546" y="682"/>
                  <a:pt x="547" y="682"/>
                </a:cubicBezTo>
                <a:cubicBezTo>
                  <a:pt x="548" y="682"/>
                  <a:pt x="548" y="682"/>
                  <a:pt x="549" y="681"/>
                </a:cubicBezTo>
                <a:cubicBezTo>
                  <a:pt x="577" y="654"/>
                  <a:pt x="577" y="654"/>
                  <a:pt x="577" y="654"/>
                </a:cubicBezTo>
                <a:cubicBezTo>
                  <a:pt x="578" y="653"/>
                  <a:pt x="578" y="651"/>
                  <a:pt x="577" y="650"/>
                </a:cubicBezTo>
                <a:cubicBezTo>
                  <a:pt x="575" y="648"/>
                  <a:pt x="574" y="648"/>
                  <a:pt x="572" y="650"/>
                </a:cubicBezTo>
                <a:close/>
                <a:moveTo>
                  <a:pt x="523" y="699"/>
                </a:moveTo>
                <a:cubicBezTo>
                  <a:pt x="412" y="810"/>
                  <a:pt x="412" y="810"/>
                  <a:pt x="412" y="810"/>
                </a:cubicBezTo>
                <a:cubicBezTo>
                  <a:pt x="410" y="811"/>
                  <a:pt x="410" y="813"/>
                  <a:pt x="412" y="814"/>
                </a:cubicBezTo>
                <a:cubicBezTo>
                  <a:pt x="412" y="815"/>
                  <a:pt x="413" y="815"/>
                  <a:pt x="414" y="815"/>
                </a:cubicBezTo>
                <a:cubicBezTo>
                  <a:pt x="415" y="815"/>
                  <a:pt x="415" y="815"/>
                  <a:pt x="416" y="814"/>
                </a:cubicBezTo>
                <a:cubicBezTo>
                  <a:pt x="527" y="703"/>
                  <a:pt x="527" y="703"/>
                  <a:pt x="527" y="703"/>
                </a:cubicBezTo>
                <a:cubicBezTo>
                  <a:pt x="529" y="702"/>
                  <a:pt x="529" y="700"/>
                  <a:pt x="527" y="699"/>
                </a:cubicBezTo>
                <a:cubicBezTo>
                  <a:pt x="526" y="697"/>
                  <a:pt x="524" y="697"/>
                  <a:pt x="523" y="699"/>
                </a:cubicBezTo>
                <a:close/>
                <a:moveTo>
                  <a:pt x="908" y="318"/>
                </a:moveTo>
                <a:cubicBezTo>
                  <a:pt x="907" y="317"/>
                  <a:pt x="905" y="317"/>
                  <a:pt x="903" y="318"/>
                </a:cubicBezTo>
                <a:cubicBezTo>
                  <a:pt x="739" y="483"/>
                  <a:pt x="739" y="483"/>
                  <a:pt x="739" y="483"/>
                </a:cubicBezTo>
                <a:cubicBezTo>
                  <a:pt x="738" y="484"/>
                  <a:pt x="738" y="486"/>
                  <a:pt x="739" y="487"/>
                </a:cubicBezTo>
                <a:cubicBezTo>
                  <a:pt x="740" y="488"/>
                  <a:pt x="740" y="488"/>
                  <a:pt x="741" y="488"/>
                </a:cubicBezTo>
                <a:cubicBezTo>
                  <a:pt x="742" y="488"/>
                  <a:pt x="743" y="488"/>
                  <a:pt x="743" y="487"/>
                </a:cubicBezTo>
                <a:cubicBezTo>
                  <a:pt x="908" y="323"/>
                  <a:pt x="908" y="323"/>
                  <a:pt x="908" y="323"/>
                </a:cubicBezTo>
                <a:cubicBezTo>
                  <a:pt x="909" y="321"/>
                  <a:pt x="909" y="320"/>
                  <a:pt x="908" y="318"/>
                </a:cubicBezTo>
                <a:close/>
                <a:moveTo>
                  <a:pt x="1140" y="82"/>
                </a:moveTo>
                <a:cubicBezTo>
                  <a:pt x="1140" y="82"/>
                  <a:pt x="1140" y="82"/>
                  <a:pt x="1140" y="82"/>
                </a:cubicBezTo>
                <a:cubicBezTo>
                  <a:pt x="1140" y="82"/>
                  <a:pt x="1139" y="82"/>
                  <a:pt x="1139" y="82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998" y="224"/>
                  <a:pt x="998" y="224"/>
                  <a:pt x="998" y="224"/>
                </a:cubicBezTo>
                <a:cubicBezTo>
                  <a:pt x="997" y="225"/>
                  <a:pt x="997" y="227"/>
                  <a:pt x="998" y="228"/>
                </a:cubicBezTo>
                <a:cubicBezTo>
                  <a:pt x="999" y="229"/>
                  <a:pt x="999" y="229"/>
                  <a:pt x="1000" y="229"/>
                </a:cubicBezTo>
                <a:cubicBezTo>
                  <a:pt x="1001" y="229"/>
                  <a:pt x="1002" y="229"/>
                  <a:pt x="1002" y="228"/>
                </a:cubicBezTo>
                <a:cubicBezTo>
                  <a:pt x="1143" y="87"/>
                  <a:pt x="1143" y="87"/>
                  <a:pt x="1143" y="87"/>
                </a:cubicBezTo>
                <a:cubicBezTo>
                  <a:pt x="1144" y="87"/>
                  <a:pt x="1144" y="87"/>
                  <a:pt x="1145" y="86"/>
                </a:cubicBezTo>
                <a:cubicBezTo>
                  <a:pt x="1198" y="33"/>
                  <a:pt x="1198" y="33"/>
                  <a:pt x="1198" y="33"/>
                </a:cubicBezTo>
                <a:cubicBezTo>
                  <a:pt x="1199" y="32"/>
                  <a:pt x="1199" y="30"/>
                  <a:pt x="1198" y="28"/>
                </a:cubicBezTo>
                <a:cubicBezTo>
                  <a:pt x="1196" y="27"/>
                  <a:pt x="1195" y="27"/>
                  <a:pt x="1193" y="28"/>
                </a:cubicBezTo>
                <a:cubicBezTo>
                  <a:pt x="1189" y="33"/>
                  <a:pt x="1189" y="33"/>
                  <a:pt x="1189" y="33"/>
                </a:cubicBezTo>
                <a:lnTo>
                  <a:pt x="1140" y="82"/>
                </a:lnTo>
                <a:close/>
                <a:moveTo>
                  <a:pt x="960" y="283"/>
                </a:moveTo>
                <a:cubicBezTo>
                  <a:pt x="961" y="283"/>
                  <a:pt x="961" y="283"/>
                  <a:pt x="962" y="282"/>
                </a:cubicBezTo>
                <a:cubicBezTo>
                  <a:pt x="997" y="248"/>
                  <a:pt x="997" y="248"/>
                  <a:pt x="997" y="248"/>
                </a:cubicBezTo>
                <a:cubicBezTo>
                  <a:pt x="998" y="247"/>
                  <a:pt x="998" y="245"/>
                  <a:pt x="997" y="243"/>
                </a:cubicBezTo>
                <a:cubicBezTo>
                  <a:pt x="996" y="242"/>
                  <a:pt x="994" y="242"/>
                  <a:pt x="992" y="243"/>
                </a:cubicBezTo>
                <a:cubicBezTo>
                  <a:pt x="958" y="278"/>
                  <a:pt x="958" y="278"/>
                  <a:pt x="958" y="278"/>
                </a:cubicBezTo>
                <a:cubicBezTo>
                  <a:pt x="956" y="279"/>
                  <a:pt x="956" y="281"/>
                  <a:pt x="958" y="282"/>
                </a:cubicBezTo>
                <a:cubicBezTo>
                  <a:pt x="958" y="283"/>
                  <a:pt x="959" y="283"/>
                  <a:pt x="960" y="283"/>
                </a:cubicBezTo>
                <a:close/>
                <a:moveTo>
                  <a:pt x="1007" y="234"/>
                </a:moveTo>
                <a:cubicBezTo>
                  <a:pt x="1007" y="234"/>
                  <a:pt x="1008" y="235"/>
                  <a:pt x="1009" y="235"/>
                </a:cubicBezTo>
                <a:cubicBezTo>
                  <a:pt x="1009" y="235"/>
                  <a:pt x="1010" y="234"/>
                  <a:pt x="1011" y="234"/>
                </a:cubicBezTo>
                <a:cubicBezTo>
                  <a:pt x="1209" y="36"/>
                  <a:pt x="1209" y="36"/>
                  <a:pt x="1209" y="36"/>
                </a:cubicBezTo>
                <a:cubicBezTo>
                  <a:pt x="1210" y="35"/>
                  <a:pt x="1210" y="33"/>
                  <a:pt x="1209" y="31"/>
                </a:cubicBezTo>
                <a:cubicBezTo>
                  <a:pt x="1208" y="30"/>
                  <a:pt x="1206" y="30"/>
                  <a:pt x="1204" y="31"/>
                </a:cubicBezTo>
                <a:cubicBezTo>
                  <a:pt x="1007" y="229"/>
                  <a:pt x="1007" y="229"/>
                  <a:pt x="1007" y="229"/>
                </a:cubicBezTo>
                <a:cubicBezTo>
                  <a:pt x="1005" y="230"/>
                  <a:pt x="1005" y="232"/>
                  <a:pt x="1007" y="234"/>
                </a:cubicBezTo>
                <a:close/>
                <a:moveTo>
                  <a:pt x="522" y="714"/>
                </a:moveTo>
                <a:cubicBezTo>
                  <a:pt x="486" y="749"/>
                  <a:pt x="486" y="749"/>
                  <a:pt x="486" y="749"/>
                </a:cubicBezTo>
                <a:cubicBezTo>
                  <a:pt x="486" y="749"/>
                  <a:pt x="486" y="749"/>
                  <a:pt x="486" y="749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7"/>
                  <a:pt x="410" y="827"/>
                  <a:pt x="410" y="828"/>
                </a:cubicBezTo>
                <a:cubicBezTo>
                  <a:pt x="410" y="829"/>
                  <a:pt x="411" y="829"/>
                  <a:pt x="411" y="829"/>
                </a:cubicBezTo>
                <a:cubicBezTo>
                  <a:pt x="411" y="829"/>
                  <a:pt x="412" y="830"/>
                  <a:pt x="412" y="830"/>
                </a:cubicBezTo>
                <a:cubicBezTo>
                  <a:pt x="412" y="830"/>
                  <a:pt x="412" y="830"/>
                  <a:pt x="412" y="830"/>
                </a:cubicBezTo>
                <a:cubicBezTo>
                  <a:pt x="412" y="830"/>
                  <a:pt x="413" y="830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8"/>
                  <a:pt x="416" y="828"/>
                  <a:pt x="416" y="828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526" y="718"/>
                  <a:pt x="526" y="718"/>
                  <a:pt x="526" y="718"/>
                </a:cubicBezTo>
                <a:cubicBezTo>
                  <a:pt x="528" y="716"/>
                  <a:pt x="528" y="715"/>
                  <a:pt x="526" y="713"/>
                </a:cubicBezTo>
                <a:cubicBezTo>
                  <a:pt x="525" y="712"/>
                  <a:pt x="523" y="712"/>
                  <a:pt x="522" y="714"/>
                </a:cubicBezTo>
                <a:close/>
                <a:moveTo>
                  <a:pt x="932" y="308"/>
                </a:moveTo>
                <a:cubicBezTo>
                  <a:pt x="931" y="307"/>
                  <a:pt x="929" y="307"/>
                  <a:pt x="928" y="308"/>
                </a:cubicBezTo>
                <a:cubicBezTo>
                  <a:pt x="746" y="490"/>
                  <a:pt x="746" y="490"/>
                  <a:pt x="746" y="490"/>
                </a:cubicBezTo>
                <a:cubicBezTo>
                  <a:pt x="745" y="491"/>
                  <a:pt x="745" y="493"/>
                  <a:pt x="746" y="494"/>
                </a:cubicBezTo>
                <a:cubicBezTo>
                  <a:pt x="746" y="495"/>
                  <a:pt x="747" y="495"/>
                  <a:pt x="748" y="495"/>
                </a:cubicBezTo>
                <a:cubicBezTo>
                  <a:pt x="749" y="495"/>
                  <a:pt x="750" y="495"/>
                  <a:pt x="750" y="494"/>
                </a:cubicBezTo>
                <a:cubicBezTo>
                  <a:pt x="932" y="312"/>
                  <a:pt x="932" y="312"/>
                  <a:pt x="932" y="312"/>
                </a:cubicBezTo>
                <a:cubicBezTo>
                  <a:pt x="933" y="311"/>
                  <a:pt x="933" y="309"/>
                  <a:pt x="932" y="308"/>
                </a:cubicBezTo>
                <a:close/>
                <a:moveTo>
                  <a:pt x="944" y="310"/>
                </a:moveTo>
                <a:cubicBezTo>
                  <a:pt x="943" y="309"/>
                  <a:pt x="941" y="309"/>
                  <a:pt x="940" y="310"/>
                </a:cubicBezTo>
                <a:cubicBezTo>
                  <a:pt x="762" y="488"/>
                  <a:pt x="762" y="488"/>
                  <a:pt x="762" y="488"/>
                </a:cubicBezTo>
                <a:cubicBezTo>
                  <a:pt x="761" y="489"/>
                  <a:pt x="761" y="491"/>
                  <a:pt x="762" y="492"/>
                </a:cubicBezTo>
                <a:cubicBezTo>
                  <a:pt x="763" y="493"/>
                  <a:pt x="763" y="493"/>
                  <a:pt x="764" y="493"/>
                </a:cubicBezTo>
                <a:cubicBezTo>
                  <a:pt x="765" y="493"/>
                  <a:pt x="766" y="493"/>
                  <a:pt x="766" y="492"/>
                </a:cubicBezTo>
                <a:cubicBezTo>
                  <a:pt x="944" y="315"/>
                  <a:pt x="944" y="315"/>
                  <a:pt x="944" y="315"/>
                </a:cubicBezTo>
                <a:cubicBezTo>
                  <a:pt x="945" y="313"/>
                  <a:pt x="945" y="311"/>
                  <a:pt x="944" y="310"/>
                </a:cubicBezTo>
                <a:close/>
                <a:moveTo>
                  <a:pt x="507" y="742"/>
                </a:moveTo>
                <a:cubicBezTo>
                  <a:pt x="495" y="754"/>
                  <a:pt x="495" y="754"/>
                  <a:pt x="495" y="754"/>
                </a:cubicBezTo>
                <a:cubicBezTo>
                  <a:pt x="494" y="756"/>
                  <a:pt x="494" y="758"/>
                  <a:pt x="495" y="759"/>
                </a:cubicBezTo>
                <a:cubicBezTo>
                  <a:pt x="496" y="759"/>
                  <a:pt x="497" y="760"/>
                  <a:pt x="498" y="760"/>
                </a:cubicBezTo>
                <a:cubicBezTo>
                  <a:pt x="498" y="760"/>
                  <a:pt x="499" y="759"/>
                  <a:pt x="500" y="759"/>
                </a:cubicBezTo>
                <a:cubicBezTo>
                  <a:pt x="512" y="747"/>
                  <a:pt x="512" y="747"/>
                  <a:pt x="512" y="747"/>
                </a:cubicBezTo>
                <a:cubicBezTo>
                  <a:pt x="513" y="745"/>
                  <a:pt x="513" y="743"/>
                  <a:pt x="512" y="742"/>
                </a:cubicBezTo>
                <a:cubicBezTo>
                  <a:pt x="511" y="741"/>
                  <a:pt x="509" y="741"/>
                  <a:pt x="507" y="742"/>
                </a:cubicBezTo>
                <a:close/>
                <a:moveTo>
                  <a:pt x="975" y="282"/>
                </a:moveTo>
                <a:cubicBezTo>
                  <a:pt x="976" y="282"/>
                  <a:pt x="976" y="282"/>
                  <a:pt x="977" y="282"/>
                </a:cubicBezTo>
                <a:cubicBezTo>
                  <a:pt x="1007" y="252"/>
                  <a:pt x="1007" y="252"/>
                  <a:pt x="1007" y="252"/>
                </a:cubicBezTo>
                <a:cubicBezTo>
                  <a:pt x="1008" y="250"/>
                  <a:pt x="1008" y="248"/>
                  <a:pt x="1007" y="247"/>
                </a:cubicBezTo>
                <a:cubicBezTo>
                  <a:pt x="1006" y="246"/>
                  <a:pt x="1004" y="246"/>
                  <a:pt x="1003" y="247"/>
                </a:cubicBezTo>
                <a:cubicBezTo>
                  <a:pt x="973" y="277"/>
                  <a:pt x="973" y="277"/>
                  <a:pt x="973" y="277"/>
                </a:cubicBezTo>
                <a:cubicBezTo>
                  <a:pt x="971" y="278"/>
                  <a:pt x="971" y="280"/>
                  <a:pt x="973" y="282"/>
                </a:cubicBezTo>
                <a:cubicBezTo>
                  <a:pt x="973" y="282"/>
                  <a:pt x="974" y="282"/>
                  <a:pt x="975" y="282"/>
                </a:cubicBezTo>
                <a:close/>
                <a:moveTo>
                  <a:pt x="1017" y="237"/>
                </a:moveTo>
                <a:cubicBezTo>
                  <a:pt x="1017" y="238"/>
                  <a:pt x="1018" y="238"/>
                  <a:pt x="1019" y="238"/>
                </a:cubicBezTo>
                <a:cubicBezTo>
                  <a:pt x="1020" y="238"/>
                  <a:pt x="1020" y="238"/>
                  <a:pt x="1021" y="237"/>
                </a:cubicBezTo>
                <a:cubicBezTo>
                  <a:pt x="1220" y="39"/>
                  <a:pt x="1220" y="39"/>
                  <a:pt x="1220" y="39"/>
                </a:cubicBezTo>
                <a:cubicBezTo>
                  <a:pt x="1221" y="38"/>
                  <a:pt x="1221" y="36"/>
                  <a:pt x="1220" y="35"/>
                </a:cubicBezTo>
                <a:cubicBezTo>
                  <a:pt x="1218" y="33"/>
                  <a:pt x="1216" y="33"/>
                  <a:pt x="1215" y="35"/>
                </a:cubicBezTo>
                <a:cubicBezTo>
                  <a:pt x="1017" y="233"/>
                  <a:pt x="1017" y="233"/>
                  <a:pt x="1017" y="233"/>
                </a:cubicBezTo>
                <a:cubicBezTo>
                  <a:pt x="1016" y="234"/>
                  <a:pt x="1016" y="236"/>
                  <a:pt x="1017" y="237"/>
                </a:cubicBezTo>
                <a:close/>
                <a:moveTo>
                  <a:pt x="486" y="764"/>
                </a:moveTo>
                <a:cubicBezTo>
                  <a:pt x="468" y="782"/>
                  <a:pt x="468" y="782"/>
                  <a:pt x="468" y="782"/>
                </a:cubicBezTo>
                <a:cubicBezTo>
                  <a:pt x="467" y="783"/>
                  <a:pt x="467" y="785"/>
                  <a:pt x="468" y="786"/>
                </a:cubicBezTo>
                <a:cubicBezTo>
                  <a:pt x="468" y="787"/>
                  <a:pt x="469" y="787"/>
                  <a:pt x="470" y="787"/>
                </a:cubicBezTo>
                <a:cubicBezTo>
                  <a:pt x="471" y="787"/>
                  <a:pt x="472" y="787"/>
                  <a:pt x="472" y="786"/>
                </a:cubicBezTo>
                <a:cubicBezTo>
                  <a:pt x="491" y="768"/>
                  <a:pt x="491" y="768"/>
                  <a:pt x="491" y="768"/>
                </a:cubicBezTo>
                <a:cubicBezTo>
                  <a:pt x="492" y="767"/>
                  <a:pt x="492" y="765"/>
                  <a:pt x="491" y="764"/>
                </a:cubicBezTo>
                <a:cubicBezTo>
                  <a:pt x="489" y="762"/>
                  <a:pt x="487" y="762"/>
                  <a:pt x="486" y="764"/>
                </a:cubicBezTo>
                <a:close/>
                <a:moveTo>
                  <a:pt x="420" y="838"/>
                </a:moveTo>
                <a:cubicBezTo>
                  <a:pt x="467" y="791"/>
                  <a:pt x="467" y="791"/>
                  <a:pt x="467" y="791"/>
                </a:cubicBezTo>
                <a:cubicBezTo>
                  <a:pt x="469" y="790"/>
                  <a:pt x="469" y="788"/>
                  <a:pt x="467" y="787"/>
                </a:cubicBezTo>
                <a:cubicBezTo>
                  <a:pt x="466" y="786"/>
                  <a:pt x="464" y="786"/>
                  <a:pt x="463" y="787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16" y="834"/>
                  <a:pt x="416" y="834"/>
                  <a:pt x="416" y="834"/>
                </a:cubicBezTo>
                <a:cubicBezTo>
                  <a:pt x="415" y="835"/>
                  <a:pt x="415" y="837"/>
                  <a:pt x="416" y="838"/>
                </a:cubicBezTo>
                <a:cubicBezTo>
                  <a:pt x="417" y="839"/>
                  <a:pt x="417" y="839"/>
                  <a:pt x="418" y="839"/>
                </a:cubicBezTo>
                <a:cubicBezTo>
                  <a:pt x="419" y="839"/>
                  <a:pt x="420" y="839"/>
                  <a:pt x="420" y="838"/>
                </a:cubicBezTo>
                <a:close/>
                <a:moveTo>
                  <a:pt x="423" y="850"/>
                </a:moveTo>
                <a:cubicBezTo>
                  <a:pt x="462" y="810"/>
                  <a:pt x="462" y="810"/>
                  <a:pt x="462" y="810"/>
                </a:cubicBezTo>
                <a:cubicBezTo>
                  <a:pt x="465" y="807"/>
                  <a:pt x="465" y="807"/>
                  <a:pt x="465" y="807"/>
                </a:cubicBezTo>
                <a:cubicBezTo>
                  <a:pt x="466" y="806"/>
                  <a:pt x="466" y="804"/>
                  <a:pt x="465" y="803"/>
                </a:cubicBezTo>
                <a:cubicBezTo>
                  <a:pt x="464" y="802"/>
                  <a:pt x="462" y="802"/>
                  <a:pt x="461" y="803"/>
                </a:cubicBezTo>
                <a:cubicBezTo>
                  <a:pt x="458" y="806"/>
                  <a:pt x="458" y="806"/>
                  <a:pt x="458" y="806"/>
                </a:cubicBezTo>
                <a:cubicBezTo>
                  <a:pt x="433" y="831"/>
                  <a:pt x="433" y="831"/>
                  <a:pt x="433" y="831"/>
                </a:cubicBezTo>
                <a:cubicBezTo>
                  <a:pt x="413" y="851"/>
                  <a:pt x="413" y="851"/>
                  <a:pt x="413" y="851"/>
                </a:cubicBezTo>
                <a:cubicBezTo>
                  <a:pt x="412" y="852"/>
                  <a:pt x="412" y="854"/>
                  <a:pt x="413" y="855"/>
                </a:cubicBezTo>
                <a:cubicBezTo>
                  <a:pt x="413" y="856"/>
                  <a:pt x="414" y="856"/>
                  <a:pt x="415" y="856"/>
                </a:cubicBezTo>
                <a:cubicBezTo>
                  <a:pt x="416" y="856"/>
                  <a:pt x="416" y="856"/>
                  <a:pt x="417" y="855"/>
                </a:cubicBezTo>
                <a:cubicBezTo>
                  <a:pt x="423" y="850"/>
                  <a:pt x="423" y="850"/>
                  <a:pt x="423" y="850"/>
                </a:cubicBezTo>
                <a:cubicBezTo>
                  <a:pt x="423" y="850"/>
                  <a:pt x="423" y="850"/>
                  <a:pt x="423" y="850"/>
                </a:cubicBezTo>
                <a:close/>
                <a:moveTo>
                  <a:pt x="983" y="281"/>
                </a:moveTo>
                <a:cubicBezTo>
                  <a:pt x="982" y="282"/>
                  <a:pt x="982" y="284"/>
                  <a:pt x="983" y="285"/>
                </a:cubicBezTo>
                <a:cubicBezTo>
                  <a:pt x="984" y="286"/>
                  <a:pt x="984" y="286"/>
                  <a:pt x="985" y="286"/>
                </a:cubicBezTo>
                <a:cubicBezTo>
                  <a:pt x="986" y="286"/>
                  <a:pt x="987" y="286"/>
                  <a:pt x="987" y="285"/>
                </a:cubicBezTo>
                <a:cubicBezTo>
                  <a:pt x="1235" y="38"/>
                  <a:pt x="1235" y="38"/>
                  <a:pt x="1235" y="38"/>
                </a:cubicBezTo>
                <a:cubicBezTo>
                  <a:pt x="1236" y="37"/>
                  <a:pt x="1236" y="35"/>
                  <a:pt x="1235" y="33"/>
                </a:cubicBezTo>
                <a:cubicBezTo>
                  <a:pt x="1234" y="32"/>
                  <a:pt x="1232" y="32"/>
                  <a:pt x="1230" y="33"/>
                </a:cubicBezTo>
                <a:cubicBezTo>
                  <a:pt x="1018" y="246"/>
                  <a:pt x="1018" y="246"/>
                  <a:pt x="1018" y="246"/>
                </a:cubicBezTo>
                <a:lnTo>
                  <a:pt x="983" y="281"/>
                </a:lnTo>
                <a:close/>
                <a:moveTo>
                  <a:pt x="955" y="313"/>
                </a:moveTo>
                <a:cubicBezTo>
                  <a:pt x="954" y="312"/>
                  <a:pt x="952" y="312"/>
                  <a:pt x="951" y="313"/>
                </a:cubicBezTo>
                <a:cubicBezTo>
                  <a:pt x="777" y="486"/>
                  <a:pt x="777" y="486"/>
                  <a:pt x="777" y="486"/>
                </a:cubicBezTo>
                <a:cubicBezTo>
                  <a:pt x="776" y="488"/>
                  <a:pt x="776" y="490"/>
                  <a:pt x="777" y="491"/>
                </a:cubicBezTo>
                <a:cubicBezTo>
                  <a:pt x="778" y="491"/>
                  <a:pt x="779" y="492"/>
                  <a:pt x="780" y="492"/>
                </a:cubicBezTo>
                <a:cubicBezTo>
                  <a:pt x="780" y="492"/>
                  <a:pt x="781" y="491"/>
                  <a:pt x="782" y="491"/>
                </a:cubicBezTo>
                <a:cubicBezTo>
                  <a:pt x="955" y="318"/>
                  <a:pt x="955" y="318"/>
                  <a:pt x="955" y="318"/>
                </a:cubicBezTo>
                <a:cubicBezTo>
                  <a:pt x="956" y="316"/>
                  <a:pt x="956" y="314"/>
                  <a:pt x="955" y="313"/>
                </a:cubicBezTo>
                <a:close/>
                <a:moveTo>
                  <a:pt x="1068" y="214"/>
                </a:moveTo>
                <a:cubicBezTo>
                  <a:pt x="1069" y="214"/>
                  <a:pt x="1070" y="215"/>
                  <a:pt x="1070" y="215"/>
                </a:cubicBezTo>
                <a:cubicBezTo>
                  <a:pt x="1071" y="215"/>
                  <a:pt x="1072" y="214"/>
                  <a:pt x="1073" y="214"/>
                </a:cubicBezTo>
                <a:cubicBezTo>
                  <a:pt x="1246" y="41"/>
                  <a:pt x="1246" y="41"/>
                  <a:pt x="1246" y="41"/>
                </a:cubicBezTo>
                <a:cubicBezTo>
                  <a:pt x="1247" y="39"/>
                  <a:pt x="1247" y="38"/>
                  <a:pt x="1246" y="36"/>
                </a:cubicBezTo>
                <a:cubicBezTo>
                  <a:pt x="1245" y="35"/>
                  <a:pt x="1243" y="35"/>
                  <a:pt x="1241" y="36"/>
                </a:cubicBezTo>
                <a:cubicBezTo>
                  <a:pt x="1068" y="209"/>
                  <a:pt x="1068" y="209"/>
                  <a:pt x="1068" y="209"/>
                </a:cubicBezTo>
                <a:cubicBezTo>
                  <a:pt x="1067" y="211"/>
                  <a:pt x="1067" y="213"/>
                  <a:pt x="1068" y="214"/>
                </a:cubicBezTo>
                <a:close/>
                <a:moveTo>
                  <a:pt x="998" y="287"/>
                </a:moveTo>
                <a:cubicBezTo>
                  <a:pt x="999" y="287"/>
                  <a:pt x="1000" y="287"/>
                  <a:pt x="1001" y="286"/>
                </a:cubicBezTo>
                <a:cubicBezTo>
                  <a:pt x="1054" y="232"/>
                  <a:pt x="1054" y="232"/>
                  <a:pt x="1054" y="232"/>
                </a:cubicBezTo>
                <a:cubicBezTo>
                  <a:pt x="1055" y="231"/>
                  <a:pt x="1055" y="229"/>
                  <a:pt x="1054" y="228"/>
                </a:cubicBezTo>
                <a:cubicBezTo>
                  <a:pt x="1053" y="227"/>
                  <a:pt x="1051" y="227"/>
                  <a:pt x="1050" y="228"/>
                </a:cubicBezTo>
                <a:cubicBezTo>
                  <a:pt x="996" y="282"/>
                  <a:pt x="996" y="282"/>
                  <a:pt x="996" y="282"/>
                </a:cubicBezTo>
                <a:cubicBezTo>
                  <a:pt x="995" y="283"/>
                  <a:pt x="995" y="285"/>
                  <a:pt x="996" y="286"/>
                </a:cubicBezTo>
                <a:cubicBezTo>
                  <a:pt x="997" y="287"/>
                  <a:pt x="998" y="287"/>
                  <a:pt x="998" y="287"/>
                </a:cubicBezTo>
                <a:close/>
                <a:moveTo>
                  <a:pt x="965" y="317"/>
                </a:moveTo>
                <a:cubicBezTo>
                  <a:pt x="964" y="316"/>
                  <a:pt x="962" y="316"/>
                  <a:pt x="961" y="317"/>
                </a:cubicBezTo>
                <a:cubicBezTo>
                  <a:pt x="792" y="486"/>
                  <a:pt x="792" y="486"/>
                  <a:pt x="792" y="486"/>
                </a:cubicBezTo>
                <a:cubicBezTo>
                  <a:pt x="790" y="487"/>
                  <a:pt x="790" y="489"/>
                  <a:pt x="792" y="491"/>
                </a:cubicBezTo>
                <a:cubicBezTo>
                  <a:pt x="792" y="491"/>
                  <a:pt x="793" y="491"/>
                  <a:pt x="794" y="491"/>
                </a:cubicBezTo>
                <a:cubicBezTo>
                  <a:pt x="795" y="491"/>
                  <a:pt x="795" y="491"/>
                  <a:pt x="796" y="491"/>
                </a:cubicBezTo>
                <a:cubicBezTo>
                  <a:pt x="965" y="321"/>
                  <a:pt x="965" y="321"/>
                  <a:pt x="965" y="321"/>
                </a:cubicBezTo>
                <a:cubicBezTo>
                  <a:pt x="967" y="320"/>
                  <a:pt x="967" y="318"/>
                  <a:pt x="965" y="317"/>
                </a:cubicBezTo>
                <a:close/>
                <a:moveTo>
                  <a:pt x="453" y="829"/>
                </a:moveTo>
                <a:cubicBezTo>
                  <a:pt x="451" y="828"/>
                  <a:pt x="449" y="828"/>
                  <a:pt x="448" y="829"/>
                </a:cubicBezTo>
                <a:cubicBezTo>
                  <a:pt x="422" y="856"/>
                  <a:pt x="422" y="856"/>
                  <a:pt x="422" y="856"/>
                </a:cubicBezTo>
                <a:cubicBezTo>
                  <a:pt x="421" y="857"/>
                  <a:pt x="421" y="859"/>
                  <a:pt x="422" y="860"/>
                </a:cubicBezTo>
                <a:cubicBezTo>
                  <a:pt x="423" y="861"/>
                  <a:pt x="424" y="861"/>
                  <a:pt x="424" y="861"/>
                </a:cubicBezTo>
                <a:cubicBezTo>
                  <a:pt x="425" y="861"/>
                  <a:pt x="426" y="861"/>
                  <a:pt x="427" y="860"/>
                </a:cubicBezTo>
                <a:cubicBezTo>
                  <a:pt x="453" y="834"/>
                  <a:pt x="453" y="834"/>
                  <a:pt x="453" y="834"/>
                </a:cubicBezTo>
                <a:cubicBezTo>
                  <a:pt x="454" y="833"/>
                  <a:pt x="454" y="831"/>
                  <a:pt x="453" y="829"/>
                </a:cubicBezTo>
                <a:close/>
                <a:moveTo>
                  <a:pt x="983" y="313"/>
                </a:moveTo>
                <a:cubicBezTo>
                  <a:pt x="982" y="312"/>
                  <a:pt x="980" y="312"/>
                  <a:pt x="979" y="313"/>
                </a:cubicBezTo>
                <a:cubicBezTo>
                  <a:pt x="812" y="479"/>
                  <a:pt x="812" y="479"/>
                  <a:pt x="812" y="479"/>
                </a:cubicBezTo>
                <a:cubicBezTo>
                  <a:pt x="811" y="480"/>
                  <a:pt x="811" y="482"/>
                  <a:pt x="812" y="484"/>
                </a:cubicBezTo>
                <a:cubicBezTo>
                  <a:pt x="813" y="484"/>
                  <a:pt x="814" y="485"/>
                  <a:pt x="815" y="485"/>
                </a:cubicBezTo>
                <a:cubicBezTo>
                  <a:pt x="815" y="485"/>
                  <a:pt x="816" y="484"/>
                  <a:pt x="817" y="484"/>
                </a:cubicBezTo>
                <a:cubicBezTo>
                  <a:pt x="983" y="318"/>
                  <a:pt x="983" y="318"/>
                  <a:pt x="983" y="318"/>
                </a:cubicBezTo>
                <a:cubicBezTo>
                  <a:pt x="984" y="316"/>
                  <a:pt x="984" y="314"/>
                  <a:pt x="983" y="313"/>
                </a:cubicBezTo>
                <a:close/>
                <a:moveTo>
                  <a:pt x="1242" y="50"/>
                </a:moveTo>
                <a:cubicBezTo>
                  <a:pt x="1242" y="50"/>
                  <a:pt x="1242" y="50"/>
                  <a:pt x="1242" y="50"/>
                </a:cubicBezTo>
                <a:cubicBezTo>
                  <a:pt x="1242" y="50"/>
                  <a:pt x="1242" y="50"/>
                  <a:pt x="1242" y="50"/>
                </a:cubicBezTo>
                <a:cubicBezTo>
                  <a:pt x="1076" y="215"/>
                  <a:pt x="1076" y="215"/>
                  <a:pt x="1076" y="215"/>
                </a:cubicBezTo>
                <a:cubicBezTo>
                  <a:pt x="1065" y="227"/>
                  <a:pt x="1065" y="227"/>
                  <a:pt x="1065" y="227"/>
                </a:cubicBezTo>
                <a:cubicBezTo>
                  <a:pt x="1064" y="228"/>
                  <a:pt x="1064" y="230"/>
                  <a:pt x="1065" y="231"/>
                </a:cubicBezTo>
                <a:cubicBezTo>
                  <a:pt x="1066" y="232"/>
                  <a:pt x="1067" y="232"/>
                  <a:pt x="1067" y="232"/>
                </a:cubicBezTo>
                <a:cubicBezTo>
                  <a:pt x="1068" y="232"/>
                  <a:pt x="1069" y="232"/>
                  <a:pt x="1070" y="231"/>
                </a:cubicBezTo>
                <a:cubicBezTo>
                  <a:pt x="1081" y="220"/>
                  <a:pt x="1081" y="220"/>
                  <a:pt x="1081" y="220"/>
                </a:cubicBezTo>
                <a:cubicBezTo>
                  <a:pt x="1246" y="55"/>
                  <a:pt x="1246" y="55"/>
                  <a:pt x="1246" y="55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9" y="51"/>
                  <a:pt x="1249" y="51"/>
                  <a:pt x="1249" y="51"/>
                </a:cubicBezTo>
                <a:cubicBezTo>
                  <a:pt x="1250" y="50"/>
                  <a:pt x="1250" y="48"/>
                  <a:pt x="1249" y="47"/>
                </a:cubicBezTo>
                <a:cubicBezTo>
                  <a:pt x="1248" y="46"/>
                  <a:pt x="1246" y="46"/>
                  <a:pt x="1245" y="47"/>
                </a:cubicBezTo>
                <a:lnTo>
                  <a:pt x="1242" y="50"/>
                </a:lnTo>
                <a:close/>
                <a:moveTo>
                  <a:pt x="996" y="301"/>
                </a:moveTo>
                <a:cubicBezTo>
                  <a:pt x="996" y="301"/>
                  <a:pt x="997" y="301"/>
                  <a:pt x="998" y="301"/>
                </a:cubicBezTo>
                <a:cubicBezTo>
                  <a:pt x="998" y="301"/>
                  <a:pt x="999" y="301"/>
                  <a:pt x="1000" y="301"/>
                </a:cubicBezTo>
                <a:cubicBezTo>
                  <a:pt x="1059" y="242"/>
                  <a:pt x="1059" y="242"/>
                  <a:pt x="1059" y="242"/>
                </a:cubicBezTo>
                <a:cubicBezTo>
                  <a:pt x="1060" y="241"/>
                  <a:pt x="1060" y="239"/>
                  <a:pt x="1059" y="238"/>
                </a:cubicBezTo>
                <a:cubicBezTo>
                  <a:pt x="1057" y="236"/>
                  <a:pt x="1055" y="236"/>
                  <a:pt x="1054" y="238"/>
                </a:cubicBezTo>
                <a:cubicBezTo>
                  <a:pt x="996" y="296"/>
                  <a:pt x="996" y="296"/>
                  <a:pt x="996" y="296"/>
                </a:cubicBezTo>
                <a:cubicBezTo>
                  <a:pt x="994" y="297"/>
                  <a:pt x="994" y="299"/>
                  <a:pt x="996" y="301"/>
                </a:cubicBezTo>
                <a:close/>
                <a:moveTo>
                  <a:pt x="433" y="867"/>
                </a:moveTo>
                <a:cubicBezTo>
                  <a:pt x="461" y="840"/>
                  <a:pt x="461" y="840"/>
                  <a:pt x="461" y="840"/>
                </a:cubicBezTo>
                <a:cubicBezTo>
                  <a:pt x="462" y="839"/>
                  <a:pt x="462" y="837"/>
                  <a:pt x="461" y="835"/>
                </a:cubicBezTo>
                <a:cubicBezTo>
                  <a:pt x="459" y="834"/>
                  <a:pt x="457" y="834"/>
                  <a:pt x="456" y="835"/>
                </a:cubicBezTo>
                <a:cubicBezTo>
                  <a:pt x="429" y="863"/>
                  <a:pt x="429" y="863"/>
                  <a:pt x="429" y="863"/>
                </a:cubicBezTo>
                <a:cubicBezTo>
                  <a:pt x="428" y="864"/>
                  <a:pt x="428" y="866"/>
                  <a:pt x="429" y="867"/>
                </a:cubicBezTo>
                <a:cubicBezTo>
                  <a:pt x="429" y="868"/>
                  <a:pt x="430" y="868"/>
                  <a:pt x="431" y="868"/>
                </a:cubicBezTo>
                <a:cubicBezTo>
                  <a:pt x="432" y="868"/>
                  <a:pt x="432" y="868"/>
                  <a:pt x="433" y="867"/>
                </a:cubicBezTo>
                <a:close/>
                <a:moveTo>
                  <a:pt x="459" y="851"/>
                </a:moveTo>
                <a:cubicBezTo>
                  <a:pt x="458" y="850"/>
                  <a:pt x="456" y="850"/>
                  <a:pt x="455" y="851"/>
                </a:cubicBezTo>
                <a:cubicBezTo>
                  <a:pt x="434" y="872"/>
                  <a:pt x="434" y="872"/>
                  <a:pt x="434" y="872"/>
                </a:cubicBezTo>
                <a:cubicBezTo>
                  <a:pt x="430" y="875"/>
                  <a:pt x="430" y="875"/>
                  <a:pt x="430" y="875"/>
                </a:cubicBezTo>
                <a:cubicBezTo>
                  <a:pt x="429" y="877"/>
                  <a:pt x="429" y="879"/>
                  <a:pt x="430" y="880"/>
                </a:cubicBezTo>
                <a:cubicBezTo>
                  <a:pt x="431" y="880"/>
                  <a:pt x="432" y="881"/>
                  <a:pt x="433" y="881"/>
                </a:cubicBezTo>
                <a:cubicBezTo>
                  <a:pt x="433" y="881"/>
                  <a:pt x="434" y="880"/>
                  <a:pt x="435" y="880"/>
                </a:cubicBezTo>
                <a:cubicBezTo>
                  <a:pt x="459" y="856"/>
                  <a:pt x="459" y="856"/>
                  <a:pt x="459" y="856"/>
                </a:cubicBezTo>
                <a:cubicBezTo>
                  <a:pt x="460" y="854"/>
                  <a:pt x="460" y="852"/>
                  <a:pt x="459" y="851"/>
                </a:cubicBezTo>
                <a:close/>
                <a:moveTo>
                  <a:pt x="1072" y="238"/>
                </a:moveTo>
                <a:cubicBezTo>
                  <a:pt x="1073" y="239"/>
                  <a:pt x="1074" y="239"/>
                  <a:pt x="1074" y="239"/>
                </a:cubicBezTo>
                <a:cubicBezTo>
                  <a:pt x="1075" y="239"/>
                  <a:pt x="1076" y="239"/>
                  <a:pt x="1077" y="238"/>
                </a:cubicBezTo>
                <a:cubicBezTo>
                  <a:pt x="1261" y="53"/>
                  <a:pt x="1261" y="53"/>
                  <a:pt x="1261" y="53"/>
                </a:cubicBezTo>
                <a:cubicBezTo>
                  <a:pt x="1262" y="52"/>
                  <a:pt x="1262" y="50"/>
                  <a:pt x="1261" y="49"/>
                </a:cubicBezTo>
                <a:cubicBezTo>
                  <a:pt x="1260" y="48"/>
                  <a:pt x="1258" y="48"/>
                  <a:pt x="1257" y="49"/>
                </a:cubicBezTo>
                <a:cubicBezTo>
                  <a:pt x="1072" y="234"/>
                  <a:pt x="1072" y="234"/>
                  <a:pt x="1072" y="234"/>
                </a:cubicBezTo>
                <a:cubicBezTo>
                  <a:pt x="1071" y="235"/>
                  <a:pt x="1071" y="237"/>
                  <a:pt x="1072" y="238"/>
                </a:cubicBezTo>
                <a:close/>
                <a:moveTo>
                  <a:pt x="986" y="328"/>
                </a:moveTo>
                <a:cubicBezTo>
                  <a:pt x="986" y="328"/>
                  <a:pt x="986" y="328"/>
                  <a:pt x="987" y="328"/>
                </a:cubicBezTo>
                <a:cubicBezTo>
                  <a:pt x="987" y="328"/>
                  <a:pt x="987" y="328"/>
                  <a:pt x="987" y="327"/>
                </a:cubicBezTo>
                <a:cubicBezTo>
                  <a:pt x="1065" y="249"/>
                  <a:pt x="1065" y="249"/>
                  <a:pt x="1065" y="249"/>
                </a:cubicBezTo>
                <a:cubicBezTo>
                  <a:pt x="1066" y="248"/>
                  <a:pt x="1066" y="246"/>
                  <a:pt x="1065" y="245"/>
                </a:cubicBezTo>
                <a:cubicBezTo>
                  <a:pt x="1064" y="244"/>
                  <a:pt x="1062" y="244"/>
                  <a:pt x="1061" y="245"/>
                </a:cubicBezTo>
                <a:cubicBezTo>
                  <a:pt x="983" y="323"/>
                  <a:pt x="983" y="323"/>
                  <a:pt x="983" y="323"/>
                </a:cubicBezTo>
                <a:cubicBezTo>
                  <a:pt x="983" y="323"/>
                  <a:pt x="982" y="323"/>
                  <a:pt x="982" y="323"/>
                </a:cubicBezTo>
                <a:cubicBezTo>
                  <a:pt x="982" y="324"/>
                  <a:pt x="982" y="324"/>
                  <a:pt x="982" y="324"/>
                </a:cubicBezTo>
                <a:cubicBezTo>
                  <a:pt x="825" y="481"/>
                  <a:pt x="825" y="481"/>
                  <a:pt x="825" y="481"/>
                </a:cubicBezTo>
                <a:cubicBezTo>
                  <a:pt x="824" y="482"/>
                  <a:pt x="824" y="484"/>
                  <a:pt x="825" y="485"/>
                </a:cubicBezTo>
                <a:cubicBezTo>
                  <a:pt x="825" y="486"/>
                  <a:pt x="826" y="486"/>
                  <a:pt x="827" y="486"/>
                </a:cubicBezTo>
                <a:cubicBezTo>
                  <a:pt x="828" y="486"/>
                  <a:pt x="828" y="486"/>
                  <a:pt x="829" y="485"/>
                </a:cubicBezTo>
                <a:lnTo>
                  <a:pt x="986" y="328"/>
                </a:lnTo>
                <a:close/>
                <a:moveTo>
                  <a:pt x="1080" y="244"/>
                </a:moveTo>
                <a:cubicBezTo>
                  <a:pt x="1080" y="245"/>
                  <a:pt x="1081" y="245"/>
                  <a:pt x="1082" y="245"/>
                </a:cubicBezTo>
                <a:cubicBezTo>
                  <a:pt x="1083" y="245"/>
                  <a:pt x="1083" y="245"/>
                  <a:pt x="1084" y="244"/>
                </a:cubicBezTo>
                <a:cubicBezTo>
                  <a:pt x="1275" y="54"/>
                  <a:pt x="1275" y="54"/>
                  <a:pt x="1275" y="54"/>
                </a:cubicBezTo>
                <a:cubicBezTo>
                  <a:pt x="1276" y="52"/>
                  <a:pt x="1276" y="50"/>
                  <a:pt x="1275" y="49"/>
                </a:cubicBezTo>
                <a:cubicBezTo>
                  <a:pt x="1274" y="48"/>
                  <a:pt x="1272" y="48"/>
                  <a:pt x="1270" y="49"/>
                </a:cubicBezTo>
                <a:cubicBezTo>
                  <a:pt x="1080" y="240"/>
                  <a:pt x="1080" y="240"/>
                  <a:pt x="1080" y="240"/>
                </a:cubicBezTo>
                <a:cubicBezTo>
                  <a:pt x="1078" y="241"/>
                  <a:pt x="1078" y="243"/>
                  <a:pt x="1080" y="244"/>
                </a:cubicBezTo>
                <a:close/>
                <a:moveTo>
                  <a:pt x="991" y="337"/>
                </a:moveTo>
                <a:cubicBezTo>
                  <a:pt x="991" y="337"/>
                  <a:pt x="992" y="337"/>
                  <a:pt x="992" y="337"/>
                </a:cubicBezTo>
                <a:cubicBezTo>
                  <a:pt x="1072" y="256"/>
                  <a:pt x="1072" y="256"/>
                  <a:pt x="1072" y="256"/>
                </a:cubicBezTo>
                <a:cubicBezTo>
                  <a:pt x="1074" y="255"/>
                  <a:pt x="1074" y="253"/>
                  <a:pt x="1072" y="252"/>
                </a:cubicBezTo>
                <a:cubicBezTo>
                  <a:pt x="1071" y="250"/>
                  <a:pt x="1069" y="250"/>
                  <a:pt x="1068" y="252"/>
                </a:cubicBezTo>
                <a:cubicBezTo>
                  <a:pt x="987" y="332"/>
                  <a:pt x="987" y="332"/>
                  <a:pt x="987" y="332"/>
                </a:cubicBezTo>
                <a:cubicBezTo>
                  <a:pt x="987" y="333"/>
                  <a:pt x="987" y="333"/>
                  <a:pt x="987" y="333"/>
                </a:cubicBezTo>
                <a:cubicBezTo>
                  <a:pt x="986" y="333"/>
                  <a:pt x="986" y="334"/>
                  <a:pt x="986" y="334"/>
                </a:cubicBezTo>
                <a:cubicBezTo>
                  <a:pt x="830" y="490"/>
                  <a:pt x="830" y="490"/>
                  <a:pt x="830" y="490"/>
                </a:cubicBezTo>
                <a:cubicBezTo>
                  <a:pt x="829" y="491"/>
                  <a:pt x="829" y="493"/>
                  <a:pt x="830" y="494"/>
                </a:cubicBezTo>
                <a:cubicBezTo>
                  <a:pt x="830" y="495"/>
                  <a:pt x="831" y="495"/>
                  <a:pt x="832" y="495"/>
                </a:cubicBezTo>
                <a:cubicBezTo>
                  <a:pt x="833" y="495"/>
                  <a:pt x="833" y="495"/>
                  <a:pt x="834" y="494"/>
                </a:cubicBezTo>
                <a:cubicBezTo>
                  <a:pt x="990" y="338"/>
                  <a:pt x="990" y="338"/>
                  <a:pt x="990" y="338"/>
                </a:cubicBezTo>
                <a:cubicBezTo>
                  <a:pt x="990" y="338"/>
                  <a:pt x="991" y="338"/>
                  <a:pt x="991" y="337"/>
                </a:cubicBezTo>
                <a:close/>
                <a:moveTo>
                  <a:pt x="458" y="866"/>
                </a:moveTo>
                <a:cubicBezTo>
                  <a:pt x="457" y="865"/>
                  <a:pt x="454" y="865"/>
                  <a:pt x="453" y="866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38" y="882"/>
                  <a:pt x="438" y="882"/>
                  <a:pt x="438" y="882"/>
                </a:cubicBezTo>
                <a:cubicBezTo>
                  <a:pt x="436" y="883"/>
                  <a:pt x="437" y="885"/>
                  <a:pt x="438" y="886"/>
                </a:cubicBezTo>
                <a:cubicBezTo>
                  <a:pt x="438" y="887"/>
                  <a:pt x="439" y="887"/>
                  <a:pt x="440" y="887"/>
                </a:cubicBezTo>
                <a:cubicBezTo>
                  <a:pt x="441" y="887"/>
                  <a:pt x="442" y="887"/>
                  <a:pt x="442" y="886"/>
                </a:cubicBezTo>
                <a:cubicBezTo>
                  <a:pt x="458" y="870"/>
                  <a:pt x="458" y="870"/>
                  <a:pt x="458" y="870"/>
                </a:cubicBezTo>
                <a:cubicBezTo>
                  <a:pt x="459" y="869"/>
                  <a:pt x="459" y="867"/>
                  <a:pt x="458" y="866"/>
                </a:cubicBezTo>
                <a:close/>
                <a:moveTo>
                  <a:pt x="1120" y="218"/>
                </a:moveTo>
                <a:cubicBezTo>
                  <a:pt x="1120" y="219"/>
                  <a:pt x="1121" y="219"/>
                  <a:pt x="1122" y="219"/>
                </a:cubicBezTo>
                <a:cubicBezTo>
                  <a:pt x="1123" y="219"/>
                  <a:pt x="1123" y="219"/>
                  <a:pt x="1124" y="218"/>
                </a:cubicBezTo>
                <a:cubicBezTo>
                  <a:pt x="1287" y="56"/>
                  <a:pt x="1287" y="56"/>
                  <a:pt x="1287" y="56"/>
                </a:cubicBezTo>
                <a:cubicBezTo>
                  <a:pt x="1288" y="55"/>
                  <a:pt x="1288" y="53"/>
                  <a:pt x="1287" y="52"/>
                </a:cubicBezTo>
                <a:cubicBezTo>
                  <a:pt x="1285" y="50"/>
                  <a:pt x="1283" y="50"/>
                  <a:pt x="1282" y="52"/>
                </a:cubicBezTo>
                <a:cubicBezTo>
                  <a:pt x="1120" y="214"/>
                  <a:pt x="1120" y="214"/>
                  <a:pt x="1120" y="214"/>
                </a:cubicBezTo>
                <a:cubicBezTo>
                  <a:pt x="1119" y="215"/>
                  <a:pt x="1119" y="217"/>
                  <a:pt x="1120" y="218"/>
                </a:cubicBezTo>
                <a:close/>
                <a:moveTo>
                  <a:pt x="1094" y="249"/>
                </a:moveTo>
                <a:cubicBezTo>
                  <a:pt x="1111" y="231"/>
                  <a:pt x="1111" y="231"/>
                  <a:pt x="1111" y="231"/>
                </a:cubicBezTo>
                <a:cubicBezTo>
                  <a:pt x="1112" y="230"/>
                  <a:pt x="1112" y="228"/>
                  <a:pt x="1111" y="227"/>
                </a:cubicBezTo>
                <a:cubicBezTo>
                  <a:pt x="1110" y="226"/>
                  <a:pt x="1108" y="226"/>
                  <a:pt x="1107" y="227"/>
                </a:cubicBezTo>
                <a:cubicBezTo>
                  <a:pt x="1089" y="244"/>
                  <a:pt x="1089" y="244"/>
                  <a:pt x="1089" y="244"/>
                </a:cubicBezTo>
                <a:cubicBezTo>
                  <a:pt x="1088" y="246"/>
                  <a:pt x="1088" y="248"/>
                  <a:pt x="1089" y="249"/>
                </a:cubicBezTo>
                <a:cubicBezTo>
                  <a:pt x="1090" y="249"/>
                  <a:pt x="1091" y="250"/>
                  <a:pt x="1092" y="250"/>
                </a:cubicBezTo>
                <a:cubicBezTo>
                  <a:pt x="1092" y="250"/>
                  <a:pt x="1093" y="249"/>
                  <a:pt x="1094" y="249"/>
                </a:cubicBezTo>
                <a:close/>
                <a:moveTo>
                  <a:pt x="1070" y="272"/>
                </a:moveTo>
                <a:cubicBezTo>
                  <a:pt x="1072" y="271"/>
                  <a:pt x="1072" y="269"/>
                  <a:pt x="1070" y="268"/>
                </a:cubicBezTo>
                <a:cubicBezTo>
                  <a:pt x="1069" y="266"/>
                  <a:pt x="1067" y="266"/>
                  <a:pt x="1066" y="268"/>
                </a:cubicBezTo>
                <a:cubicBezTo>
                  <a:pt x="996" y="337"/>
                  <a:pt x="996" y="337"/>
                  <a:pt x="996" y="337"/>
                </a:cubicBezTo>
                <a:cubicBezTo>
                  <a:pt x="995" y="339"/>
                  <a:pt x="995" y="341"/>
                  <a:pt x="996" y="342"/>
                </a:cubicBezTo>
                <a:cubicBezTo>
                  <a:pt x="997" y="342"/>
                  <a:pt x="998" y="343"/>
                  <a:pt x="998" y="343"/>
                </a:cubicBezTo>
                <a:cubicBezTo>
                  <a:pt x="999" y="343"/>
                  <a:pt x="1000" y="342"/>
                  <a:pt x="1001" y="342"/>
                </a:cubicBezTo>
                <a:lnTo>
                  <a:pt x="1070" y="272"/>
                </a:lnTo>
                <a:close/>
                <a:moveTo>
                  <a:pt x="995" y="343"/>
                </a:moveTo>
                <a:cubicBezTo>
                  <a:pt x="994" y="341"/>
                  <a:pt x="992" y="341"/>
                  <a:pt x="991" y="343"/>
                </a:cubicBezTo>
                <a:cubicBezTo>
                  <a:pt x="843" y="491"/>
                  <a:pt x="843" y="491"/>
                  <a:pt x="843" y="491"/>
                </a:cubicBezTo>
                <a:cubicBezTo>
                  <a:pt x="842" y="492"/>
                  <a:pt x="842" y="494"/>
                  <a:pt x="843" y="495"/>
                </a:cubicBezTo>
                <a:cubicBezTo>
                  <a:pt x="844" y="496"/>
                  <a:pt x="844" y="496"/>
                  <a:pt x="845" y="496"/>
                </a:cubicBezTo>
                <a:cubicBezTo>
                  <a:pt x="846" y="496"/>
                  <a:pt x="847" y="496"/>
                  <a:pt x="847" y="495"/>
                </a:cubicBezTo>
                <a:cubicBezTo>
                  <a:pt x="995" y="347"/>
                  <a:pt x="995" y="347"/>
                  <a:pt x="995" y="347"/>
                </a:cubicBezTo>
                <a:cubicBezTo>
                  <a:pt x="997" y="346"/>
                  <a:pt x="997" y="344"/>
                  <a:pt x="995" y="343"/>
                </a:cubicBezTo>
                <a:close/>
                <a:moveTo>
                  <a:pt x="852" y="500"/>
                </a:moveTo>
                <a:cubicBezTo>
                  <a:pt x="853" y="501"/>
                  <a:pt x="853" y="501"/>
                  <a:pt x="854" y="501"/>
                </a:cubicBezTo>
                <a:cubicBezTo>
                  <a:pt x="855" y="501"/>
                  <a:pt x="856" y="501"/>
                  <a:pt x="856" y="500"/>
                </a:cubicBezTo>
                <a:cubicBezTo>
                  <a:pt x="1001" y="355"/>
                  <a:pt x="1001" y="355"/>
                  <a:pt x="1001" y="355"/>
                </a:cubicBezTo>
                <a:cubicBezTo>
                  <a:pt x="1002" y="354"/>
                  <a:pt x="1002" y="352"/>
                  <a:pt x="1001" y="351"/>
                </a:cubicBezTo>
                <a:cubicBezTo>
                  <a:pt x="1000" y="350"/>
                  <a:pt x="998" y="350"/>
                  <a:pt x="997" y="351"/>
                </a:cubicBezTo>
                <a:cubicBezTo>
                  <a:pt x="852" y="496"/>
                  <a:pt x="852" y="496"/>
                  <a:pt x="852" y="496"/>
                </a:cubicBezTo>
                <a:cubicBezTo>
                  <a:pt x="851" y="497"/>
                  <a:pt x="851" y="499"/>
                  <a:pt x="852" y="500"/>
                </a:cubicBezTo>
                <a:close/>
                <a:moveTo>
                  <a:pt x="472" y="880"/>
                </a:moveTo>
                <a:cubicBezTo>
                  <a:pt x="471" y="879"/>
                  <a:pt x="469" y="879"/>
                  <a:pt x="468" y="880"/>
                </a:cubicBezTo>
                <a:cubicBezTo>
                  <a:pt x="461" y="886"/>
                  <a:pt x="461" y="886"/>
                  <a:pt x="461" y="886"/>
                </a:cubicBezTo>
                <a:cubicBezTo>
                  <a:pt x="460" y="887"/>
                  <a:pt x="460" y="889"/>
                  <a:pt x="461" y="891"/>
                </a:cubicBezTo>
                <a:cubicBezTo>
                  <a:pt x="462" y="891"/>
                  <a:pt x="463" y="892"/>
                  <a:pt x="464" y="892"/>
                </a:cubicBezTo>
                <a:cubicBezTo>
                  <a:pt x="464" y="892"/>
                  <a:pt x="465" y="891"/>
                  <a:pt x="466" y="891"/>
                </a:cubicBezTo>
                <a:cubicBezTo>
                  <a:pt x="472" y="884"/>
                  <a:pt x="472" y="884"/>
                  <a:pt x="472" y="884"/>
                </a:cubicBezTo>
                <a:cubicBezTo>
                  <a:pt x="473" y="883"/>
                  <a:pt x="473" y="881"/>
                  <a:pt x="472" y="880"/>
                </a:cubicBezTo>
                <a:close/>
                <a:moveTo>
                  <a:pt x="1087" y="265"/>
                </a:moveTo>
                <a:cubicBezTo>
                  <a:pt x="1088" y="265"/>
                  <a:pt x="1089" y="266"/>
                  <a:pt x="1089" y="266"/>
                </a:cubicBezTo>
                <a:cubicBezTo>
                  <a:pt x="1090" y="266"/>
                  <a:pt x="1091" y="265"/>
                  <a:pt x="1092" y="265"/>
                </a:cubicBezTo>
                <a:cubicBezTo>
                  <a:pt x="1120" y="236"/>
                  <a:pt x="1120" y="236"/>
                  <a:pt x="1120" y="236"/>
                </a:cubicBezTo>
                <a:cubicBezTo>
                  <a:pt x="1121" y="235"/>
                  <a:pt x="1121" y="233"/>
                  <a:pt x="1120" y="232"/>
                </a:cubicBezTo>
                <a:cubicBezTo>
                  <a:pt x="1119" y="231"/>
                  <a:pt x="1117" y="231"/>
                  <a:pt x="1116" y="232"/>
                </a:cubicBezTo>
                <a:cubicBezTo>
                  <a:pt x="1087" y="260"/>
                  <a:pt x="1087" y="260"/>
                  <a:pt x="1087" y="260"/>
                </a:cubicBezTo>
                <a:cubicBezTo>
                  <a:pt x="1086" y="262"/>
                  <a:pt x="1086" y="264"/>
                  <a:pt x="1087" y="265"/>
                </a:cubicBezTo>
                <a:close/>
                <a:moveTo>
                  <a:pt x="1079" y="277"/>
                </a:moveTo>
                <a:cubicBezTo>
                  <a:pt x="1080" y="276"/>
                  <a:pt x="1080" y="274"/>
                  <a:pt x="1079" y="273"/>
                </a:cubicBezTo>
                <a:cubicBezTo>
                  <a:pt x="1078" y="272"/>
                  <a:pt x="1076" y="272"/>
                  <a:pt x="1075" y="273"/>
                </a:cubicBezTo>
                <a:cubicBezTo>
                  <a:pt x="1004" y="344"/>
                  <a:pt x="1004" y="344"/>
                  <a:pt x="1004" y="344"/>
                </a:cubicBezTo>
                <a:cubicBezTo>
                  <a:pt x="1003" y="345"/>
                  <a:pt x="1003" y="347"/>
                  <a:pt x="1004" y="348"/>
                </a:cubicBezTo>
                <a:cubicBezTo>
                  <a:pt x="1004" y="349"/>
                  <a:pt x="1005" y="349"/>
                  <a:pt x="1006" y="349"/>
                </a:cubicBezTo>
                <a:cubicBezTo>
                  <a:pt x="1007" y="349"/>
                  <a:pt x="1008" y="349"/>
                  <a:pt x="1008" y="348"/>
                </a:cubicBezTo>
                <a:lnTo>
                  <a:pt x="1079" y="277"/>
                </a:lnTo>
                <a:close/>
                <a:moveTo>
                  <a:pt x="1121" y="231"/>
                </a:moveTo>
                <a:cubicBezTo>
                  <a:pt x="1122" y="231"/>
                  <a:pt x="1123" y="232"/>
                  <a:pt x="1123" y="232"/>
                </a:cubicBezTo>
                <a:cubicBezTo>
                  <a:pt x="1124" y="232"/>
                  <a:pt x="1125" y="231"/>
                  <a:pt x="1125" y="231"/>
                </a:cubicBezTo>
                <a:cubicBezTo>
                  <a:pt x="1299" y="58"/>
                  <a:pt x="1299" y="58"/>
                  <a:pt x="1299" y="58"/>
                </a:cubicBezTo>
                <a:cubicBezTo>
                  <a:pt x="1300" y="56"/>
                  <a:pt x="1300" y="55"/>
                  <a:pt x="1299" y="53"/>
                </a:cubicBezTo>
                <a:cubicBezTo>
                  <a:pt x="1298" y="52"/>
                  <a:pt x="1296" y="52"/>
                  <a:pt x="1294" y="53"/>
                </a:cubicBezTo>
                <a:cubicBezTo>
                  <a:pt x="1121" y="227"/>
                  <a:pt x="1121" y="227"/>
                  <a:pt x="1121" y="227"/>
                </a:cubicBezTo>
                <a:cubicBezTo>
                  <a:pt x="1120" y="228"/>
                  <a:pt x="1120" y="230"/>
                  <a:pt x="1121" y="231"/>
                </a:cubicBezTo>
                <a:close/>
                <a:moveTo>
                  <a:pt x="856" y="513"/>
                </a:moveTo>
                <a:cubicBezTo>
                  <a:pt x="857" y="513"/>
                  <a:pt x="858" y="512"/>
                  <a:pt x="859" y="512"/>
                </a:cubicBezTo>
                <a:cubicBezTo>
                  <a:pt x="1006" y="365"/>
                  <a:pt x="1006" y="365"/>
                  <a:pt x="1006" y="365"/>
                </a:cubicBezTo>
                <a:cubicBezTo>
                  <a:pt x="1007" y="364"/>
                  <a:pt x="1007" y="362"/>
                  <a:pt x="1006" y="360"/>
                </a:cubicBezTo>
                <a:cubicBezTo>
                  <a:pt x="1004" y="359"/>
                  <a:pt x="1002" y="359"/>
                  <a:pt x="1001" y="360"/>
                </a:cubicBezTo>
                <a:cubicBezTo>
                  <a:pt x="854" y="507"/>
                  <a:pt x="854" y="507"/>
                  <a:pt x="854" y="507"/>
                </a:cubicBezTo>
                <a:cubicBezTo>
                  <a:pt x="853" y="509"/>
                  <a:pt x="853" y="511"/>
                  <a:pt x="854" y="512"/>
                </a:cubicBezTo>
                <a:cubicBezTo>
                  <a:pt x="855" y="512"/>
                  <a:pt x="856" y="513"/>
                  <a:pt x="856" y="513"/>
                </a:cubicBezTo>
                <a:close/>
                <a:moveTo>
                  <a:pt x="1012" y="357"/>
                </a:moveTo>
                <a:cubicBezTo>
                  <a:pt x="1013" y="357"/>
                  <a:pt x="1014" y="357"/>
                  <a:pt x="1014" y="356"/>
                </a:cubicBezTo>
                <a:cubicBezTo>
                  <a:pt x="1090" y="281"/>
                  <a:pt x="1090" y="281"/>
                  <a:pt x="1090" y="281"/>
                </a:cubicBezTo>
                <a:cubicBezTo>
                  <a:pt x="1091" y="279"/>
                  <a:pt x="1091" y="277"/>
                  <a:pt x="1090" y="276"/>
                </a:cubicBezTo>
                <a:cubicBezTo>
                  <a:pt x="1089" y="275"/>
                  <a:pt x="1087" y="275"/>
                  <a:pt x="1085" y="276"/>
                </a:cubicBezTo>
                <a:cubicBezTo>
                  <a:pt x="1010" y="352"/>
                  <a:pt x="1010" y="352"/>
                  <a:pt x="1010" y="352"/>
                </a:cubicBezTo>
                <a:cubicBezTo>
                  <a:pt x="1009" y="353"/>
                  <a:pt x="1009" y="355"/>
                  <a:pt x="1010" y="356"/>
                </a:cubicBezTo>
                <a:cubicBezTo>
                  <a:pt x="1010" y="357"/>
                  <a:pt x="1011" y="357"/>
                  <a:pt x="1012" y="357"/>
                </a:cubicBezTo>
                <a:close/>
                <a:moveTo>
                  <a:pt x="1093" y="273"/>
                </a:moveTo>
                <a:cubicBezTo>
                  <a:pt x="1094" y="273"/>
                  <a:pt x="1095" y="274"/>
                  <a:pt x="1095" y="274"/>
                </a:cubicBezTo>
                <a:cubicBezTo>
                  <a:pt x="1096" y="274"/>
                  <a:pt x="1097" y="273"/>
                  <a:pt x="1098" y="273"/>
                </a:cubicBezTo>
                <a:cubicBezTo>
                  <a:pt x="1315" y="55"/>
                  <a:pt x="1315" y="55"/>
                  <a:pt x="1315" y="55"/>
                </a:cubicBezTo>
                <a:cubicBezTo>
                  <a:pt x="1316" y="54"/>
                  <a:pt x="1316" y="52"/>
                  <a:pt x="1315" y="51"/>
                </a:cubicBezTo>
                <a:cubicBezTo>
                  <a:pt x="1314" y="50"/>
                  <a:pt x="1312" y="50"/>
                  <a:pt x="1311" y="51"/>
                </a:cubicBezTo>
                <a:cubicBezTo>
                  <a:pt x="1093" y="268"/>
                  <a:pt x="1093" y="268"/>
                  <a:pt x="1093" y="268"/>
                </a:cubicBezTo>
                <a:cubicBezTo>
                  <a:pt x="1092" y="270"/>
                  <a:pt x="1092" y="271"/>
                  <a:pt x="1093" y="273"/>
                </a:cubicBezTo>
                <a:close/>
                <a:moveTo>
                  <a:pt x="478" y="884"/>
                </a:moveTo>
                <a:cubicBezTo>
                  <a:pt x="476" y="886"/>
                  <a:pt x="476" y="886"/>
                  <a:pt x="476" y="886"/>
                </a:cubicBezTo>
                <a:cubicBezTo>
                  <a:pt x="475" y="887"/>
                  <a:pt x="473" y="889"/>
                  <a:pt x="472" y="890"/>
                </a:cubicBezTo>
                <a:cubicBezTo>
                  <a:pt x="471" y="890"/>
                  <a:pt x="471" y="890"/>
                  <a:pt x="471" y="890"/>
                </a:cubicBezTo>
                <a:cubicBezTo>
                  <a:pt x="471" y="890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2"/>
                  <a:pt x="470" y="892"/>
                  <a:pt x="470" y="892"/>
                </a:cubicBezTo>
                <a:cubicBezTo>
                  <a:pt x="470" y="893"/>
                  <a:pt x="471" y="893"/>
                  <a:pt x="471" y="893"/>
                </a:cubicBezTo>
                <a:cubicBezTo>
                  <a:pt x="471" y="893"/>
                  <a:pt x="471" y="894"/>
                  <a:pt x="471" y="894"/>
                </a:cubicBezTo>
                <a:cubicBezTo>
                  <a:pt x="471" y="894"/>
                  <a:pt x="471" y="894"/>
                  <a:pt x="471" y="895"/>
                </a:cubicBezTo>
                <a:cubicBezTo>
                  <a:pt x="471" y="895"/>
                  <a:pt x="471" y="895"/>
                  <a:pt x="471" y="895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4"/>
                  <a:pt x="472" y="894"/>
                  <a:pt x="472" y="894"/>
                </a:cubicBezTo>
                <a:cubicBezTo>
                  <a:pt x="473" y="894"/>
                  <a:pt x="473" y="895"/>
                  <a:pt x="473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5" y="895"/>
                </a:cubicBezTo>
                <a:cubicBezTo>
                  <a:pt x="475" y="895"/>
                  <a:pt x="475" y="895"/>
                  <a:pt x="475" y="895"/>
                </a:cubicBezTo>
                <a:cubicBezTo>
                  <a:pt x="475" y="895"/>
                  <a:pt x="476" y="895"/>
                  <a:pt x="476" y="895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7" y="893"/>
                  <a:pt x="478" y="892"/>
                  <a:pt x="479" y="891"/>
                </a:cubicBezTo>
                <a:cubicBezTo>
                  <a:pt x="479" y="891"/>
                  <a:pt x="480" y="891"/>
                  <a:pt x="480" y="891"/>
                </a:cubicBezTo>
                <a:cubicBezTo>
                  <a:pt x="482" y="888"/>
                  <a:pt x="482" y="888"/>
                  <a:pt x="482" y="888"/>
                </a:cubicBezTo>
                <a:cubicBezTo>
                  <a:pt x="484" y="887"/>
                  <a:pt x="484" y="885"/>
                  <a:pt x="482" y="884"/>
                </a:cubicBezTo>
                <a:cubicBezTo>
                  <a:pt x="481" y="882"/>
                  <a:pt x="479" y="882"/>
                  <a:pt x="478" y="884"/>
                </a:cubicBezTo>
                <a:close/>
                <a:moveTo>
                  <a:pt x="1010" y="375"/>
                </a:moveTo>
                <a:cubicBezTo>
                  <a:pt x="1011" y="373"/>
                  <a:pt x="1011" y="371"/>
                  <a:pt x="1010" y="370"/>
                </a:cubicBezTo>
                <a:cubicBezTo>
                  <a:pt x="1009" y="369"/>
                  <a:pt x="1007" y="369"/>
                  <a:pt x="1005" y="370"/>
                </a:cubicBezTo>
                <a:cubicBezTo>
                  <a:pt x="850" y="526"/>
                  <a:pt x="850" y="526"/>
                  <a:pt x="850" y="526"/>
                </a:cubicBezTo>
                <a:cubicBezTo>
                  <a:pt x="849" y="527"/>
                  <a:pt x="849" y="529"/>
                  <a:pt x="850" y="530"/>
                </a:cubicBezTo>
                <a:cubicBezTo>
                  <a:pt x="851" y="531"/>
                  <a:pt x="851" y="531"/>
                  <a:pt x="852" y="531"/>
                </a:cubicBezTo>
                <a:cubicBezTo>
                  <a:pt x="853" y="531"/>
                  <a:pt x="854" y="531"/>
                  <a:pt x="854" y="530"/>
                </a:cubicBezTo>
                <a:lnTo>
                  <a:pt x="1010" y="375"/>
                </a:lnTo>
                <a:close/>
                <a:moveTo>
                  <a:pt x="1340" y="43"/>
                </a:moveTo>
                <a:cubicBezTo>
                  <a:pt x="1340" y="43"/>
                  <a:pt x="1341" y="43"/>
                  <a:pt x="1342" y="43"/>
                </a:cubicBezTo>
                <a:cubicBezTo>
                  <a:pt x="1345" y="40"/>
                  <a:pt x="1345" y="40"/>
                  <a:pt x="1345" y="40"/>
                </a:cubicBezTo>
                <a:cubicBezTo>
                  <a:pt x="1346" y="39"/>
                  <a:pt x="1346" y="37"/>
                  <a:pt x="1345" y="35"/>
                </a:cubicBezTo>
                <a:cubicBezTo>
                  <a:pt x="1343" y="34"/>
                  <a:pt x="1341" y="34"/>
                  <a:pt x="1340" y="35"/>
                </a:cubicBezTo>
                <a:cubicBezTo>
                  <a:pt x="1337" y="38"/>
                  <a:pt x="1337" y="38"/>
                  <a:pt x="1337" y="38"/>
                </a:cubicBezTo>
                <a:cubicBezTo>
                  <a:pt x="1336" y="39"/>
                  <a:pt x="1336" y="41"/>
                  <a:pt x="1337" y="43"/>
                </a:cubicBezTo>
                <a:cubicBezTo>
                  <a:pt x="1338" y="43"/>
                  <a:pt x="1339" y="43"/>
                  <a:pt x="1340" y="43"/>
                </a:cubicBezTo>
                <a:close/>
                <a:moveTo>
                  <a:pt x="1015" y="365"/>
                </a:moveTo>
                <a:cubicBezTo>
                  <a:pt x="1015" y="366"/>
                  <a:pt x="1016" y="366"/>
                  <a:pt x="1017" y="366"/>
                </a:cubicBezTo>
                <a:cubicBezTo>
                  <a:pt x="1018" y="366"/>
                  <a:pt x="1018" y="366"/>
                  <a:pt x="1019" y="365"/>
                </a:cubicBezTo>
                <a:cubicBezTo>
                  <a:pt x="1326" y="58"/>
                  <a:pt x="1326" y="58"/>
                  <a:pt x="1326" y="58"/>
                </a:cubicBezTo>
                <a:cubicBezTo>
                  <a:pt x="1328" y="56"/>
                  <a:pt x="1328" y="56"/>
                  <a:pt x="1328" y="56"/>
                </a:cubicBezTo>
                <a:cubicBezTo>
                  <a:pt x="1329" y="56"/>
                  <a:pt x="1329" y="55"/>
                  <a:pt x="1329" y="54"/>
                </a:cubicBezTo>
                <a:cubicBezTo>
                  <a:pt x="1329" y="53"/>
                  <a:pt x="1329" y="52"/>
                  <a:pt x="1328" y="52"/>
                </a:cubicBezTo>
                <a:cubicBezTo>
                  <a:pt x="1327" y="51"/>
                  <a:pt x="1326" y="51"/>
                  <a:pt x="1325" y="51"/>
                </a:cubicBezTo>
                <a:cubicBezTo>
                  <a:pt x="1325" y="51"/>
                  <a:pt x="1324" y="51"/>
                  <a:pt x="1324" y="52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015" y="361"/>
                  <a:pt x="1015" y="361"/>
                  <a:pt x="1015" y="361"/>
                </a:cubicBezTo>
                <a:cubicBezTo>
                  <a:pt x="1013" y="362"/>
                  <a:pt x="1013" y="364"/>
                  <a:pt x="1015" y="365"/>
                </a:cubicBezTo>
                <a:close/>
                <a:moveTo>
                  <a:pt x="1022" y="372"/>
                </a:moveTo>
                <a:cubicBezTo>
                  <a:pt x="1022" y="373"/>
                  <a:pt x="1023" y="373"/>
                  <a:pt x="1024" y="373"/>
                </a:cubicBezTo>
                <a:cubicBezTo>
                  <a:pt x="1025" y="373"/>
                  <a:pt x="1025" y="373"/>
                  <a:pt x="1026" y="372"/>
                </a:cubicBezTo>
                <a:cubicBezTo>
                  <a:pt x="1335" y="63"/>
                  <a:pt x="1335" y="63"/>
                  <a:pt x="1335" y="63"/>
                </a:cubicBezTo>
                <a:cubicBezTo>
                  <a:pt x="1337" y="62"/>
                  <a:pt x="1337" y="60"/>
                  <a:pt x="1335" y="59"/>
                </a:cubicBezTo>
                <a:cubicBezTo>
                  <a:pt x="1334" y="57"/>
                  <a:pt x="1332" y="57"/>
                  <a:pt x="1331" y="59"/>
                </a:cubicBezTo>
                <a:cubicBezTo>
                  <a:pt x="1022" y="368"/>
                  <a:pt x="1022" y="368"/>
                  <a:pt x="1022" y="368"/>
                </a:cubicBezTo>
                <a:cubicBezTo>
                  <a:pt x="1020" y="369"/>
                  <a:pt x="1020" y="371"/>
                  <a:pt x="1022" y="372"/>
                </a:cubicBezTo>
                <a:close/>
                <a:moveTo>
                  <a:pt x="1349" y="48"/>
                </a:moveTo>
                <a:cubicBezTo>
                  <a:pt x="1349" y="48"/>
                  <a:pt x="1350" y="48"/>
                  <a:pt x="1351" y="48"/>
                </a:cubicBezTo>
                <a:cubicBezTo>
                  <a:pt x="1357" y="41"/>
                  <a:pt x="1357" y="41"/>
                  <a:pt x="1357" y="41"/>
                </a:cubicBezTo>
                <a:cubicBezTo>
                  <a:pt x="1358" y="40"/>
                  <a:pt x="1358" y="38"/>
                  <a:pt x="1357" y="37"/>
                </a:cubicBezTo>
                <a:cubicBezTo>
                  <a:pt x="1356" y="35"/>
                  <a:pt x="1354" y="35"/>
                  <a:pt x="1353" y="37"/>
                </a:cubicBezTo>
                <a:cubicBezTo>
                  <a:pt x="1346" y="43"/>
                  <a:pt x="1346" y="43"/>
                  <a:pt x="1346" y="43"/>
                </a:cubicBezTo>
                <a:cubicBezTo>
                  <a:pt x="1345" y="44"/>
                  <a:pt x="1345" y="46"/>
                  <a:pt x="1346" y="48"/>
                </a:cubicBezTo>
                <a:cubicBezTo>
                  <a:pt x="1347" y="48"/>
                  <a:pt x="1348" y="48"/>
                  <a:pt x="1349" y="48"/>
                </a:cubicBezTo>
                <a:close/>
                <a:moveTo>
                  <a:pt x="1016" y="378"/>
                </a:moveTo>
                <a:cubicBezTo>
                  <a:pt x="1015" y="377"/>
                  <a:pt x="1013" y="377"/>
                  <a:pt x="1011" y="378"/>
                </a:cubicBezTo>
                <a:cubicBezTo>
                  <a:pt x="853" y="536"/>
                  <a:pt x="853" y="536"/>
                  <a:pt x="853" y="536"/>
                </a:cubicBezTo>
                <a:cubicBezTo>
                  <a:pt x="852" y="537"/>
                  <a:pt x="852" y="539"/>
                  <a:pt x="853" y="541"/>
                </a:cubicBezTo>
                <a:cubicBezTo>
                  <a:pt x="854" y="541"/>
                  <a:pt x="855" y="541"/>
                  <a:pt x="856" y="541"/>
                </a:cubicBezTo>
                <a:cubicBezTo>
                  <a:pt x="856" y="541"/>
                  <a:pt x="857" y="541"/>
                  <a:pt x="858" y="541"/>
                </a:cubicBezTo>
                <a:cubicBezTo>
                  <a:pt x="1016" y="383"/>
                  <a:pt x="1016" y="383"/>
                  <a:pt x="1016" y="383"/>
                </a:cubicBezTo>
                <a:cubicBezTo>
                  <a:pt x="1017" y="381"/>
                  <a:pt x="1017" y="379"/>
                  <a:pt x="1016" y="378"/>
                </a:cubicBezTo>
                <a:close/>
                <a:moveTo>
                  <a:pt x="1017" y="395"/>
                </a:moveTo>
                <a:cubicBezTo>
                  <a:pt x="1019" y="394"/>
                  <a:pt x="1019" y="392"/>
                  <a:pt x="1017" y="391"/>
                </a:cubicBezTo>
                <a:cubicBezTo>
                  <a:pt x="1016" y="389"/>
                  <a:pt x="1014" y="389"/>
                  <a:pt x="1013" y="391"/>
                </a:cubicBezTo>
                <a:cubicBezTo>
                  <a:pt x="859" y="544"/>
                  <a:pt x="859" y="544"/>
                  <a:pt x="859" y="544"/>
                </a:cubicBezTo>
                <a:cubicBezTo>
                  <a:pt x="858" y="546"/>
                  <a:pt x="858" y="547"/>
                  <a:pt x="859" y="549"/>
                </a:cubicBezTo>
                <a:cubicBezTo>
                  <a:pt x="860" y="549"/>
                  <a:pt x="861" y="550"/>
                  <a:pt x="861" y="550"/>
                </a:cubicBezTo>
                <a:cubicBezTo>
                  <a:pt x="862" y="550"/>
                  <a:pt x="863" y="549"/>
                  <a:pt x="864" y="549"/>
                </a:cubicBezTo>
                <a:lnTo>
                  <a:pt x="1017" y="395"/>
                </a:lnTo>
                <a:close/>
                <a:moveTo>
                  <a:pt x="1364" y="47"/>
                </a:moveTo>
                <a:cubicBezTo>
                  <a:pt x="1365" y="47"/>
                  <a:pt x="1365" y="47"/>
                  <a:pt x="1366" y="46"/>
                </a:cubicBezTo>
                <a:cubicBezTo>
                  <a:pt x="1369" y="43"/>
                  <a:pt x="1369" y="43"/>
                  <a:pt x="1369" y="43"/>
                </a:cubicBezTo>
                <a:cubicBezTo>
                  <a:pt x="1371" y="42"/>
                  <a:pt x="1371" y="40"/>
                  <a:pt x="1369" y="39"/>
                </a:cubicBezTo>
                <a:cubicBezTo>
                  <a:pt x="1368" y="37"/>
                  <a:pt x="1366" y="37"/>
                  <a:pt x="1365" y="39"/>
                </a:cubicBezTo>
                <a:cubicBezTo>
                  <a:pt x="1362" y="42"/>
                  <a:pt x="1362" y="42"/>
                  <a:pt x="1362" y="42"/>
                </a:cubicBezTo>
                <a:cubicBezTo>
                  <a:pt x="1360" y="43"/>
                  <a:pt x="1360" y="45"/>
                  <a:pt x="1362" y="46"/>
                </a:cubicBezTo>
                <a:cubicBezTo>
                  <a:pt x="1362" y="47"/>
                  <a:pt x="1363" y="47"/>
                  <a:pt x="1364" y="47"/>
                </a:cubicBezTo>
                <a:close/>
                <a:moveTo>
                  <a:pt x="1345" y="63"/>
                </a:moveTo>
                <a:cubicBezTo>
                  <a:pt x="1344" y="62"/>
                  <a:pt x="1342" y="62"/>
                  <a:pt x="1341" y="63"/>
                </a:cubicBezTo>
                <a:cubicBezTo>
                  <a:pt x="1081" y="322"/>
                  <a:pt x="1081" y="322"/>
                  <a:pt x="1081" y="322"/>
                </a:cubicBezTo>
                <a:cubicBezTo>
                  <a:pt x="1080" y="324"/>
                  <a:pt x="1080" y="326"/>
                  <a:pt x="1081" y="327"/>
                </a:cubicBezTo>
                <a:cubicBezTo>
                  <a:pt x="1082" y="327"/>
                  <a:pt x="1082" y="328"/>
                  <a:pt x="1083" y="328"/>
                </a:cubicBezTo>
                <a:cubicBezTo>
                  <a:pt x="1084" y="328"/>
                  <a:pt x="1085" y="327"/>
                  <a:pt x="1085" y="327"/>
                </a:cubicBezTo>
                <a:cubicBezTo>
                  <a:pt x="1345" y="67"/>
                  <a:pt x="1345" y="67"/>
                  <a:pt x="1345" y="67"/>
                </a:cubicBezTo>
                <a:cubicBezTo>
                  <a:pt x="1346" y="66"/>
                  <a:pt x="1346" y="64"/>
                  <a:pt x="1345" y="63"/>
                </a:cubicBezTo>
                <a:close/>
                <a:moveTo>
                  <a:pt x="1072" y="331"/>
                </a:moveTo>
                <a:cubicBezTo>
                  <a:pt x="1023" y="380"/>
                  <a:pt x="1023" y="380"/>
                  <a:pt x="1023" y="380"/>
                </a:cubicBezTo>
                <a:cubicBezTo>
                  <a:pt x="1022" y="382"/>
                  <a:pt x="1022" y="384"/>
                  <a:pt x="1023" y="385"/>
                </a:cubicBezTo>
                <a:cubicBezTo>
                  <a:pt x="1024" y="385"/>
                  <a:pt x="1025" y="386"/>
                  <a:pt x="1025" y="386"/>
                </a:cubicBezTo>
                <a:cubicBezTo>
                  <a:pt x="1026" y="386"/>
                  <a:pt x="1027" y="385"/>
                  <a:pt x="1028" y="385"/>
                </a:cubicBezTo>
                <a:cubicBezTo>
                  <a:pt x="1077" y="336"/>
                  <a:pt x="1077" y="336"/>
                  <a:pt x="1077" y="336"/>
                </a:cubicBezTo>
                <a:cubicBezTo>
                  <a:pt x="1078" y="334"/>
                  <a:pt x="1078" y="333"/>
                  <a:pt x="1077" y="331"/>
                </a:cubicBezTo>
                <a:cubicBezTo>
                  <a:pt x="1075" y="330"/>
                  <a:pt x="1073" y="330"/>
                  <a:pt x="1072" y="331"/>
                </a:cubicBezTo>
                <a:close/>
                <a:moveTo>
                  <a:pt x="1367" y="51"/>
                </a:moveTo>
                <a:cubicBezTo>
                  <a:pt x="1365" y="52"/>
                  <a:pt x="1365" y="54"/>
                  <a:pt x="1367" y="55"/>
                </a:cubicBezTo>
                <a:cubicBezTo>
                  <a:pt x="1367" y="56"/>
                  <a:pt x="1368" y="56"/>
                  <a:pt x="1369" y="56"/>
                </a:cubicBezTo>
                <a:cubicBezTo>
                  <a:pt x="1369" y="56"/>
                  <a:pt x="1370" y="56"/>
                  <a:pt x="1371" y="55"/>
                </a:cubicBezTo>
                <a:cubicBezTo>
                  <a:pt x="1374" y="52"/>
                  <a:pt x="1374" y="52"/>
                  <a:pt x="1374" y="52"/>
                </a:cubicBezTo>
                <a:cubicBezTo>
                  <a:pt x="1375" y="51"/>
                  <a:pt x="1375" y="49"/>
                  <a:pt x="1374" y="48"/>
                </a:cubicBezTo>
                <a:cubicBezTo>
                  <a:pt x="1373" y="47"/>
                  <a:pt x="1371" y="47"/>
                  <a:pt x="1370" y="48"/>
                </a:cubicBezTo>
                <a:lnTo>
                  <a:pt x="1367" y="51"/>
                </a:lnTo>
                <a:close/>
                <a:moveTo>
                  <a:pt x="1030" y="387"/>
                </a:moveTo>
                <a:cubicBezTo>
                  <a:pt x="1029" y="388"/>
                  <a:pt x="1029" y="390"/>
                  <a:pt x="1030" y="392"/>
                </a:cubicBezTo>
                <a:cubicBezTo>
                  <a:pt x="1031" y="392"/>
                  <a:pt x="1032" y="393"/>
                  <a:pt x="1033" y="393"/>
                </a:cubicBezTo>
                <a:cubicBezTo>
                  <a:pt x="1033" y="393"/>
                  <a:pt x="1034" y="392"/>
                  <a:pt x="1035" y="392"/>
                </a:cubicBezTo>
                <a:cubicBezTo>
                  <a:pt x="1083" y="344"/>
                  <a:pt x="1083" y="344"/>
                  <a:pt x="1083" y="344"/>
                </a:cubicBezTo>
                <a:cubicBezTo>
                  <a:pt x="1084" y="342"/>
                  <a:pt x="1084" y="341"/>
                  <a:pt x="1083" y="339"/>
                </a:cubicBezTo>
                <a:cubicBezTo>
                  <a:pt x="1081" y="338"/>
                  <a:pt x="1079" y="338"/>
                  <a:pt x="1078" y="339"/>
                </a:cubicBezTo>
                <a:lnTo>
                  <a:pt x="1030" y="387"/>
                </a:lnTo>
                <a:close/>
                <a:moveTo>
                  <a:pt x="1019" y="399"/>
                </a:moveTo>
                <a:cubicBezTo>
                  <a:pt x="865" y="553"/>
                  <a:pt x="865" y="553"/>
                  <a:pt x="865" y="553"/>
                </a:cubicBezTo>
                <a:cubicBezTo>
                  <a:pt x="863" y="554"/>
                  <a:pt x="863" y="556"/>
                  <a:pt x="865" y="557"/>
                </a:cubicBezTo>
                <a:cubicBezTo>
                  <a:pt x="865" y="558"/>
                  <a:pt x="866" y="558"/>
                  <a:pt x="867" y="558"/>
                </a:cubicBezTo>
                <a:cubicBezTo>
                  <a:pt x="867" y="558"/>
                  <a:pt x="868" y="558"/>
                  <a:pt x="869" y="557"/>
                </a:cubicBezTo>
                <a:cubicBezTo>
                  <a:pt x="1023" y="403"/>
                  <a:pt x="1023" y="403"/>
                  <a:pt x="1023" y="403"/>
                </a:cubicBezTo>
                <a:cubicBezTo>
                  <a:pt x="1024" y="402"/>
                  <a:pt x="1024" y="400"/>
                  <a:pt x="1023" y="399"/>
                </a:cubicBezTo>
                <a:cubicBezTo>
                  <a:pt x="1022" y="398"/>
                  <a:pt x="1020" y="398"/>
                  <a:pt x="1019" y="399"/>
                </a:cubicBezTo>
                <a:close/>
                <a:moveTo>
                  <a:pt x="1356" y="62"/>
                </a:moveTo>
                <a:cubicBezTo>
                  <a:pt x="1087" y="331"/>
                  <a:pt x="1087" y="331"/>
                  <a:pt x="1087" y="331"/>
                </a:cubicBezTo>
                <a:cubicBezTo>
                  <a:pt x="1085" y="332"/>
                  <a:pt x="1085" y="334"/>
                  <a:pt x="1087" y="335"/>
                </a:cubicBezTo>
                <a:cubicBezTo>
                  <a:pt x="1087" y="336"/>
                  <a:pt x="1088" y="336"/>
                  <a:pt x="1089" y="336"/>
                </a:cubicBezTo>
                <a:cubicBezTo>
                  <a:pt x="1090" y="336"/>
                  <a:pt x="1090" y="336"/>
                  <a:pt x="1091" y="335"/>
                </a:cubicBezTo>
                <a:cubicBezTo>
                  <a:pt x="1360" y="66"/>
                  <a:pt x="1360" y="66"/>
                  <a:pt x="1360" y="66"/>
                </a:cubicBezTo>
                <a:cubicBezTo>
                  <a:pt x="1361" y="65"/>
                  <a:pt x="1361" y="63"/>
                  <a:pt x="1360" y="62"/>
                </a:cubicBezTo>
                <a:cubicBezTo>
                  <a:pt x="1359" y="60"/>
                  <a:pt x="1357" y="60"/>
                  <a:pt x="1356" y="62"/>
                </a:cubicBezTo>
                <a:close/>
                <a:moveTo>
                  <a:pt x="1378" y="47"/>
                </a:moveTo>
                <a:cubicBezTo>
                  <a:pt x="1379" y="47"/>
                  <a:pt x="1379" y="47"/>
                  <a:pt x="1380" y="46"/>
                </a:cubicBezTo>
                <a:cubicBezTo>
                  <a:pt x="1382" y="44"/>
                  <a:pt x="1382" y="44"/>
                  <a:pt x="1382" y="44"/>
                </a:cubicBezTo>
                <a:cubicBezTo>
                  <a:pt x="1383" y="43"/>
                  <a:pt x="1383" y="41"/>
                  <a:pt x="1382" y="40"/>
                </a:cubicBezTo>
                <a:cubicBezTo>
                  <a:pt x="1381" y="39"/>
                  <a:pt x="1379" y="39"/>
                  <a:pt x="1377" y="40"/>
                </a:cubicBezTo>
                <a:cubicBezTo>
                  <a:pt x="1376" y="42"/>
                  <a:pt x="1376" y="42"/>
                  <a:pt x="1376" y="42"/>
                </a:cubicBezTo>
                <a:cubicBezTo>
                  <a:pt x="1374" y="43"/>
                  <a:pt x="1374" y="45"/>
                  <a:pt x="1376" y="46"/>
                </a:cubicBezTo>
                <a:cubicBezTo>
                  <a:pt x="1376" y="47"/>
                  <a:pt x="1377" y="47"/>
                  <a:pt x="1378" y="47"/>
                </a:cubicBezTo>
                <a:close/>
                <a:moveTo>
                  <a:pt x="1371" y="61"/>
                </a:moveTo>
                <a:cubicBezTo>
                  <a:pt x="1093" y="339"/>
                  <a:pt x="1093" y="339"/>
                  <a:pt x="1093" y="339"/>
                </a:cubicBezTo>
                <a:cubicBezTo>
                  <a:pt x="1092" y="340"/>
                  <a:pt x="1092" y="342"/>
                  <a:pt x="1093" y="343"/>
                </a:cubicBezTo>
                <a:cubicBezTo>
                  <a:pt x="1094" y="344"/>
                  <a:pt x="1094" y="344"/>
                  <a:pt x="1095" y="344"/>
                </a:cubicBezTo>
                <a:cubicBezTo>
                  <a:pt x="1096" y="344"/>
                  <a:pt x="1097" y="344"/>
                  <a:pt x="1097" y="343"/>
                </a:cubicBezTo>
                <a:cubicBezTo>
                  <a:pt x="1375" y="65"/>
                  <a:pt x="1375" y="65"/>
                  <a:pt x="1375" y="65"/>
                </a:cubicBezTo>
                <a:cubicBezTo>
                  <a:pt x="1385" y="55"/>
                  <a:pt x="1385" y="55"/>
                  <a:pt x="1385" y="55"/>
                </a:cubicBezTo>
                <a:cubicBezTo>
                  <a:pt x="1386" y="55"/>
                  <a:pt x="1386" y="54"/>
                  <a:pt x="1386" y="53"/>
                </a:cubicBezTo>
                <a:cubicBezTo>
                  <a:pt x="1386" y="52"/>
                  <a:pt x="1386" y="52"/>
                  <a:pt x="1385" y="51"/>
                </a:cubicBezTo>
                <a:cubicBezTo>
                  <a:pt x="1384" y="50"/>
                  <a:pt x="1384" y="50"/>
                  <a:pt x="1383" y="50"/>
                </a:cubicBezTo>
                <a:cubicBezTo>
                  <a:pt x="1382" y="50"/>
                  <a:pt x="1381" y="50"/>
                  <a:pt x="1381" y="51"/>
                </a:cubicBezTo>
                <a:lnTo>
                  <a:pt x="1371" y="61"/>
                </a:lnTo>
                <a:close/>
                <a:moveTo>
                  <a:pt x="1390" y="49"/>
                </a:moveTo>
                <a:cubicBezTo>
                  <a:pt x="1390" y="49"/>
                  <a:pt x="1391" y="49"/>
                  <a:pt x="1392" y="48"/>
                </a:cubicBezTo>
                <a:cubicBezTo>
                  <a:pt x="1394" y="46"/>
                  <a:pt x="1394" y="46"/>
                  <a:pt x="1394" y="46"/>
                </a:cubicBezTo>
                <a:cubicBezTo>
                  <a:pt x="1396" y="45"/>
                  <a:pt x="1396" y="43"/>
                  <a:pt x="1394" y="42"/>
                </a:cubicBezTo>
                <a:cubicBezTo>
                  <a:pt x="1393" y="40"/>
                  <a:pt x="1391" y="40"/>
                  <a:pt x="1390" y="42"/>
                </a:cubicBezTo>
                <a:cubicBezTo>
                  <a:pt x="1388" y="44"/>
                  <a:pt x="1388" y="44"/>
                  <a:pt x="1388" y="44"/>
                </a:cubicBezTo>
                <a:cubicBezTo>
                  <a:pt x="1386" y="45"/>
                  <a:pt x="1386" y="47"/>
                  <a:pt x="1388" y="48"/>
                </a:cubicBezTo>
                <a:cubicBezTo>
                  <a:pt x="1388" y="49"/>
                  <a:pt x="1389" y="49"/>
                  <a:pt x="1390" y="49"/>
                </a:cubicBezTo>
                <a:close/>
                <a:moveTo>
                  <a:pt x="1086" y="346"/>
                </a:moveTo>
                <a:cubicBezTo>
                  <a:pt x="1084" y="347"/>
                  <a:pt x="1084" y="347"/>
                  <a:pt x="1084" y="347"/>
                </a:cubicBezTo>
                <a:cubicBezTo>
                  <a:pt x="1084" y="347"/>
                  <a:pt x="1084" y="347"/>
                  <a:pt x="1084" y="348"/>
                </a:cubicBezTo>
                <a:cubicBezTo>
                  <a:pt x="1084" y="348"/>
                  <a:pt x="1084" y="348"/>
                  <a:pt x="1083" y="348"/>
                </a:cubicBezTo>
                <a:cubicBezTo>
                  <a:pt x="1036" y="396"/>
                  <a:pt x="1036" y="396"/>
                  <a:pt x="1036" y="396"/>
                </a:cubicBezTo>
                <a:cubicBezTo>
                  <a:pt x="1034" y="397"/>
                  <a:pt x="1034" y="399"/>
                  <a:pt x="1036" y="400"/>
                </a:cubicBezTo>
                <a:cubicBezTo>
                  <a:pt x="1036" y="401"/>
                  <a:pt x="1037" y="401"/>
                  <a:pt x="1038" y="401"/>
                </a:cubicBezTo>
                <a:cubicBezTo>
                  <a:pt x="1039" y="401"/>
                  <a:pt x="1039" y="401"/>
                  <a:pt x="1040" y="400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9" y="352"/>
                  <a:pt x="1089" y="351"/>
                </a:cubicBezTo>
                <a:cubicBezTo>
                  <a:pt x="1090" y="350"/>
                  <a:pt x="1090" y="350"/>
                  <a:pt x="1090" y="350"/>
                </a:cubicBezTo>
                <a:cubicBezTo>
                  <a:pt x="1091" y="349"/>
                  <a:pt x="1091" y="347"/>
                  <a:pt x="1090" y="346"/>
                </a:cubicBezTo>
                <a:cubicBezTo>
                  <a:pt x="1089" y="345"/>
                  <a:pt x="1087" y="345"/>
                  <a:pt x="1086" y="346"/>
                </a:cubicBezTo>
                <a:close/>
                <a:moveTo>
                  <a:pt x="1029" y="407"/>
                </a:moveTo>
                <a:cubicBezTo>
                  <a:pt x="1027" y="406"/>
                  <a:pt x="1025" y="406"/>
                  <a:pt x="1024" y="407"/>
                </a:cubicBezTo>
                <a:cubicBezTo>
                  <a:pt x="868" y="564"/>
                  <a:pt x="868" y="564"/>
                  <a:pt x="868" y="564"/>
                </a:cubicBezTo>
                <a:cubicBezTo>
                  <a:pt x="866" y="565"/>
                  <a:pt x="866" y="567"/>
                  <a:pt x="868" y="568"/>
                </a:cubicBezTo>
                <a:cubicBezTo>
                  <a:pt x="868" y="569"/>
                  <a:pt x="869" y="569"/>
                  <a:pt x="870" y="569"/>
                </a:cubicBezTo>
                <a:cubicBezTo>
                  <a:pt x="871" y="569"/>
                  <a:pt x="871" y="569"/>
                  <a:pt x="872" y="568"/>
                </a:cubicBezTo>
                <a:cubicBezTo>
                  <a:pt x="1029" y="412"/>
                  <a:pt x="1029" y="412"/>
                  <a:pt x="1029" y="412"/>
                </a:cubicBezTo>
                <a:cubicBezTo>
                  <a:pt x="1030" y="411"/>
                  <a:pt x="1030" y="409"/>
                  <a:pt x="1029" y="407"/>
                </a:cubicBezTo>
                <a:close/>
                <a:moveTo>
                  <a:pt x="1093" y="353"/>
                </a:moveTo>
                <a:cubicBezTo>
                  <a:pt x="1090" y="356"/>
                  <a:pt x="1090" y="356"/>
                  <a:pt x="1090" y="356"/>
                </a:cubicBezTo>
                <a:cubicBezTo>
                  <a:pt x="1089" y="356"/>
                  <a:pt x="1089" y="356"/>
                  <a:pt x="1089" y="357"/>
                </a:cubicBezTo>
                <a:cubicBezTo>
                  <a:pt x="1089" y="357"/>
                  <a:pt x="1089" y="357"/>
                  <a:pt x="1089" y="357"/>
                </a:cubicBezTo>
                <a:cubicBezTo>
                  <a:pt x="1041" y="404"/>
                  <a:pt x="1041" y="404"/>
                  <a:pt x="1041" y="404"/>
                </a:cubicBezTo>
                <a:cubicBezTo>
                  <a:pt x="1040" y="405"/>
                  <a:pt x="1040" y="407"/>
                  <a:pt x="1041" y="408"/>
                </a:cubicBezTo>
                <a:cubicBezTo>
                  <a:pt x="1042" y="409"/>
                  <a:pt x="1043" y="409"/>
                  <a:pt x="1044" y="409"/>
                </a:cubicBezTo>
                <a:cubicBezTo>
                  <a:pt x="1044" y="409"/>
                  <a:pt x="1045" y="409"/>
                  <a:pt x="1046" y="408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4" y="361"/>
                  <a:pt x="1094" y="361"/>
                  <a:pt x="1094" y="360"/>
                </a:cubicBezTo>
                <a:cubicBezTo>
                  <a:pt x="1097" y="357"/>
                  <a:pt x="1097" y="357"/>
                  <a:pt x="1097" y="357"/>
                </a:cubicBezTo>
                <a:cubicBezTo>
                  <a:pt x="1098" y="356"/>
                  <a:pt x="1098" y="354"/>
                  <a:pt x="1097" y="353"/>
                </a:cubicBezTo>
                <a:cubicBezTo>
                  <a:pt x="1096" y="351"/>
                  <a:pt x="1094" y="351"/>
                  <a:pt x="1093" y="353"/>
                </a:cubicBezTo>
                <a:close/>
                <a:moveTo>
                  <a:pt x="1391" y="55"/>
                </a:moveTo>
                <a:cubicBezTo>
                  <a:pt x="1102" y="343"/>
                  <a:pt x="1102" y="343"/>
                  <a:pt x="1102" y="343"/>
                </a:cubicBezTo>
                <a:cubicBezTo>
                  <a:pt x="1101" y="344"/>
                  <a:pt x="1101" y="346"/>
                  <a:pt x="1102" y="348"/>
                </a:cubicBezTo>
                <a:cubicBezTo>
                  <a:pt x="1103" y="348"/>
                  <a:pt x="1104" y="349"/>
                  <a:pt x="1104" y="349"/>
                </a:cubicBezTo>
                <a:cubicBezTo>
                  <a:pt x="1105" y="349"/>
                  <a:pt x="1106" y="348"/>
                  <a:pt x="1107" y="348"/>
                </a:cubicBezTo>
                <a:cubicBezTo>
                  <a:pt x="1395" y="59"/>
                  <a:pt x="1395" y="59"/>
                  <a:pt x="1395" y="59"/>
                </a:cubicBezTo>
                <a:cubicBezTo>
                  <a:pt x="1396" y="58"/>
                  <a:pt x="1396" y="56"/>
                  <a:pt x="1395" y="55"/>
                </a:cubicBezTo>
                <a:cubicBezTo>
                  <a:pt x="1394" y="54"/>
                  <a:pt x="1392" y="54"/>
                  <a:pt x="1391" y="55"/>
                </a:cubicBezTo>
                <a:close/>
                <a:moveTo>
                  <a:pt x="874" y="579"/>
                </a:moveTo>
                <a:cubicBezTo>
                  <a:pt x="875" y="579"/>
                  <a:pt x="876" y="578"/>
                  <a:pt x="876" y="578"/>
                </a:cubicBezTo>
                <a:cubicBezTo>
                  <a:pt x="1032" y="423"/>
                  <a:pt x="1032" y="423"/>
                  <a:pt x="1032" y="423"/>
                </a:cubicBezTo>
                <a:cubicBezTo>
                  <a:pt x="1033" y="421"/>
                  <a:pt x="1033" y="419"/>
                  <a:pt x="1032" y="418"/>
                </a:cubicBezTo>
                <a:cubicBezTo>
                  <a:pt x="1030" y="417"/>
                  <a:pt x="1029" y="417"/>
                  <a:pt x="1027" y="418"/>
                </a:cubicBezTo>
                <a:cubicBezTo>
                  <a:pt x="872" y="573"/>
                  <a:pt x="872" y="573"/>
                  <a:pt x="872" y="573"/>
                </a:cubicBezTo>
                <a:cubicBezTo>
                  <a:pt x="871" y="575"/>
                  <a:pt x="871" y="577"/>
                  <a:pt x="872" y="578"/>
                </a:cubicBezTo>
                <a:cubicBezTo>
                  <a:pt x="873" y="578"/>
                  <a:pt x="874" y="579"/>
                  <a:pt x="874" y="579"/>
                </a:cubicBezTo>
                <a:close/>
                <a:moveTo>
                  <a:pt x="1052" y="416"/>
                </a:moveTo>
                <a:cubicBezTo>
                  <a:pt x="1102" y="367"/>
                  <a:pt x="1102" y="367"/>
                  <a:pt x="1102" y="367"/>
                </a:cubicBezTo>
                <a:cubicBezTo>
                  <a:pt x="1103" y="365"/>
                  <a:pt x="1103" y="364"/>
                  <a:pt x="1102" y="362"/>
                </a:cubicBezTo>
                <a:cubicBezTo>
                  <a:pt x="1100" y="361"/>
                  <a:pt x="1098" y="361"/>
                  <a:pt x="1097" y="362"/>
                </a:cubicBezTo>
                <a:cubicBezTo>
                  <a:pt x="1047" y="412"/>
                  <a:pt x="1047" y="412"/>
                  <a:pt x="1047" y="412"/>
                </a:cubicBezTo>
                <a:cubicBezTo>
                  <a:pt x="1046" y="413"/>
                  <a:pt x="1046" y="415"/>
                  <a:pt x="1047" y="416"/>
                </a:cubicBezTo>
                <a:cubicBezTo>
                  <a:pt x="1048" y="417"/>
                  <a:pt x="1049" y="417"/>
                  <a:pt x="1050" y="417"/>
                </a:cubicBezTo>
                <a:cubicBezTo>
                  <a:pt x="1050" y="417"/>
                  <a:pt x="1051" y="417"/>
                  <a:pt x="1052" y="416"/>
                </a:cubicBezTo>
                <a:close/>
                <a:moveTo>
                  <a:pt x="1118" y="342"/>
                </a:moveTo>
                <a:cubicBezTo>
                  <a:pt x="1118" y="342"/>
                  <a:pt x="1117" y="342"/>
                  <a:pt x="1117" y="342"/>
                </a:cubicBezTo>
                <a:cubicBezTo>
                  <a:pt x="1114" y="345"/>
                  <a:pt x="1114" y="345"/>
                  <a:pt x="1114" y="345"/>
                </a:cubicBezTo>
                <a:cubicBezTo>
                  <a:pt x="1113" y="346"/>
                  <a:pt x="1113" y="348"/>
                  <a:pt x="1114" y="350"/>
                </a:cubicBezTo>
                <a:cubicBezTo>
                  <a:pt x="1115" y="350"/>
                  <a:pt x="1116" y="350"/>
                  <a:pt x="1117" y="350"/>
                </a:cubicBezTo>
                <a:cubicBezTo>
                  <a:pt x="1117" y="350"/>
                  <a:pt x="1118" y="350"/>
                  <a:pt x="1119" y="350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22" y="346"/>
                  <a:pt x="1122" y="346"/>
                  <a:pt x="1122" y="346"/>
                </a:cubicBezTo>
                <a:cubicBezTo>
                  <a:pt x="1122" y="346"/>
                  <a:pt x="1123" y="346"/>
                  <a:pt x="1123" y="345"/>
                </a:cubicBezTo>
                <a:cubicBezTo>
                  <a:pt x="1407" y="61"/>
                  <a:pt x="1407" y="61"/>
                  <a:pt x="1407" y="61"/>
                </a:cubicBezTo>
                <a:cubicBezTo>
                  <a:pt x="1408" y="60"/>
                  <a:pt x="1408" y="58"/>
                  <a:pt x="1407" y="57"/>
                </a:cubicBezTo>
                <a:cubicBezTo>
                  <a:pt x="1406" y="55"/>
                  <a:pt x="1404" y="55"/>
                  <a:pt x="1403" y="57"/>
                </a:cubicBezTo>
                <a:cubicBezTo>
                  <a:pt x="1118" y="341"/>
                  <a:pt x="1118" y="341"/>
                  <a:pt x="1118" y="341"/>
                </a:cubicBezTo>
                <a:cubicBezTo>
                  <a:pt x="1118" y="341"/>
                  <a:pt x="1118" y="342"/>
                  <a:pt x="1118" y="342"/>
                </a:cubicBezTo>
                <a:close/>
                <a:moveTo>
                  <a:pt x="875" y="592"/>
                </a:moveTo>
                <a:cubicBezTo>
                  <a:pt x="876" y="592"/>
                  <a:pt x="877" y="591"/>
                  <a:pt x="877" y="591"/>
                </a:cubicBezTo>
                <a:cubicBezTo>
                  <a:pt x="1040" y="428"/>
                  <a:pt x="1040" y="428"/>
                  <a:pt x="1040" y="428"/>
                </a:cubicBezTo>
                <a:cubicBezTo>
                  <a:pt x="1041" y="427"/>
                  <a:pt x="1041" y="425"/>
                  <a:pt x="1040" y="424"/>
                </a:cubicBezTo>
                <a:cubicBezTo>
                  <a:pt x="1039" y="423"/>
                  <a:pt x="1037" y="423"/>
                  <a:pt x="1035" y="424"/>
                </a:cubicBezTo>
                <a:cubicBezTo>
                  <a:pt x="873" y="586"/>
                  <a:pt x="873" y="586"/>
                  <a:pt x="873" y="586"/>
                </a:cubicBezTo>
                <a:cubicBezTo>
                  <a:pt x="872" y="588"/>
                  <a:pt x="872" y="590"/>
                  <a:pt x="873" y="591"/>
                </a:cubicBezTo>
                <a:cubicBezTo>
                  <a:pt x="874" y="591"/>
                  <a:pt x="875" y="592"/>
                  <a:pt x="875" y="592"/>
                </a:cubicBezTo>
                <a:close/>
                <a:moveTo>
                  <a:pt x="1124" y="352"/>
                </a:moveTo>
                <a:cubicBezTo>
                  <a:pt x="1123" y="352"/>
                  <a:pt x="1121" y="352"/>
                  <a:pt x="1121" y="353"/>
                </a:cubicBezTo>
                <a:cubicBezTo>
                  <a:pt x="1048" y="425"/>
                  <a:pt x="1048" y="425"/>
                  <a:pt x="1048" y="425"/>
                </a:cubicBezTo>
                <a:cubicBezTo>
                  <a:pt x="1047" y="426"/>
                  <a:pt x="1047" y="428"/>
                  <a:pt x="1048" y="429"/>
                </a:cubicBezTo>
                <a:cubicBezTo>
                  <a:pt x="1049" y="430"/>
                  <a:pt x="1050" y="430"/>
                  <a:pt x="1051" y="430"/>
                </a:cubicBezTo>
                <a:cubicBezTo>
                  <a:pt x="1051" y="430"/>
                  <a:pt x="1052" y="430"/>
                  <a:pt x="1053" y="429"/>
                </a:cubicBezTo>
                <a:cubicBezTo>
                  <a:pt x="1125" y="357"/>
                  <a:pt x="1125" y="357"/>
                  <a:pt x="1125" y="357"/>
                </a:cubicBezTo>
                <a:cubicBezTo>
                  <a:pt x="1126" y="356"/>
                  <a:pt x="1126" y="355"/>
                  <a:pt x="1126" y="354"/>
                </a:cubicBezTo>
                <a:cubicBezTo>
                  <a:pt x="1126" y="354"/>
                  <a:pt x="1126" y="354"/>
                  <a:pt x="1127" y="354"/>
                </a:cubicBezTo>
                <a:cubicBezTo>
                  <a:pt x="1127" y="354"/>
                  <a:pt x="1128" y="354"/>
                  <a:pt x="1129" y="353"/>
                </a:cubicBezTo>
                <a:cubicBezTo>
                  <a:pt x="1421" y="62"/>
                  <a:pt x="1421" y="62"/>
                  <a:pt x="1421" y="62"/>
                </a:cubicBezTo>
                <a:cubicBezTo>
                  <a:pt x="1422" y="60"/>
                  <a:pt x="1422" y="58"/>
                  <a:pt x="1421" y="57"/>
                </a:cubicBezTo>
                <a:cubicBezTo>
                  <a:pt x="1419" y="56"/>
                  <a:pt x="1417" y="56"/>
                  <a:pt x="1416" y="57"/>
                </a:cubicBezTo>
                <a:cubicBezTo>
                  <a:pt x="1124" y="349"/>
                  <a:pt x="1124" y="349"/>
                  <a:pt x="1124" y="349"/>
                </a:cubicBezTo>
                <a:cubicBezTo>
                  <a:pt x="1124" y="350"/>
                  <a:pt x="1123" y="351"/>
                  <a:pt x="1124" y="352"/>
                </a:cubicBezTo>
                <a:close/>
                <a:moveTo>
                  <a:pt x="879" y="602"/>
                </a:moveTo>
                <a:cubicBezTo>
                  <a:pt x="880" y="602"/>
                  <a:pt x="881" y="602"/>
                  <a:pt x="881" y="601"/>
                </a:cubicBezTo>
                <a:cubicBezTo>
                  <a:pt x="1048" y="434"/>
                  <a:pt x="1048" y="434"/>
                  <a:pt x="1048" y="434"/>
                </a:cubicBezTo>
                <a:cubicBezTo>
                  <a:pt x="1049" y="433"/>
                  <a:pt x="1049" y="431"/>
                  <a:pt x="1048" y="430"/>
                </a:cubicBezTo>
                <a:cubicBezTo>
                  <a:pt x="1047" y="429"/>
                  <a:pt x="1045" y="429"/>
                  <a:pt x="1044" y="430"/>
                </a:cubicBezTo>
                <a:cubicBezTo>
                  <a:pt x="877" y="597"/>
                  <a:pt x="877" y="597"/>
                  <a:pt x="877" y="597"/>
                </a:cubicBezTo>
                <a:cubicBezTo>
                  <a:pt x="876" y="598"/>
                  <a:pt x="876" y="600"/>
                  <a:pt x="877" y="601"/>
                </a:cubicBezTo>
                <a:cubicBezTo>
                  <a:pt x="878" y="602"/>
                  <a:pt x="878" y="602"/>
                  <a:pt x="879" y="602"/>
                </a:cubicBezTo>
                <a:close/>
                <a:moveTo>
                  <a:pt x="869" y="626"/>
                </a:moveTo>
                <a:cubicBezTo>
                  <a:pt x="870" y="626"/>
                  <a:pt x="871" y="626"/>
                  <a:pt x="871" y="625"/>
                </a:cubicBezTo>
                <a:cubicBezTo>
                  <a:pt x="1054" y="442"/>
                  <a:pt x="1054" y="442"/>
                  <a:pt x="1054" y="442"/>
                </a:cubicBezTo>
                <a:cubicBezTo>
                  <a:pt x="1054" y="442"/>
                  <a:pt x="1054" y="442"/>
                  <a:pt x="1054" y="441"/>
                </a:cubicBezTo>
                <a:cubicBezTo>
                  <a:pt x="1055" y="441"/>
                  <a:pt x="1055" y="441"/>
                  <a:pt x="1055" y="441"/>
                </a:cubicBezTo>
                <a:cubicBezTo>
                  <a:pt x="1130" y="367"/>
                  <a:pt x="1130" y="367"/>
                  <a:pt x="1130" y="367"/>
                </a:cubicBezTo>
                <a:cubicBezTo>
                  <a:pt x="1131" y="365"/>
                  <a:pt x="1131" y="364"/>
                  <a:pt x="1130" y="362"/>
                </a:cubicBezTo>
                <a:cubicBezTo>
                  <a:pt x="1128" y="361"/>
                  <a:pt x="1126" y="361"/>
                  <a:pt x="1125" y="362"/>
                </a:cubicBezTo>
                <a:cubicBezTo>
                  <a:pt x="1051" y="437"/>
                  <a:pt x="1051" y="437"/>
                  <a:pt x="1051" y="437"/>
                </a:cubicBezTo>
                <a:cubicBezTo>
                  <a:pt x="1051" y="437"/>
                  <a:pt x="1051" y="437"/>
                  <a:pt x="1050" y="437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867" y="621"/>
                  <a:pt x="867" y="621"/>
                  <a:pt x="867" y="621"/>
                </a:cubicBezTo>
                <a:cubicBezTo>
                  <a:pt x="866" y="622"/>
                  <a:pt x="866" y="624"/>
                  <a:pt x="867" y="625"/>
                </a:cubicBezTo>
                <a:cubicBezTo>
                  <a:pt x="868" y="626"/>
                  <a:pt x="868" y="626"/>
                  <a:pt x="869" y="626"/>
                </a:cubicBezTo>
                <a:close/>
                <a:moveTo>
                  <a:pt x="1134" y="357"/>
                </a:moveTo>
                <a:cubicBezTo>
                  <a:pt x="1135" y="358"/>
                  <a:pt x="1136" y="358"/>
                  <a:pt x="1137" y="358"/>
                </a:cubicBezTo>
                <a:cubicBezTo>
                  <a:pt x="1137" y="358"/>
                  <a:pt x="1138" y="358"/>
                  <a:pt x="1139" y="357"/>
                </a:cubicBezTo>
                <a:cubicBezTo>
                  <a:pt x="1430" y="66"/>
                  <a:pt x="1430" y="66"/>
                  <a:pt x="1430" y="66"/>
                </a:cubicBezTo>
                <a:cubicBezTo>
                  <a:pt x="1432" y="65"/>
                  <a:pt x="1432" y="63"/>
                  <a:pt x="1430" y="61"/>
                </a:cubicBezTo>
                <a:cubicBezTo>
                  <a:pt x="1429" y="60"/>
                  <a:pt x="1427" y="60"/>
                  <a:pt x="1426" y="61"/>
                </a:cubicBezTo>
                <a:cubicBezTo>
                  <a:pt x="1134" y="353"/>
                  <a:pt x="1134" y="353"/>
                  <a:pt x="1134" y="353"/>
                </a:cubicBezTo>
                <a:cubicBezTo>
                  <a:pt x="1133" y="354"/>
                  <a:pt x="1133" y="356"/>
                  <a:pt x="1134" y="357"/>
                </a:cubicBezTo>
                <a:close/>
                <a:moveTo>
                  <a:pt x="1441" y="64"/>
                </a:moveTo>
                <a:cubicBezTo>
                  <a:pt x="1440" y="63"/>
                  <a:pt x="1438" y="63"/>
                  <a:pt x="1437" y="64"/>
                </a:cubicBezTo>
                <a:cubicBezTo>
                  <a:pt x="1146" y="355"/>
                  <a:pt x="1146" y="355"/>
                  <a:pt x="1146" y="355"/>
                </a:cubicBezTo>
                <a:cubicBezTo>
                  <a:pt x="1145" y="356"/>
                  <a:pt x="1145" y="358"/>
                  <a:pt x="1146" y="359"/>
                </a:cubicBezTo>
                <a:cubicBezTo>
                  <a:pt x="1147" y="360"/>
                  <a:pt x="1148" y="360"/>
                  <a:pt x="1149" y="360"/>
                </a:cubicBezTo>
                <a:cubicBezTo>
                  <a:pt x="1149" y="360"/>
                  <a:pt x="1150" y="360"/>
                  <a:pt x="1151" y="359"/>
                </a:cubicBezTo>
                <a:cubicBezTo>
                  <a:pt x="1441" y="69"/>
                  <a:pt x="1441" y="69"/>
                  <a:pt x="1441" y="69"/>
                </a:cubicBezTo>
                <a:cubicBezTo>
                  <a:pt x="1443" y="68"/>
                  <a:pt x="1443" y="66"/>
                  <a:pt x="1441" y="64"/>
                </a:cubicBezTo>
                <a:close/>
                <a:moveTo>
                  <a:pt x="929" y="581"/>
                </a:moveTo>
                <a:cubicBezTo>
                  <a:pt x="929" y="581"/>
                  <a:pt x="929" y="581"/>
                  <a:pt x="929" y="581"/>
                </a:cubicBezTo>
                <a:cubicBezTo>
                  <a:pt x="1057" y="453"/>
                  <a:pt x="1057" y="453"/>
                  <a:pt x="1057" y="453"/>
                </a:cubicBezTo>
                <a:cubicBezTo>
                  <a:pt x="1058" y="452"/>
                  <a:pt x="1058" y="450"/>
                  <a:pt x="1057" y="449"/>
                </a:cubicBezTo>
                <a:cubicBezTo>
                  <a:pt x="1056" y="448"/>
                  <a:pt x="1054" y="448"/>
                  <a:pt x="1052" y="449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863" y="639"/>
                  <a:pt x="863" y="641"/>
                  <a:pt x="864" y="642"/>
                </a:cubicBezTo>
                <a:cubicBezTo>
                  <a:pt x="864" y="643"/>
                  <a:pt x="865" y="643"/>
                  <a:pt x="866" y="643"/>
                </a:cubicBezTo>
                <a:cubicBezTo>
                  <a:pt x="867" y="643"/>
                  <a:pt x="868" y="643"/>
                  <a:pt x="868" y="642"/>
                </a:cubicBezTo>
                <a:lnTo>
                  <a:pt x="929" y="581"/>
                </a:lnTo>
                <a:close/>
                <a:moveTo>
                  <a:pt x="1071" y="438"/>
                </a:moveTo>
                <a:cubicBezTo>
                  <a:pt x="1072" y="438"/>
                  <a:pt x="1073" y="437"/>
                  <a:pt x="1073" y="437"/>
                </a:cubicBezTo>
                <a:cubicBezTo>
                  <a:pt x="1140" y="370"/>
                  <a:pt x="1140" y="370"/>
                  <a:pt x="1140" y="370"/>
                </a:cubicBezTo>
                <a:cubicBezTo>
                  <a:pt x="1141" y="369"/>
                  <a:pt x="1141" y="367"/>
                  <a:pt x="1140" y="366"/>
                </a:cubicBezTo>
                <a:cubicBezTo>
                  <a:pt x="1139" y="365"/>
                  <a:pt x="1137" y="365"/>
                  <a:pt x="1135" y="366"/>
                </a:cubicBezTo>
                <a:cubicBezTo>
                  <a:pt x="1069" y="432"/>
                  <a:pt x="1069" y="432"/>
                  <a:pt x="1069" y="432"/>
                </a:cubicBezTo>
                <a:cubicBezTo>
                  <a:pt x="1068" y="434"/>
                  <a:pt x="1068" y="436"/>
                  <a:pt x="1069" y="437"/>
                </a:cubicBezTo>
                <a:cubicBezTo>
                  <a:pt x="1070" y="437"/>
                  <a:pt x="1070" y="438"/>
                  <a:pt x="1071" y="438"/>
                </a:cubicBezTo>
                <a:close/>
                <a:moveTo>
                  <a:pt x="1070" y="455"/>
                </a:moveTo>
                <a:cubicBezTo>
                  <a:pt x="1071" y="453"/>
                  <a:pt x="1071" y="451"/>
                  <a:pt x="1070" y="450"/>
                </a:cubicBezTo>
                <a:cubicBezTo>
                  <a:pt x="1068" y="449"/>
                  <a:pt x="1066" y="449"/>
                  <a:pt x="1065" y="450"/>
                </a:cubicBezTo>
                <a:cubicBezTo>
                  <a:pt x="868" y="647"/>
                  <a:pt x="868" y="647"/>
                  <a:pt x="868" y="647"/>
                </a:cubicBezTo>
                <a:cubicBezTo>
                  <a:pt x="867" y="649"/>
                  <a:pt x="867" y="651"/>
                  <a:pt x="868" y="652"/>
                </a:cubicBezTo>
                <a:cubicBezTo>
                  <a:pt x="869" y="652"/>
                  <a:pt x="870" y="653"/>
                  <a:pt x="870" y="653"/>
                </a:cubicBezTo>
                <a:cubicBezTo>
                  <a:pt x="871" y="653"/>
                  <a:pt x="872" y="652"/>
                  <a:pt x="872" y="652"/>
                </a:cubicBezTo>
                <a:lnTo>
                  <a:pt x="1070" y="455"/>
                </a:lnTo>
                <a:close/>
                <a:moveTo>
                  <a:pt x="1233" y="292"/>
                </a:moveTo>
                <a:cubicBezTo>
                  <a:pt x="1233" y="292"/>
                  <a:pt x="1233" y="292"/>
                  <a:pt x="1233" y="292"/>
                </a:cubicBezTo>
                <a:cubicBezTo>
                  <a:pt x="1457" y="68"/>
                  <a:pt x="1457" y="68"/>
                  <a:pt x="1457" y="68"/>
                </a:cubicBezTo>
                <a:cubicBezTo>
                  <a:pt x="1458" y="66"/>
                  <a:pt x="1458" y="64"/>
                  <a:pt x="1457" y="63"/>
                </a:cubicBezTo>
                <a:cubicBezTo>
                  <a:pt x="1455" y="62"/>
                  <a:pt x="1453" y="62"/>
                  <a:pt x="1452" y="63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161" y="354"/>
                  <a:pt x="1161" y="354"/>
                  <a:pt x="1161" y="354"/>
                </a:cubicBezTo>
                <a:cubicBezTo>
                  <a:pt x="1160" y="356"/>
                  <a:pt x="1160" y="358"/>
                  <a:pt x="1161" y="359"/>
                </a:cubicBezTo>
                <a:cubicBezTo>
                  <a:pt x="1162" y="359"/>
                  <a:pt x="1162" y="360"/>
                  <a:pt x="1163" y="360"/>
                </a:cubicBezTo>
                <a:cubicBezTo>
                  <a:pt x="1164" y="360"/>
                  <a:pt x="1165" y="359"/>
                  <a:pt x="1165" y="359"/>
                </a:cubicBezTo>
                <a:cubicBezTo>
                  <a:pt x="1233" y="292"/>
                  <a:pt x="1233" y="292"/>
                  <a:pt x="1233" y="292"/>
                </a:cubicBezTo>
                <a:cubicBezTo>
                  <a:pt x="1233" y="292"/>
                  <a:pt x="1233" y="292"/>
                  <a:pt x="1233" y="292"/>
                </a:cubicBezTo>
                <a:close/>
                <a:moveTo>
                  <a:pt x="1142" y="373"/>
                </a:moveTo>
                <a:cubicBezTo>
                  <a:pt x="1106" y="410"/>
                  <a:pt x="1106" y="410"/>
                  <a:pt x="1106" y="410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094" y="422"/>
                  <a:pt x="1094" y="422"/>
                  <a:pt x="1094" y="422"/>
                </a:cubicBezTo>
                <a:cubicBezTo>
                  <a:pt x="1093" y="424"/>
                  <a:pt x="1092" y="425"/>
                  <a:pt x="1093" y="427"/>
                </a:cubicBezTo>
                <a:cubicBezTo>
                  <a:pt x="1094" y="427"/>
                  <a:pt x="1095" y="428"/>
                  <a:pt x="1095" y="428"/>
                </a:cubicBezTo>
                <a:cubicBezTo>
                  <a:pt x="1096" y="428"/>
                  <a:pt x="1097" y="427"/>
                  <a:pt x="1098" y="42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47" y="378"/>
                  <a:pt x="1147" y="378"/>
                  <a:pt x="1147" y="378"/>
                </a:cubicBezTo>
                <a:cubicBezTo>
                  <a:pt x="1148" y="377"/>
                  <a:pt x="1148" y="375"/>
                  <a:pt x="1146" y="373"/>
                </a:cubicBezTo>
                <a:cubicBezTo>
                  <a:pt x="1145" y="372"/>
                  <a:pt x="1143" y="372"/>
                  <a:pt x="1142" y="373"/>
                </a:cubicBezTo>
                <a:close/>
                <a:moveTo>
                  <a:pt x="1087" y="451"/>
                </a:moveTo>
                <a:cubicBezTo>
                  <a:pt x="1088" y="450"/>
                  <a:pt x="1088" y="448"/>
                  <a:pt x="1087" y="447"/>
                </a:cubicBezTo>
                <a:cubicBezTo>
                  <a:pt x="1086" y="446"/>
                  <a:pt x="1084" y="446"/>
                  <a:pt x="1083" y="447"/>
                </a:cubicBezTo>
                <a:cubicBezTo>
                  <a:pt x="873" y="657"/>
                  <a:pt x="873" y="657"/>
                  <a:pt x="873" y="657"/>
                </a:cubicBezTo>
                <a:cubicBezTo>
                  <a:pt x="871" y="658"/>
                  <a:pt x="871" y="660"/>
                  <a:pt x="873" y="661"/>
                </a:cubicBezTo>
                <a:cubicBezTo>
                  <a:pt x="873" y="662"/>
                  <a:pt x="874" y="662"/>
                  <a:pt x="875" y="662"/>
                </a:cubicBezTo>
                <a:cubicBezTo>
                  <a:pt x="876" y="662"/>
                  <a:pt x="876" y="662"/>
                  <a:pt x="877" y="661"/>
                </a:cubicBezTo>
                <a:lnTo>
                  <a:pt x="1087" y="451"/>
                </a:lnTo>
                <a:close/>
                <a:moveTo>
                  <a:pt x="1469" y="65"/>
                </a:moveTo>
                <a:cubicBezTo>
                  <a:pt x="1468" y="63"/>
                  <a:pt x="1466" y="63"/>
                  <a:pt x="1465" y="65"/>
                </a:cubicBezTo>
                <a:cubicBezTo>
                  <a:pt x="1177" y="353"/>
                  <a:pt x="1177" y="353"/>
                  <a:pt x="1177" y="353"/>
                </a:cubicBezTo>
                <a:cubicBezTo>
                  <a:pt x="1176" y="354"/>
                  <a:pt x="1176" y="356"/>
                  <a:pt x="1177" y="357"/>
                </a:cubicBezTo>
                <a:cubicBezTo>
                  <a:pt x="1178" y="358"/>
                  <a:pt x="1178" y="358"/>
                  <a:pt x="1179" y="358"/>
                </a:cubicBezTo>
                <a:cubicBezTo>
                  <a:pt x="1180" y="358"/>
                  <a:pt x="1181" y="358"/>
                  <a:pt x="1181" y="357"/>
                </a:cubicBezTo>
                <a:cubicBezTo>
                  <a:pt x="1469" y="69"/>
                  <a:pt x="1469" y="69"/>
                  <a:pt x="1469" y="69"/>
                </a:cubicBezTo>
                <a:cubicBezTo>
                  <a:pt x="1470" y="68"/>
                  <a:pt x="1470" y="66"/>
                  <a:pt x="1469" y="65"/>
                </a:cubicBezTo>
                <a:close/>
                <a:moveTo>
                  <a:pt x="1480" y="68"/>
                </a:moveTo>
                <a:cubicBezTo>
                  <a:pt x="1479" y="67"/>
                  <a:pt x="1477" y="67"/>
                  <a:pt x="1475" y="68"/>
                </a:cubicBezTo>
                <a:cubicBezTo>
                  <a:pt x="1184" y="360"/>
                  <a:pt x="1184" y="360"/>
                  <a:pt x="1184" y="360"/>
                </a:cubicBezTo>
                <a:cubicBezTo>
                  <a:pt x="1183" y="361"/>
                  <a:pt x="1183" y="363"/>
                  <a:pt x="1184" y="364"/>
                </a:cubicBezTo>
                <a:cubicBezTo>
                  <a:pt x="1184" y="365"/>
                  <a:pt x="1185" y="365"/>
                  <a:pt x="1186" y="365"/>
                </a:cubicBezTo>
                <a:cubicBezTo>
                  <a:pt x="1187" y="365"/>
                  <a:pt x="1188" y="365"/>
                  <a:pt x="1188" y="364"/>
                </a:cubicBezTo>
                <a:cubicBezTo>
                  <a:pt x="1480" y="72"/>
                  <a:pt x="1480" y="72"/>
                  <a:pt x="1480" y="72"/>
                </a:cubicBezTo>
                <a:cubicBezTo>
                  <a:pt x="1481" y="71"/>
                  <a:pt x="1481" y="69"/>
                  <a:pt x="1480" y="68"/>
                </a:cubicBezTo>
                <a:close/>
                <a:moveTo>
                  <a:pt x="1096" y="448"/>
                </a:moveTo>
                <a:cubicBezTo>
                  <a:pt x="876" y="667"/>
                  <a:pt x="876" y="667"/>
                  <a:pt x="876" y="667"/>
                </a:cubicBezTo>
                <a:cubicBezTo>
                  <a:pt x="875" y="668"/>
                  <a:pt x="875" y="670"/>
                  <a:pt x="876" y="671"/>
                </a:cubicBezTo>
                <a:cubicBezTo>
                  <a:pt x="877" y="672"/>
                  <a:pt x="878" y="672"/>
                  <a:pt x="879" y="672"/>
                </a:cubicBezTo>
                <a:cubicBezTo>
                  <a:pt x="879" y="672"/>
                  <a:pt x="880" y="672"/>
                  <a:pt x="881" y="671"/>
                </a:cubicBezTo>
                <a:cubicBezTo>
                  <a:pt x="1100" y="452"/>
                  <a:pt x="1100" y="452"/>
                  <a:pt x="1100" y="452"/>
                </a:cubicBezTo>
                <a:cubicBezTo>
                  <a:pt x="1101" y="451"/>
                  <a:pt x="1101" y="449"/>
                  <a:pt x="1100" y="448"/>
                </a:cubicBezTo>
                <a:cubicBezTo>
                  <a:pt x="1099" y="446"/>
                  <a:pt x="1097" y="446"/>
                  <a:pt x="1096" y="448"/>
                </a:cubicBezTo>
                <a:close/>
                <a:moveTo>
                  <a:pt x="1490" y="76"/>
                </a:moveTo>
                <a:cubicBezTo>
                  <a:pt x="1491" y="75"/>
                  <a:pt x="1491" y="73"/>
                  <a:pt x="1490" y="72"/>
                </a:cubicBezTo>
                <a:cubicBezTo>
                  <a:pt x="1489" y="71"/>
                  <a:pt x="1487" y="71"/>
                  <a:pt x="1486" y="72"/>
                </a:cubicBezTo>
                <a:cubicBezTo>
                  <a:pt x="1191" y="367"/>
                  <a:pt x="1191" y="367"/>
                  <a:pt x="1191" y="367"/>
                </a:cubicBezTo>
                <a:cubicBezTo>
                  <a:pt x="1190" y="368"/>
                  <a:pt x="1190" y="370"/>
                  <a:pt x="1191" y="371"/>
                </a:cubicBezTo>
                <a:cubicBezTo>
                  <a:pt x="1191" y="372"/>
                  <a:pt x="1192" y="372"/>
                  <a:pt x="1193" y="372"/>
                </a:cubicBezTo>
                <a:cubicBezTo>
                  <a:pt x="1194" y="372"/>
                  <a:pt x="1195" y="372"/>
                  <a:pt x="1195" y="371"/>
                </a:cubicBezTo>
                <a:lnTo>
                  <a:pt x="1490" y="76"/>
                </a:lnTo>
                <a:close/>
                <a:moveTo>
                  <a:pt x="1090" y="467"/>
                </a:moveTo>
                <a:cubicBezTo>
                  <a:pt x="879" y="678"/>
                  <a:pt x="879" y="678"/>
                  <a:pt x="879" y="678"/>
                </a:cubicBezTo>
                <a:cubicBezTo>
                  <a:pt x="878" y="679"/>
                  <a:pt x="878" y="681"/>
                  <a:pt x="879" y="683"/>
                </a:cubicBezTo>
                <a:cubicBezTo>
                  <a:pt x="880" y="683"/>
                  <a:pt x="881" y="683"/>
                  <a:pt x="881" y="683"/>
                </a:cubicBezTo>
                <a:cubicBezTo>
                  <a:pt x="882" y="683"/>
                  <a:pt x="883" y="683"/>
                  <a:pt x="884" y="683"/>
                </a:cubicBezTo>
                <a:cubicBezTo>
                  <a:pt x="1094" y="472"/>
                  <a:pt x="1094" y="472"/>
                  <a:pt x="1094" y="472"/>
                </a:cubicBezTo>
                <a:cubicBezTo>
                  <a:pt x="1096" y="470"/>
                  <a:pt x="1096" y="469"/>
                  <a:pt x="1094" y="467"/>
                </a:cubicBezTo>
                <a:cubicBezTo>
                  <a:pt x="1093" y="466"/>
                  <a:pt x="1091" y="466"/>
                  <a:pt x="1090" y="467"/>
                </a:cubicBezTo>
                <a:close/>
                <a:moveTo>
                  <a:pt x="1504" y="76"/>
                </a:moveTo>
                <a:cubicBezTo>
                  <a:pt x="1506" y="75"/>
                  <a:pt x="1506" y="73"/>
                  <a:pt x="1504" y="71"/>
                </a:cubicBezTo>
                <a:cubicBezTo>
                  <a:pt x="1503" y="70"/>
                  <a:pt x="1501" y="70"/>
                  <a:pt x="1500" y="71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196" y="376"/>
                  <a:pt x="1196" y="376"/>
                  <a:pt x="1196" y="376"/>
                </a:cubicBezTo>
                <a:cubicBezTo>
                  <a:pt x="1195" y="377"/>
                  <a:pt x="1195" y="379"/>
                  <a:pt x="1196" y="380"/>
                </a:cubicBezTo>
                <a:cubicBezTo>
                  <a:pt x="1196" y="381"/>
                  <a:pt x="1197" y="381"/>
                  <a:pt x="1198" y="381"/>
                </a:cubicBezTo>
                <a:cubicBezTo>
                  <a:pt x="1199" y="381"/>
                  <a:pt x="1200" y="381"/>
                  <a:pt x="1200" y="380"/>
                </a:cubicBezTo>
                <a:cubicBezTo>
                  <a:pt x="1212" y="368"/>
                  <a:pt x="1212" y="368"/>
                  <a:pt x="1212" y="368"/>
                </a:cubicBezTo>
                <a:lnTo>
                  <a:pt x="1504" y="76"/>
                </a:lnTo>
                <a:close/>
                <a:moveTo>
                  <a:pt x="885" y="695"/>
                </a:move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6" y="525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7" y="523"/>
                  <a:pt x="1058" y="523"/>
                  <a:pt x="1058" y="522"/>
                </a:cubicBezTo>
                <a:cubicBezTo>
                  <a:pt x="1058" y="522"/>
                  <a:pt x="1059" y="522"/>
                  <a:pt x="1059" y="521"/>
                </a:cubicBezTo>
                <a:cubicBezTo>
                  <a:pt x="1059" y="521"/>
                  <a:pt x="1059" y="521"/>
                  <a:pt x="1059" y="521"/>
                </a:cubicBezTo>
                <a:cubicBezTo>
                  <a:pt x="1059" y="521"/>
                  <a:pt x="1059" y="521"/>
                  <a:pt x="1059" y="520"/>
                </a:cubicBezTo>
                <a:cubicBezTo>
                  <a:pt x="1059" y="520"/>
                  <a:pt x="1059" y="520"/>
                  <a:pt x="1059" y="520"/>
                </a:cubicBezTo>
                <a:cubicBezTo>
                  <a:pt x="1059" y="520"/>
                  <a:pt x="1059" y="519"/>
                  <a:pt x="1059" y="519"/>
                </a:cubicBezTo>
                <a:cubicBezTo>
                  <a:pt x="1059" y="519"/>
                  <a:pt x="1059" y="519"/>
                  <a:pt x="1059" y="519"/>
                </a:cubicBezTo>
                <a:cubicBezTo>
                  <a:pt x="1059" y="518"/>
                  <a:pt x="1059" y="518"/>
                  <a:pt x="1059" y="518"/>
                </a:cubicBezTo>
                <a:cubicBezTo>
                  <a:pt x="1060" y="518"/>
                  <a:pt x="1060" y="518"/>
                  <a:pt x="1060" y="518"/>
                </a:cubicBezTo>
                <a:cubicBezTo>
                  <a:pt x="1061" y="518"/>
                  <a:pt x="1062" y="518"/>
                  <a:pt x="1063" y="518"/>
                </a:cubicBezTo>
                <a:cubicBezTo>
                  <a:pt x="1083" y="497"/>
                  <a:pt x="1083" y="497"/>
                  <a:pt x="1083" y="497"/>
                </a:cubicBezTo>
                <a:cubicBezTo>
                  <a:pt x="1084" y="496"/>
                  <a:pt x="1084" y="494"/>
                  <a:pt x="1083" y="493"/>
                </a:cubicBezTo>
                <a:cubicBezTo>
                  <a:pt x="1082" y="492"/>
                  <a:pt x="1080" y="492"/>
                  <a:pt x="1079" y="493"/>
                </a:cubicBezTo>
                <a:cubicBezTo>
                  <a:pt x="1058" y="513"/>
                  <a:pt x="1058" y="513"/>
                  <a:pt x="1058" y="513"/>
                </a:cubicBezTo>
                <a:cubicBezTo>
                  <a:pt x="1057" y="514"/>
                  <a:pt x="1057" y="515"/>
                  <a:pt x="1058" y="516"/>
                </a:cubicBezTo>
                <a:cubicBezTo>
                  <a:pt x="1058" y="516"/>
                  <a:pt x="1057" y="516"/>
                  <a:pt x="1057" y="516"/>
                </a:cubicBezTo>
                <a:cubicBezTo>
                  <a:pt x="1057" y="516"/>
                  <a:pt x="1057" y="516"/>
                  <a:pt x="1057" y="516"/>
                </a:cubicBezTo>
                <a:cubicBezTo>
                  <a:pt x="1057" y="516"/>
                  <a:pt x="1056" y="516"/>
                  <a:pt x="1056" y="516"/>
                </a:cubicBezTo>
                <a:cubicBezTo>
                  <a:pt x="1056" y="516"/>
                  <a:pt x="1056" y="516"/>
                  <a:pt x="1056" y="516"/>
                </a:cubicBezTo>
                <a:cubicBezTo>
                  <a:pt x="1056" y="516"/>
                  <a:pt x="1055" y="516"/>
                  <a:pt x="1055" y="517"/>
                </a:cubicBezTo>
                <a:cubicBezTo>
                  <a:pt x="1055" y="517"/>
                  <a:pt x="1055" y="517"/>
                  <a:pt x="1055" y="517"/>
                </a:cubicBezTo>
                <a:cubicBezTo>
                  <a:pt x="1054" y="517"/>
                  <a:pt x="1054" y="517"/>
                  <a:pt x="1054" y="517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1" y="520"/>
                  <a:pt x="1051" y="520"/>
                  <a:pt x="1051" y="521"/>
                </a:cubicBezTo>
                <a:cubicBezTo>
                  <a:pt x="1051" y="521"/>
                  <a:pt x="1051" y="521"/>
                  <a:pt x="1051" y="521"/>
                </a:cubicBezTo>
                <a:cubicBezTo>
                  <a:pt x="881" y="691"/>
                  <a:pt x="881" y="691"/>
                  <a:pt x="881" y="691"/>
                </a:cubicBezTo>
                <a:cubicBezTo>
                  <a:pt x="880" y="692"/>
                  <a:pt x="880" y="694"/>
                  <a:pt x="881" y="695"/>
                </a:cubicBezTo>
                <a:cubicBezTo>
                  <a:pt x="881" y="696"/>
                  <a:pt x="882" y="696"/>
                  <a:pt x="883" y="696"/>
                </a:cubicBezTo>
                <a:cubicBezTo>
                  <a:pt x="884" y="696"/>
                  <a:pt x="885" y="696"/>
                  <a:pt x="885" y="695"/>
                </a:cubicBezTo>
                <a:close/>
                <a:moveTo>
                  <a:pt x="1035" y="559"/>
                </a:moveTo>
                <a:cubicBezTo>
                  <a:pt x="1037" y="558"/>
                  <a:pt x="1037" y="556"/>
                  <a:pt x="1035" y="554"/>
                </a:cubicBezTo>
                <a:cubicBezTo>
                  <a:pt x="1034" y="553"/>
                  <a:pt x="1032" y="553"/>
                  <a:pt x="1031" y="554"/>
                </a:cubicBezTo>
                <a:cubicBezTo>
                  <a:pt x="883" y="702"/>
                  <a:pt x="883" y="702"/>
                  <a:pt x="883" y="702"/>
                </a:cubicBezTo>
                <a:cubicBezTo>
                  <a:pt x="882" y="704"/>
                  <a:pt x="882" y="706"/>
                  <a:pt x="883" y="707"/>
                </a:cubicBezTo>
                <a:cubicBezTo>
                  <a:pt x="884" y="707"/>
                  <a:pt x="884" y="708"/>
                  <a:pt x="885" y="708"/>
                </a:cubicBezTo>
                <a:cubicBezTo>
                  <a:pt x="886" y="708"/>
                  <a:pt x="887" y="707"/>
                  <a:pt x="887" y="707"/>
                </a:cubicBezTo>
                <a:lnTo>
                  <a:pt x="1035" y="559"/>
                </a:lnTo>
                <a:close/>
                <a:moveTo>
                  <a:pt x="1518" y="71"/>
                </a:moveTo>
                <a:cubicBezTo>
                  <a:pt x="1517" y="70"/>
                  <a:pt x="1515" y="70"/>
                  <a:pt x="1514" y="71"/>
                </a:cubicBezTo>
                <a:cubicBezTo>
                  <a:pt x="1203" y="382"/>
                  <a:pt x="1203" y="382"/>
                  <a:pt x="1203" y="382"/>
                </a:cubicBezTo>
                <a:cubicBezTo>
                  <a:pt x="1202" y="384"/>
                  <a:pt x="1202" y="385"/>
                  <a:pt x="1203" y="387"/>
                </a:cubicBezTo>
                <a:cubicBezTo>
                  <a:pt x="1204" y="387"/>
                  <a:pt x="1204" y="388"/>
                  <a:pt x="1205" y="388"/>
                </a:cubicBezTo>
                <a:cubicBezTo>
                  <a:pt x="1206" y="388"/>
                  <a:pt x="1207" y="387"/>
                  <a:pt x="1207" y="387"/>
                </a:cubicBezTo>
                <a:cubicBezTo>
                  <a:pt x="1518" y="76"/>
                  <a:pt x="1518" y="76"/>
                  <a:pt x="1518" y="76"/>
                </a:cubicBezTo>
                <a:cubicBezTo>
                  <a:pt x="1520" y="75"/>
                  <a:pt x="1520" y="73"/>
                  <a:pt x="1518" y="71"/>
                </a:cubicBezTo>
                <a:close/>
                <a:moveTo>
                  <a:pt x="1222" y="386"/>
                </a:moveTo>
                <a:cubicBezTo>
                  <a:pt x="1529" y="79"/>
                  <a:pt x="1529" y="79"/>
                  <a:pt x="1529" y="79"/>
                </a:cubicBezTo>
                <a:cubicBezTo>
                  <a:pt x="1533" y="75"/>
                  <a:pt x="1533" y="75"/>
                  <a:pt x="1533" y="75"/>
                </a:cubicBezTo>
                <a:cubicBezTo>
                  <a:pt x="1535" y="73"/>
                  <a:pt x="1535" y="71"/>
                  <a:pt x="1533" y="70"/>
                </a:cubicBezTo>
                <a:cubicBezTo>
                  <a:pt x="1532" y="69"/>
                  <a:pt x="1530" y="69"/>
                  <a:pt x="1529" y="70"/>
                </a:cubicBezTo>
                <a:cubicBezTo>
                  <a:pt x="1217" y="382"/>
                  <a:pt x="1217" y="382"/>
                  <a:pt x="1217" y="382"/>
                </a:cubicBezTo>
                <a:cubicBezTo>
                  <a:pt x="1216" y="383"/>
                  <a:pt x="1216" y="385"/>
                  <a:pt x="1217" y="386"/>
                </a:cubicBezTo>
                <a:cubicBezTo>
                  <a:pt x="1218" y="387"/>
                  <a:pt x="1219" y="387"/>
                  <a:pt x="1220" y="387"/>
                </a:cubicBezTo>
                <a:cubicBezTo>
                  <a:pt x="1220" y="387"/>
                  <a:pt x="1221" y="387"/>
                  <a:pt x="1222" y="386"/>
                </a:cubicBezTo>
                <a:close/>
                <a:moveTo>
                  <a:pt x="1031" y="577"/>
                </a:moveTo>
                <a:cubicBezTo>
                  <a:pt x="1032" y="576"/>
                  <a:pt x="1032" y="574"/>
                  <a:pt x="1031" y="573"/>
                </a:cubicBezTo>
                <a:cubicBezTo>
                  <a:pt x="1030" y="571"/>
                  <a:pt x="1028" y="571"/>
                  <a:pt x="1027" y="573"/>
                </a:cubicBezTo>
                <a:cubicBezTo>
                  <a:pt x="887" y="712"/>
                  <a:pt x="887" y="712"/>
                  <a:pt x="887" y="712"/>
                </a:cubicBezTo>
                <a:cubicBezTo>
                  <a:pt x="886" y="713"/>
                  <a:pt x="886" y="715"/>
                  <a:pt x="887" y="716"/>
                </a:cubicBezTo>
                <a:cubicBezTo>
                  <a:pt x="888" y="717"/>
                  <a:pt x="889" y="717"/>
                  <a:pt x="890" y="717"/>
                </a:cubicBezTo>
                <a:cubicBezTo>
                  <a:pt x="890" y="717"/>
                  <a:pt x="891" y="717"/>
                  <a:pt x="892" y="716"/>
                </a:cubicBezTo>
                <a:lnTo>
                  <a:pt x="1031" y="577"/>
                </a:lnTo>
                <a:close/>
                <a:moveTo>
                  <a:pt x="1478" y="144"/>
                </a:moveTo>
                <a:cubicBezTo>
                  <a:pt x="1479" y="143"/>
                  <a:pt x="1479" y="141"/>
                  <a:pt x="1478" y="140"/>
                </a:cubicBezTo>
                <a:cubicBezTo>
                  <a:pt x="1477" y="138"/>
                  <a:pt x="1475" y="138"/>
                  <a:pt x="1474" y="140"/>
                </a:cubicBezTo>
                <a:cubicBezTo>
                  <a:pt x="1218" y="395"/>
                  <a:pt x="1218" y="395"/>
                  <a:pt x="1218" y="395"/>
                </a:cubicBezTo>
                <a:cubicBezTo>
                  <a:pt x="1217" y="396"/>
                  <a:pt x="1217" y="398"/>
                  <a:pt x="1218" y="399"/>
                </a:cubicBezTo>
                <a:cubicBezTo>
                  <a:pt x="1219" y="400"/>
                  <a:pt x="1220" y="400"/>
                  <a:pt x="1221" y="400"/>
                </a:cubicBezTo>
                <a:cubicBezTo>
                  <a:pt x="1221" y="400"/>
                  <a:pt x="1222" y="400"/>
                  <a:pt x="1223" y="399"/>
                </a:cubicBezTo>
                <a:lnTo>
                  <a:pt x="1478" y="144"/>
                </a:lnTo>
                <a:close/>
                <a:moveTo>
                  <a:pt x="1481" y="137"/>
                </a:moveTo>
                <a:cubicBezTo>
                  <a:pt x="1482" y="137"/>
                  <a:pt x="1482" y="138"/>
                  <a:pt x="1483" y="138"/>
                </a:cubicBezTo>
                <a:cubicBezTo>
                  <a:pt x="1484" y="138"/>
                  <a:pt x="1485" y="137"/>
                  <a:pt x="1485" y="137"/>
                </a:cubicBezTo>
                <a:cubicBezTo>
                  <a:pt x="1547" y="75"/>
                  <a:pt x="1547" y="75"/>
                  <a:pt x="1547" y="75"/>
                </a:cubicBezTo>
                <a:cubicBezTo>
                  <a:pt x="1549" y="73"/>
                  <a:pt x="1549" y="71"/>
                  <a:pt x="1547" y="70"/>
                </a:cubicBezTo>
                <a:cubicBezTo>
                  <a:pt x="1546" y="69"/>
                  <a:pt x="1544" y="69"/>
                  <a:pt x="1543" y="70"/>
                </a:cubicBezTo>
                <a:cubicBezTo>
                  <a:pt x="1481" y="132"/>
                  <a:pt x="1481" y="132"/>
                  <a:pt x="1481" y="132"/>
                </a:cubicBezTo>
                <a:cubicBezTo>
                  <a:pt x="1480" y="133"/>
                  <a:pt x="1480" y="135"/>
                  <a:pt x="1481" y="137"/>
                </a:cubicBezTo>
                <a:close/>
                <a:moveTo>
                  <a:pt x="1033" y="589"/>
                </a:moveTo>
                <a:cubicBezTo>
                  <a:pt x="1034" y="588"/>
                  <a:pt x="1034" y="586"/>
                  <a:pt x="1033" y="585"/>
                </a:cubicBezTo>
                <a:cubicBezTo>
                  <a:pt x="1032" y="584"/>
                  <a:pt x="1030" y="584"/>
                  <a:pt x="1029" y="585"/>
                </a:cubicBezTo>
                <a:cubicBezTo>
                  <a:pt x="892" y="721"/>
                  <a:pt x="892" y="721"/>
                  <a:pt x="892" y="721"/>
                </a:cubicBezTo>
                <a:cubicBezTo>
                  <a:pt x="891" y="722"/>
                  <a:pt x="891" y="724"/>
                  <a:pt x="892" y="725"/>
                </a:cubicBezTo>
                <a:cubicBezTo>
                  <a:pt x="893" y="726"/>
                  <a:pt x="894" y="726"/>
                  <a:pt x="894" y="726"/>
                </a:cubicBezTo>
                <a:cubicBezTo>
                  <a:pt x="895" y="726"/>
                  <a:pt x="896" y="726"/>
                  <a:pt x="897" y="725"/>
                </a:cubicBezTo>
                <a:lnTo>
                  <a:pt x="1033" y="589"/>
                </a:lnTo>
                <a:close/>
                <a:moveTo>
                  <a:pt x="1495" y="137"/>
                </a:moveTo>
                <a:cubicBezTo>
                  <a:pt x="1495" y="138"/>
                  <a:pt x="1496" y="138"/>
                  <a:pt x="1497" y="138"/>
                </a:cubicBezTo>
                <a:cubicBezTo>
                  <a:pt x="1498" y="138"/>
                  <a:pt x="1498" y="138"/>
                  <a:pt x="1499" y="137"/>
                </a:cubicBezTo>
                <a:cubicBezTo>
                  <a:pt x="1559" y="77"/>
                  <a:pt x="1559" y="77"/>
                  <a:pt x="1559" y="77"/>
                </a:cubicBezTo>
                <a:cubicBezTo>
                  <a:pt x="1560" y="76"/>
                  <a:pt x="1560" y="74"/>
                  <a:pt x="1559" y="73"/>
                </a:cubicBezTo>
                <a:cubicBezTo>
                  <a:pt x="1558" y="72"/>
                  <a:pt x="1556" y="72"/>
                  <a:pt x="1554" y="73"/>
                </a:cubicBezTo>
                <a:cubicBezTo>
                  <a:pt x="1495" y="133"/>
                  <a:pt x="1495" y="133"/>
                  <a:pt x="1495" y="133"/>
                </a:cubicBezTo>
                <a:cubicBezTo>
                  <a:pt x="1493" y="134"/>
                  <a:pt x="1493" y="136"/>
                  <a:pt x="1495" y="137"/>
                </a:cubicBezTo>
                <a:close/>
                <a:moveTo>
                  <a:pt x="1472" y="164"/>
                </a:moveTo>
                <a:cubicBezTo>
                  <a:pt x="1473" y="163"/>
                  <a:pt x="1473" y="161"/>
                  <a:pt x="1472" y="160"/>
                </a:cubicBezTo>
                <a:cubicBezTo>
                  <a:pt x="1471" y="159"/>
                  <a:pt x="1469" y="159"/>
                  <a:pt x="1468" y="160"/>
                </a:cubicBezTo>
                <a:cubicBezTo>
                  <a:pt x="1222" y="405"/>
                  <a:pt x="1222" y="405"/>
                  <a:pt x="1222" y="405"/>
                </a:cubicBezTo>
                <a:cubicBezTo>
                  <a:pt x="1221" y="407"/>
                  <a:pt x="1221" y="409"/>
                  <a:pt x="1222" y="410"/>
                </a:cubicBezTo>
                <a:cubicBezTo>
                  <a:pt x="1222" y="410"/>
                  <a:pt x="1223" y="411"/>
                  <a:pt x="1224" y="411"/>
                </a:cubicBezTo>
                <a:cubicBezTo>
                  <a:pt x="1225" y="411"/>
                  <a:pt x="1226" y="410"/>
                  <a:pt x="1226" y="410"/>
                </a:cubicBezTo>
                <a:lnTo>
                  <a:pt x="1472" y="164"/>
                </a:lnTo>
                <a:close/>
                <a:moveTo>
                  <a:pt x="1034" y="593"/>
                </a:moveTo>
                <a:cubicBezTo>
                  <a:pt x="897" y="731"/>
                  <a:pt x="897" y="731"/>
                  <a:pt x="897" y="731"/>
                </a:cubicBezTo>
                <a:cubicBezTo>
                  <a:pt x="895" y="732"/>
                  <a:pt x="895" y="734"/>
                  <a:pt x="897" y="735"/>
                </a:cubicBezTo>
                <a:cubicBezTo>
                  <a:pt x="897" y="736"/>
                  <a:pt x="898" y="736"/>
                  <a:pt x="899" y="736"/>
                </a:cubicBezTo>
                <a:cubicBezTo>
                  <a:pt x="899" y="736"/>
                  <a:pt x="900" y="736"/>
                  <a:pt x="901" y="735"/>
                </a:cubicBezTo>
                <a:cubicBezTo>
                  <a:pt x="1039" y="597"/>
                  <a:pt x="1039" y="597"/>
                  <a:pt x="1039" y="597"/>
                </a:cubicBezTo>
                <a:cubicBezTo>
                  <a:pt x="1040" y="596"/>
                  <a:pt x="1040" y="594"/>
                  <a:pt x="1039" y="593"/>
                </a:cubicBezTo>
                <a:cubicBezTo>
                  <a:pt x="1037" y="592"/>
                  <a:pt x="1035" y="592"/>
                  <a:pt x="1034" y="593"/>
                </a:cubicBezTo>
                <a:close/>
                <a:moveTo>
                  <a:pt x="1510" y="136"/>
                </a:moveTo>
                <a:cubicBezTo>
                  <a:pt x="1510" y="137"/>
                  <a:pt x="1511" y="137"/>
                  <a:pt x="1512" y="137"/>
                </a:cubicBezTo>
                <a:cubicBezTo>
                  <a:pt x="1513" y="137"/>
                  <a:pt x="1513" y="137"/>
                  <a:pt x="1514" y="136"/>
                </a:cubicBezTo>
                <a:cubicBezTo>
                  <a:pt x="1572" y="79"/>
                  <a:pt x="1572" y="79"/>
                  <a:pt x="1572" y="79"/>
                </a:cubicBezTo>
                <a:cubicBezTo>
                  <a:pt x="1573" y="77"/>
                  <a:pt x="1573" y="75"/>
                  <a:pt x="1572" y="74"/>
                </a:cubicBezTo>
                <a:cubicBezTo>
                  <a:pt x="1570" y="73"/>
                  <a:pt x="1568" y="73"/>
                  <a:pt x="1567" y="74"/>
                </a:cubicBezTo>
                <a:cubicBezTo>
                  <a:pt x="1510" y="132"/>
                  <a:pt x="1510" y="132"/>
                  <a:pt x="1510" y="132"/>
                </a:cubicBezTo>
                <a:cubicBezTo>
                  <a:pt x="1508" y="133"/>
                  <a:pt x="1508" y="135"/>
                  <a:pt x="1510" y="136"/>
                </a:cubicBezTo>
                <a:close/>
                <a:moveTo>
                  <a:pt x="1483" y="167"/>
                </a:moveTo>
                <a:cubicBezTo>
                  <a:pt x="1484" y="166"/>
                  <a:pt x="1484" y="164"/>
                  <a:pt x="1483" y="163"/>
                </a:cubicBezTo>
                <a:cubicBezTo>
                  <a:pt x="1482" y="162"/>
                  <a:pt x="1480" y="162"/>
                  <a:pt x="1478" y="163"/>
                </a:cubicBezTo>
                <a:cubicBezTo>
                  <a:pt x="1225" y="416"/>
                  <a:pt x="1225" y="416"/>
                  <a:pt x="1225" y="416"/>
                </a:cubicBezTo>
                <a:cubicBezTo>
                  <a:pt x="1224" y="417"/>
                  <a:pt x="1224" y="419"/>
                  <a:pt x="1225" y="420"/>
                </a:cubicBezTo>
                <a:cubicBezTo>
                  <a:pt x="1226" y="421"/>
                  <a:pt x="1227" y="421"/>
                  <a:pt x="1228" y="421"/>
                </a:cubicBezTo>
                <a:cubicBezTo>
                  <a:pt x="1228" y="421"/>
                  <a:pt x="1229" y="421"/>
                  <a:pt x="1230" y="420"/>
                </a:cubicBezTo>
                <a:lnTo>
                  <a:pt x="1483" y="167"/>
                </a:lnTo>
                <a:close/>
                <a:moveTo>
                  <a:pt x="1034" y="607"/>
                </a:moveTo>
                <a:cubicBezTo>
                  <a:pt x="897" y="745"/>
                  <a:pt x="897" y="745"/>
                  <a:pt x="897" y="745"/>
                </a:cubicBezTo>
                <a:cubicBezTo>
                  <a:pt x="896" y="746"/>
                  <a:pt x="896" y="748"/>
                  <a:pt x="897" y="749"/>
                </a:cubicBezTo>
                <a:cubicBezTo>
                  <a:pt x="897" y="750"/>
                  <a:pt x="898" y="750"/>
                  <a:pt x="899" y="750"/>
                </a:cubicBezTo>
                <a:cubicBezTo>
                  <a:pt x="900" y="750"/>
                  <a:pt x="900" y="750"/>
                  <a:pt x="901" y="749"/>
                </a:cubicBezTo>
                <a:cubicBezTo>
                  <a:pt x="1039" y="611"/>
                  <a:pt x="1039" y="611"/>
                  <a:pt x="1039" y="611"/>
                </a:cubicBezTo>
                <a:cubicBezTo>
                  <a:pt x="1040" y="610"/>
                  <a:pt x="1040" y="608"/>
                  <a:pt x="1039" y="607"/>
                </a:cubicBezTo>
                <a:cubicBezTo>
                  <a:pt x="1037" y="606"/>
                  <a:pt x="1035" y="606"/>
                  <a:pt x="1034" y="607"/>
                </a:cubicBezTo>
                <a:close/>
                <a:moveTo>
                  <a:pt x="1530" y="130"/>
                </a:moveTo>
                <a:cubicBezTo>
                  <a:pt x="1529" y="128"/>
                  <a:pt x="1527" y="128"/>
                  <a:pt x="1526" y="130"/>
                </a:cubicBezTo>
                <a:cubicBezTo>
                  <a:pt x="1520" y="135"/>
                  <a:pt x="1520" y="135"/>
                  <a:pt x="1520" y="135"/>
                </a:cubicBezTo>
                <a:cubicBezTo>
                  <a:pt x="1519" y="137"/>
                  <a:pt x="1519" y="139"/>
                  <a:pt x="1520" y="140"/>
                </a:cubicBezTo>
                <a:cubicBezTo>
                  <a:pt x="1520" y="140"/>
                  <a:pt x="1521" y="141"/>
                  <a:pt x="1522" y="141"/>
                </a:cubicBezTo>
                <a:cubicBezTo>
                  <a:pt x="1523" y="141"/>
                  <a:pt x="1524" y="140"/>
                  <a:pt x="1524" y="140"/>
                </a:cubicBezTo>
                <a:cubicBezTo>
                  <a:pt x="1530" y="134"/>
                  <a:pt x="1530" y="134"/>
                  <a:pt x="1530" y="134"/>
                </a:cubicBezTo>
                <a:cubicBezTo>
                  <a:pt x="1531" y="133"/>
                  <a:pt x="1531" y="131"/>
                  <a:pt x="1530" y="130"/>
                </a:cubicBezTo>
                <a:close/>
                <a:moveTo>
                  <a:pt x="1001" y="659"/>
                </a:moveTo>
                <a:cubicBezTo>
                  <a:pt x="999" y="658"/>
                  <a:pt x="997" y="658"/>
                  <a:pt x="996" y="659"/>
                </a:cubicBezTo>
                <a:cubicBezTo>
                  <a:pt x="903" y="752"/>
                  <a:pt x="903" y="752"/>
                  <a:pt x="903" y="752"/>
                </a:cubicBezTo>
                <a:cubicBezTo>
                  <a:pt x="902" y="753"/>
                  <a:pt x="902" y="755"/>
                  <a:pt x="903" y="756"/>
                </a:cubicBezTo>
                <a:cubicBezTo>
                  <a:pt x="904" y="757"/>
                  <a:pt x="905" y="757"/>
                  <a:pt x="906" y="757"/>
                </a:cubicBezTo>
                <a:cubicBezTo>
                  <a:pt x="906" y="757"/>
                  <a:pt x="907" y="757"/>
                  <a:pt x="908" y="756"/>
                </a:cubicBezTo>
                <a:cubicBezTo>
                  <a:pt x="1001" y="663"/>
                  <a:pt x="1001" y="663"/>
                  <a:pt x="1001" y="663"/>
                </a:cubicBezTo>
                <a:cubicBezTo>
                  <a:pt x="1002" y="662"/>
                  <a:pt x="1002" y="660"/>
                  <a:pt x="1001" y="659"/>
                </a:cubicBezTo>
                <a:close/>
                <a:moveTo>
                  <a:pt x="1004" y="652"/>
                </a:moveTo>
                <a:cubicBezTo>
                  <a:pt x="1002" y="654"/>
                  <a:pt x="1002" y="654"/>
                  <a:pt x="1002" y="654"/>
                </a:cubicBezTo>
                <a:cubicBezTo>
                  <a:pt x="1000" y="655"/>
                  <a:pt x="1000" y="657"/>
                  <a:pt x="1002" y="658"/>
                </a:cubicBezTo>
                <a:cubicBezTo>
                  <a:pt x="1002" y="659"/>
                  <a:pt x="1003" y="659"/>
                  <a:pt x="1004" y="659"/>
                </a:cubicBezTo>
                <a:cubicBezTo>
                  <a:pt x="1005" y="659"/>
                  <a:pt x="1005" y="659"/>
                  <a:pt x="1006" y="658"/>
                </a:cubicBezTo>
                <a:cubicBezTo>
                  <a:pt x="1008" y="656"/>
                  <a:pt x="1008" y="656"/>
                  <a:pt x="1008" y="656"/>
                </a:cubicBezTo>
                <a:cubicBezTo>
                  <a:pt x="1009" y="655"/>
                  <a:pt x="1009" y="653"/>
                  <a:pt x="1008" y="652"/>
                </a:cubicBezTo>
                <a:cubicBezTo>
                  <a:pt x="1007" y="650"/>
                  <a:pt x="1005" y="650"/>
                  <a:pt x="1004" y="652"/>
                </a:cubicBezTo>
                <a:close/>
                <a:moveTo>
                  <a:pt x="1496" y="168"/>
                </a:moveTo>
                <a:cubicBezTo>
                  <a:pt x="1497" y="167"/>
                  <a:pt x="1497" y="165"/>
                  <a:pt x="1496" y="164"/>
                </a:cubicBezTo>
                <a:cubicBezTo>
                  <a:pt x="1495" y="163"/>
                  <a:pt x="1493" y="163"/>
                  <a:pt x="1492" y="164"/>
                </a:cubicBezTo>
                <a:cubicBezTo>
                  <a:pt x="1230" y="425"/>
                  <a:pt x="1230" y="425"/>
                  <a:pt x="1230" y="425"/>
                </a:cubicBezTo>
                <a:cubicBezTo>
                  <a:pt x="1229" y="426"/>
                  <a:pt x="1229" y="428"/>
                  <a:pt x="1230" y="429"/>
                </a:cubicBezTo>
                <a:cubicBezTo>
                  <a:pt x="1231" y="430"/>
                  <a:pt x="1232" y="430"/>
                  <a:pt x="1233" y="430"/>
                </a:cubicBezTo>
                <a:cubicBezTo>
                  <a:pt x="1233" y="430"/>
                  <a:pt x="1234" y="430"/>
                  <a:pt x="1235" y="429"/>
                </a:cubicBezTo>
                <a:lnTo>
                  <a:pt x="1496" y="168"/>
                </a:lnTo>
                <a:close/>
                <a:moveTo>
                  <a:pt x="1034" y="622"/>
                </a:moveTo>
                <a:cubicBezTo>
                  <a:pt x="1017" y="638"/>
                  <a:pt x="1017" y="638"/>
                  <a:pt x="1017" y="638"/>
                </a:cubicBezTo>
                <a:cubicBezTo>
                  <a:pt x="1016" y="639"/>
                  <a:pt x="1016" y="641"/>
                  <a:pt x="1017" y="642"/>
                </a:cubicBezTo>
                <a:cubicBezTo>
                  <a:pt x="1018" y="643"/>
                  <a:pt x="1019" y="643"/>
                  <a:pt x="1020" y="643"/>
                </a:cubicBezTo>
                <a:cubicBezTo>
                  <a:pt x="1020" y="643"/>
                  <a:pt x="1021" y="643"/>
                  <a:pt x="1022" y="642"/>
                </a:cubicBezTo>
                <a:cubicBezTo>
                  <a:pt x="1038" y="626"/>
                  <a:pt x="1038" y="626"/>
                  <a:pt x="1038" y="626"/>
                </a:cubicBezTo>
                <a:cubicBezTo>
                  <a:pt x="1039" y="625"/>
                  <a:pt x="1039" y="623"/>
                  <a:pt x="1038" y="622"/>
                </a:cubicBezTo>
                <a:cubicBezTo>
                  <a:pt x="1037" y="620"/>
                  <a:pt x="1035" y="620"/>
                  <a:pt x="1034" y="622"/>
                </a:cubicBezTo>
                <a:close/>
                <a:moveTo>
                  <a:pt x="1538" y="121"/>
                </a:moveTo>
                <a:cubicBezTo>
                  <a:pt x="1539" y="122"/>
                  <a:pt x="1540" y="122"/>
                  <a:pt x="1540" y="122"/>
                </a:cubicBezTo>
                <a:cubicBezTo>
                  <a:pt x="1541" y="122"/>
                  <a:pt x="1542" y="122"/>
                  <a:pt x="1543" y="121"/>
                </a:cubicBezTo>
                <a:cubicBezTo>
                  <a:pt x="1580" y="84"/>
                  <a:pt x="1580" y="84"/>
                  <a:pt x="1580" y="84"/>
                </a:cubicBezTo>
                <a:cubicBezTo>
                  <a:pt x="1581" y="83"/>
                  <a:pt x="1581" y="81"/>
                  <a:pt x="1580" y="80"/>
                </a:cubicBezTo>
                <a:cubicBezTo>
                  <a:pt x="1579" y="78"/>
                  <a:pt x="1577" y="78"/>
                  <a:pt x="1576" y="80"/>
                </a:cubicBezTo>
                <a:cubicBezTo>
                  <a:pt x="1538" y="117"/>
                  <a:pt x="1538" y="117"/>
                  <a:pt x="1538" y="117"/>
                </a:cubicBezTo>
                <a:cubicBezTo>
                  <a:pt x="1537" y="118"/>
                  <a:pt x="1537" y="120"/>
                  <a:pt x="1538" y="121"/>
                </a:cubicBezTo>
                <a:close/>
                <a:moveTo>
                  <a:pt x="999" y="670"/>
                </a:moveTo>
                <a:cubicBezTo>
                  <a:pt x="920" y="749"/>
                  <a:pt x="920" y="749"/>
                  <a:pt x="920" y="749"/>
                </a:cubicBezTo>
                <a:cubicBezTo>
                  <a:pt x="919" y="750"/>
                  <a:pt x="919" y="752"/>
                  <a:pt x="920" y="753"/>
                </a:cubicBezTo>
                <a:cubicBezTo>
                  <a:pt x="921" y="754"/>
                  <a:pt x="922" y="754"/>
                  <a:pt x="922" y="754"/>
                </a:cubicBezTo>
                <a:cubicBezTo>
                  <a:pt x="923" y="754"/>
                  <a:pt x="924" y="754"/>
                  <a:pt x="925" y="753"/>
                </a:cubicBezTo>
                <a:cubicBezTo>
                  <a:pt x="1004" y="674"/>
                  <a:pt x="1004" y="674"/>
                  <a:pt x="1004" y="674"/>
                </a:cubicBezTo>
                <a:cubicBezTo>
                  <a:pt x="1005" y="673"/>
                  <a:pt x="1005" y="671"/>
                  <a:pt x="1004" y="670"/>
                </a:cubicBezTo>
                <a:cubicBezTo>
                  <a:pt x="1003" y="669"/>
                  <a:pt x="1001" y="669"/>
                  <a:pt x="999" y="670"/>
                </a:cubicBezTo>
                <a:close/>
                <a:moveTo>
                  <a:pt x="1506" y="172"/>
                </a:moveTo>
                <a:cubicBezTo>
                  <a:pt x="1510" y="168"/>
                  <a:pt x="1510" y="168"/>
                  <a:pt x="1510" y="168"/>
                </a:cubicBezTo>
                <a:cubicBezTo>
                  <a:pt x="1512" y="166"/>
                  <a:pt x="1512" y="164"/>
                  <a:pt x="1510" y="163"/>
                </a:cubicBezTo>
                <a:cubicBezTo>
                  <a:pt x="1509" y="162"/>
                  <a:pt x="1507" y="162"/>
                  <a:pt x="1506" y="163"/>
                </a:cubicBezTo>
                <a:cubicBezTo>
                  <a:pt x="1499" y="170"/>
                  <a:pt x="1499" y="170"/>
                  <a:pt x="1499" y="170"/>
                </a:cubicBezTo>
                <a:cubicBezTo>
                  <a:pt x="1234" y="435"/>
                  <a:pt x="1234" y="435"/>
                  <a:pt x="1234" y="435"/>
                </a:cubicBezTo>
                <a:cubicBezTo>
                  <a:pt x="1233" y="436"/>
                  <a:pt x="1233" y="438"/>
                  <a:pt x="1234" y="440"/>
                </a:cubicBezTo>
                <a:cubicBezTo>
                  <a:pt x="1235" y="440"/>
                  <a:pt x="1235" y="440"/>
                  <a:pt x="1236" y="440"/>
                </a:cubicBezTo>
                <a:cubicBezTo>
                  <a:pt x="1237" y="440"/>
                  <a:pt x="1238" y="440"/>
                  <a:pt x="1238" y="440"/>
                </a:cubicBezTo>
                <a:lnTo>
                  <a:pt x="1506" y="172"/>
                </a:lnTo>
                <a:close/>
                <a:moveTo>
                  <a:pt x="1547" y="123"/>
                </a:moveTo>
                <a:cubicBezTo>
                  <a:pt x="1545" y="124"/>
                  <a:pt x="1545" y="126"/>
                  <a:pt x="1547" y="127"/>
                </a:cubicBezTo>
                <a:cubicBezTo>
                  <a:pt x="1547" y="128"/>
                  <a:pt x="1548" y="128"/>
                  <a:pt x="1549" y="128"/>
                </a:cubicBezTo>
                <a:cubicBezTo>
                  <a:pt x="1550" y="128"/>
                  <a:pt x="1550" y="128"/>
                  <a:pt x="1551" y="127"/>
                </a:cubicBezTo>
                <a:cubicBezTo>
                  <a:pt x="1557" y="121"/>
                  <a:pt x="1557" y="121"/>
                  <a:pt x="1557" y="121"/>
                </a:cubicBezTo>
                <a:cubicBezTo>
                  <a:pt x="1589" y="89"/>
                  <a:pt x="1589" y="89"/>
                  <a:pt x="1589" y="89"/>
                </a:cubicBezTo>
                <a:cubicBezTo>
                  <a:pt x="1590" y="88"/>
                  <a:pt x="1590" y="86"/>
                  <a:pt x="1589" y="85"/>
                </a:cubicBezTo>
                <a:cubicBezTo>
                  <a:pt x="1587" y="84"/>
                  <a:pt x="1585" y="84"/>
                  <a:pt x="1584" y="85"/>
                </a:cubicBezTo>
                <a:cubicBezTo>
                  <a:pt x="1550" y="119"/>
                  <a:pt x="1550" y="119"/>
                  <a:pt x="1550" y="119"/>
                </a:cubicBezTo>
                <a:lnTo>
                  <a:pt x="1547" y="123"/>
                </a:lnTo>
                <a:close/>
                <a:moveTo>
                  <a:pt x="1518" y="174"/>
                </a:moveTo>
                <a:cubicBezTo>
                  <a:pt x="1519" y="173"/>
                  <a:pt x="1519" y="171"/>
                  <a:pt x="1518" y="169"/>
                </a:cubicBezTo>
                <a:cubicBezTo>
                  <a:pt x="1517" y="168"/>
                  <a:pt x="1515" y="168"/>
                  <a:pt x="1514" y="169"/>
                </a:cubicBezTo>
                <a:cubicBezTo>
                  <a:pt x="1305" y="378"/>
                  <a:pt x="1305" y="378"/>
                  <a:pt x="1305" y="378"/>
                </a:cubicBezTo>
                <a:cubicBezTo>
                  <a:pt x="1304" y="380"/>
                  <a:pt x="1304" y="382"/>
                  <a:pt x="1305" y="383"/>
                </a:cubicBezTo>
                <a:cubicBezTo>
                  <a:pt x="1305" y="383"/>
                  <a:pt x="1306" y="384"/>
                  <a:pt x="1307" y="384"/>
                </a:cubicBezTo>
                <a:cubicBezTo>
                  <a:pt x="1308" y="384"/>
                  <a:pt x="1309" y="383"/>
                  <a:pt x="1309" y="383"/>
                </a:cubicBezTo>
                <a:cubicBezTo>
                  <a:pt x="1512" y="180"/>
                  <a:pt x="1512" y="180"/>
                  <a:pt x="1512" y="180"/>
                </a:cubicBezTo>
                <a:lnTo>
                  <a:pt x="1518" y="174"/>
                </a:lnTo>
                <a:close/>
                <a:moveTo>
                  <a:pt x="983" y="700"/>
                </a:moveTo>
                <a:cubicBezTo>
                  <a:pt x="934" y="749"/>
                  <a:pt x="934" y="749"/>
                  <a:pt x="934" y="749"/>
                </a:cubicBezTo>
                <a:cubicBezTo>
                  <a:pt x="933" y="751"/>
                  <a:pt x="933" y="753"/>
                  <a:pt x="934" y="754"/>
                </a:cubicBezTo>
                <a:cubicBezTo>
                  <a:pt x="934" y="754"/>
                  <a:pt x="935" y="755"/>
                  <a:pt x="936" y="755"/>
                </a:cubicBezTo>
                <a:cubicBezTo>
                  <a:pt x="937" y="755"/>
                  <a:pt x="938" y="754"/>
                  <a:pt x="938" y="754"/>
                </a:cubicBezTo>
                <a:cubicBezTo>
                  <a:pt x="988" y="704"/>
                  <a:pt x="988" y="704"/>
                  <a:pt x="988" y="704"/>
                </a:cubicBezTo>
                <a:cubicBezTo>
                  <a:pt x="989" y="703"/>
                  <a:pt x="989" y="701"/>
                  <a:pt x="988" y="700"/>
                </a:cubicBezTo>
                <a:cubicBezTo>
                  <a:pt x="987" y="699"/>
                  <a:pt x="985" y="699"/>
                  <a:pt x="983" y="700"/>
                </a:cubicBezTo>
                <a:close/>
                <a:moveTo>
                  <a:pt x="1299" y="384"/>
                </a:moveTo>
                <a:cubicBezTo>
                  <a:pt x="1239" y="444"/>
                  <a:pt x="1239" y="444"/>
                  <a:pt x="1239" y="444"/>
                </a:cubicBezTo>
                <a:cubicBezTo>
                  <a:pt x="1238" y="446"/>
                  <a:pt x="1238" y="448"/>
                  <a:pt x="1239" y="449"/>
                </a:cubicBezTo>
                <a:cubicBezTo>
                  <a:pt x="1240" y="449"/>
                  <a:pt x="1240" y="450"/>
                  <a:pt x="1241" y="450"/>
                </a:cubicBezTo>
                <a:cubicBezTo>
                  <a:pt x="1242" y="450"/>
                  <a:pt x="1243" y="449"/>
                  <a:pt x="1243" y="449"/>
                </a:cubicBezTo>
                <a:cubicBezTo>
                  <a:pt x="1303" y="389"/>
                  <a:pt x="1303" y="389"/>
                  <a:pt x="1303" y="389"/>
                </a:cubicBezTo>
                <a:cubicBezTo>
                  <a:pt x="1304" y="388"/>
                  <a:pt x="1304" y="386"/>
                  <a:pt x="1303" y="384"/>
                </a:cubicBezTo>
                <a:cubicBezTo>
                  <a:pt x="1302" y="383"/>
                  <a:pt x="1300" y="383"/>
                  <a:pt x="1299" y="384"/>
                </a:cubicBezTo>
                <a:close/>
                <a:moveTo>
                  <a:pt x="1561" y="126"/>
                </a:moveTo>
                <a:cubicBezTo>
                  <a:pt x="1562" y="127"/>
                  <a:pt x="1563" y="127"/>
                  <a:pt x="1563" y="127"/>
                </a:cubicBezTo>
                <a:cubicBezTo>
                  <a:pt x="1564" y="127"/>
                  <a:pt x="1565" y="127"/>
                  <a:pt x="1566" y="126"/>
                </a:cubicBezTo>
                <a:cubicBezTo>
                  <a:pt x="1597" y="95"/>
                  <a:pt x="1597" y="95"/>
                  <a:pt x="1597" y="95"/>
                </a:cubicBezTo>
                <a:cubicBezTo>
                  <a:pt x="1598" y="94"/>
                  <a:pt x="1598" y="92"/>
                  <a:pt x="1597" y="91"/>
                </a:cubicBezTo>
                <a:cubicBezTo>
                  <a:pt x="1596" y="89"/>
                  <a:pt x="1594" y="89"/>
                  <a:pt x="1593" y="91"/>
                </a:cubicBezTo>
                <a:cubicBezTo>
                  <a:pt x="1561" y="122"/>
                  <a:pt x="1561" y="122"/>
                  <a:pt x="1561" y="122"/>
                </a:cubicBezTo>
                <a:cubicBezTo>
                  <a:pt x="1560" y="123"/>
                  <a:pt x="1560" y="125"/>
                  <a:pt x="1561" y="126"/>
                </a:cubicBezTo>
                <a:close/>
                <a:moveTo>
                  <a:pt x="1051" y="651"/>
                </a:moveTo>
                <a:cubicBezTo>
                  <a:pt x="1051" y="651"/>
                  <a:pt x="1052" y="652"/>
                  <a:pt x="1053" y="652"/>
                </a:cubicBezTo>
                <a:cubicBezTo>
                  <a:pt x="1054" y="652"/>
                  <a:pt x="1055" y="651"/>
                  <a:pt x="1055" y="651"/>
                </a:cubicBezTo>
                <a:cubicBezTo>
                  <a:pt x="1092" y="614"/>
                  <a:pt x="1092" y="614"/>
                  <a:pt x="1092" y="614"/>
                </a:cubicBezTo>
                <a:cubicBezTo>
                  <a:pt x="1094" y="612"/>
                  <a:pt x="1094" y="610"/>
                  <a:pt x="1092" y="609"/>
                </a:cubicBezTo>
                <a:cubicBezTo>
                  <a:pt x="1091" y="608"/>
                  <a:pt x="1089" y="608"/>
                  <a:pt x="1088" y="609"/>
                </a:cubicBezTo>
                <a:cubicBezTo>
                  <a:pt x="1051" y="646"/>
                  <a:pt x="1051" y="646"/>
                  <a:pt x="1051" y="646"/>
                </a:cubicBezTo>
                <a:cubicBezTo>
                  <a:pt x="1050" y="648"/>
                  <a:pt x="1050" y="650"/>
                  <a:pt x="1051" y="651"/>
                </a:cubicBezTo>
                <a:close/>
                <a:moveTo>
                  <a:pt x="1554" y="148"/>
                </a:moveTo>
                <a:cubicBezTo>
                  <a:pt x="1555" y="148"/>
                  <a:pt x="1555" y="148"/>
                  <a:pt x="1556" y="148"/>
                </a:cubicBezTo>
                <a:cubicBezTo>
                  <a:pt x="1557" y="148"/>
                  <a:pt x="1558" y="148"/>
                  <a:pt x="1558" y="148"/>
                </a:cubicBezTo>
                <a:cubicBezTo>
                  <a:pt x="1605" y="101"/>
                  <a:pt x="1605" y="101"/>
                  <a:pt x="1605" y="101"/>
                </a:cubicBezTo>
                <a:cubicBezTo>
                  <a:pt x="1607" y="99"/>
                  <a:pt x="1607" y="97"/>
                  <a:pt x="1605" y="96"/>
                </a:cubicBezTo>
                <a:cubicBezTo>
                  <a:pt x="1604" y="95"/>
                  <a:pt x="1602" y="95"/>
                  <a:pt x="1601" y="96"/>
                </a:cubicBezTo>
                <a:cubicBezTo>
                  <a:pt x="1554" y="143"/>
                  <a:pt x="1554" y="143"/>
                  <a:pt x="1554" y="143"/>
                </a:cubicBezTo>
                <a:cubicBezTo>
                  <a:pt x="1553" y="144"/>
                  <a:pt x="1553" y="146"/>
                  <a:pt x="1554" y="148"/>
                </a:cubicBezTo>
                <a:close/>
                <a:moveTo>
                  <a:pt x="1269" y="437"/>
                </a:moveTo>
                <a:cubicBezTo>
                  <a:pt x="1270" y="436"/>
                  <a:pt x="1270" y="434"/>
                  <a:pt x="1269" y="433"/>
                </a:cubicBezTo>
                <a:cubicBezTo>
                  <a:pt x="1268" y="431"/>
                  <a:pt x="1266" y="431"/>
                  <a:pt x="1265" y="433"/>
                </a:cubicBezTo>
                <a:cubicBezTo>
                  <a:pt x="1243" y="454"/>
                  <a:pt x="1243" y="454"/>
                  <a:pt x="1243" y="454"/>
                </a:cubicBezTo>
                <a:cubicBezTo>
                  <a:pt x="1242" y="455"/>
                  <a:pt x="1242" y="457"/>
                  <a:pt x="1243" y="459"/>
                </a:cubicBezTo>
                <a:cubicBezTo>
                  <a:pt x="1244" y="459"/>
                  <a:pt x="1244" y="460"/>
                  <a:pt x="1245" y="460"/>
                </a:cubicBezTo>
                <a:cubicBezTo>
                  <a:pt x="1246" y="460"/>
                  <a:pt x="1247" y="459"/>
                  <a:pt x="1247" y="459"/>
                </a:cubicBezTo>
                <a:lnTo>
                  <a:pt x="1269" y="437"/>
                </a:lnTo>
                <a:close/>
                <a:moveTo>
                  <a:pt x="1329" y="377"/>
                </a:moveTo>
                <a:cubicBezTo>
                  <a:pt x="1517" y="189"/>
                  <a:pt x="1517" y="189"/>
                  <a:pt x="1517" y="189"/>
                </a:cubicBezTo>
                <a:cubicBezTo>
                  <a:pt x="1524" y="182"/>
                  <a:pt x="1524" y="182"/>
                  <a:pt x="1524" y="182"/>
                </a:cubicBezTo>
                <a:cubicBezTo>
                  <a:pt x="1526" y="180"/>
                  <a:pt x="1526" y="178"/>
                  <a:pt x="1524" y="177"/>
                </a:cubicBezTo>
                <a:cubicBezTo>
                  <a:pt x="1523" y="176"/>
                  <a:pt x="1521" y="176"/>
                  <a:pt x="1520" y="177"/>
                </a:cubicBezTo>
                <a:cubicBezTo>
                  <a:pt x="1511" y="186"/>
                  <a:pt x="1511" y="186"/>
                  <a:pt x="1511" y="186"/>
                </a:cubicBezTo>
                <a:cubicBezTo>
                  <a:pt x="1325" y="373"/>
                  <a:pt x="1325" y="373"/>
                  <a:pt x="1325" y="373"/>
                </a:cubicBezTo>
                <a:cubicBezTo>
                  <a:pt x="1323" y="374"/>
                  <a:pt x="1323" y="376"/>
                  <a:pt x="1325" y="377"/>
                </a:cubicBezTo>
                <a:cubicBezTo>
                  <a:pt x="1325" y="378"/>
                  <a:pt x="1326" y="378"/>
                  <a:pt x="1327" y="378"/>
                </a:cubicBezTo>
                <a:cubicBezTo>
                  <a:pt x="1328" y="378"/>
                  <a:pt x="1328" y="378"/>
                  <a:pt x="1329" y="377"/>
                </a:cubicBezTo>
                <a:close/>
                <a:moveTo>
                  <a:pt x="1449" y="267"/>
                </a:moveTo>
                <a:cubicBezTo>
                  <a:pt x="1447" y="266"/>
                  <a:pt x="1445" y="266"/>
                  <a:pt x="1444" y="267"/>
                </a:cubicBezTo>
                <a:cubicBezTo>
                  <a:pt x="1327" y="385"/>
                  <a:pt x="1327" y="385"/>
                  <a:pt x="1327" y="385"/>
                </a:cubicBezTo>
                <a:cubicBezTo>
                  <a:pt x="1325" y="386"/>
                  <a:pt x="1325" y="388"/>
                  <a:pt x="1327" y="389"/>
                </a:cubicBezTo>
                <a:cubicBezTo>
                  <a:pt x="1327" y="390"/>
                  <a:pt x="1328" y="390"/>
                  <a:pt x="1329" y="390"/>
                </a:cubicBezTo>
                <a:cubicBezTo>
                  <a:pt x="1330" y="390"/>
                  <a:pt x="1330" y="390"/>
                  <a:pt x="1331" y="389"/>
                </a:cubicBezTo>
                <a:cubicBezTo>
                  <a:pt x="1449" y="271"/>
                  <a:pt x="1449" y="271"/>
                  <a:pt x="1449" y="271"/>
                </a:cubicBezTo>
                <a:cubicBezTo>
                  <a:pt x="1450" y="270"/>
                  <a:pt x="1450" y="268"/>
                  <a:pt x="1449" y="267"/>
                </a:cubicBezTo>
                <a:close/>
                <a:moveTo>
                  <a:pt x="1268" y="448"/>
                </a:moveTo>
                <a:cubicBezTo>
                  <a:pt x="1267" y="446"/>
                  <a:pt x="1265" y="446"/>
                  <a:pt x="1264" y="448"/>
                </a:cubicBezTo>
                <a:cubicBezTo>
                  <a:pt x="1247" y="464"/>
                  <a:pt x="1247" y="464"/>
                  <a:pt x="1247" y="464"/>
                </a:cubicBezTo>
                <a:cubicBezTo>
                  <a:pt x="1246" y="466"/>
                  <a:pt x="1246" y="468"/>
                  <a:pt x="1247" y="469"/>
                </a:cubicBezTo>
                <a:cubicBezTo>
                  <a:pt x="1247" y="469"/>
                  <a:pt x="1248" y="470"/>
                  <a:pt x="1249" y="470"/>
                </a:cubicBezTo>
                <a:cubicBezTo>
                  <a:pt x="1250" y="470"/>
                  <a:pt x="1251" y="469"/>
                  <a:pt x="1251" y="469"/>
                </a:cubicBezTo>
                <a:cubicBezTo>
                  <a:pt x="1268" y="452"/>
                  <a:pt x="1268" y="452"/>
                  <a:pt x="1268" y="452"/>
                </a:cubicBezTo>
                <a:cubicBezTo>
                  <a:pt x="1269" y="451"/>
                  <a:pt x="1269" y="449"/>
                  <a:pt x="1268" y="448"/>
                </a:cubicBezTo>
                <a:close/>
                <a:moveTo>
                  <a:pt x="1587" y="129"/>
                </a:moveTo>
                <a:cubicBezTo>
                  <a:pt x="1588" y="129"/>
                  <a:pt x="1588" y="130"/>
                  <a:pt x="1589" y="130"/>
                </a:cubicBezTo>
                <a:cubicBezTo>
                  <a:pt x="1590" y="130"/>
                  <a:pt x="1591" y="129"/>
                  <a:pt x="1591" y="129"/>
                </a:cubicBezTo>
                <a:cubicBezTo>
                  <a:pt x="1614" y="106"/>
                  <a:pt x="1614" y="106"/>
                  <a:pt x="1614" y="106"/>
                </a:cubicBezTo>
                <a:cubicBezTo>
                  <a:pt x="1615" y="105"/>
                  <a:pt x="1615" y="103"/>
                  <a:pt x="1614" y="102"/>
                </a:cubicBezTo>
                <a:cubicBezTo>
                  <a:pt x="1612" y="101"/>
                  <a:pt x="1610" y="101"/>
                  <a:pt x="1609" y="102"/>
                </a:cubicBezTo>
                <a:cubicBezTo>
                  <a:pt x="1587" y="124"/>
                  <a:pt x="1587" y="124"/>
                  <a:pt x="1587" y="124"/>
                </a:cubicBezTo>
                <a:cubicBezTo>
                  <a:pt x="1586" y="126"/>
                  <a:pt x="1586" y="127"/>
                  <a:pt x="1587" y="129"/>
                </a:cubicBezTo>
                <a:close/>
                <a:moveTo>
                  <a:pt x="1090" y="621"/>
                </a:moveTo>
                <a:cubicBezTo>
                  <a:pt x="1050" y="662"/>
                  <a:pt x="1050" y="662"/>
                  <a:pt x="1050" y="662"/>
                </a:cubicBezTo>
                <a:cubicBezTo>
                  <a:pt x="1048" y="663"/>
                  <a:pt x="1048" y="665"/>
                  <a:pt x="1050" y="666"/>
                </a:cubicBezTo>
                <a:cubicBezTo>
                  <a:pt x="1050" y="667"/>
                  <a:pt x="1051" y="667"/>
                  <a:pt x="1052" y="667"/>
                </a:cubicBezTo>
                <a:cubicBezTo>
                  <a:pt x="1053" y="667"/>
                  <a:pt x="1053" y="667"/>
                  <a:pt x="1054" y="666"/>
                </a:cubicBezTo>
                <a:cubicBezTo>
                  <a:pt x="1094" y="626"/>
                  <a:pt x="1094" y="626"/>
                  <a:pt x="1094" y="626"/>
                </a:cubicBezTo>
                <a:cubicBezTo>
                  <a:pt x="1095" y="625"/>
                  <a:pt x="1095" y="623"/>
                  <a:pt x="1094" y="621"/>
                </a:cubicBezTo>
                <a:cubicBezTo>
                  <a:pt x="1093" y="620"/>
                  <a:pt x="1091" y="620"/>
                  <a:pt x="1090" y="621"/>
                </a:cubicBezTo>
                <a:close/>
                <a:moveTo>
                  <a:pt x="1573" y="138"/>
                </a:moveTo>
                <a:cubicBezTo>
                  <a:pt x="1558" y="153"/>
                  <a:pt x="1558" y="153"/>
                  <a:pt x="1558" y="153"/>
                </a:cubicBezTo>
                <a:cubicBezTo>
                  <a:pt x="1557" y="154"/>
                  <a:pt x="1557" y="156"/>
                  <a:pt x="1558" y="157"/>
                </a:cubicBezTo>
                <a:cubicBezTo>
                  <a:pt x="1559" y="158"/>
                  <a:pt x="1560" y="158"/>
                  <a:pt x="1560" y="158"/>
                </a:cubicBezTo>
                <a:cubicBezTo>
                  <a:pt x="1561" y="158"/>
                  <a:pt x="1562" y="158"/>
                  <a:pt x="1563" y="157"/>
                </a:cubicBezTo>
                <a:cubicBezTo>
                  <a:pt x="1578" y="142"/>
                  <a:pt x="1578" y="142"/>
                  <a:pt x="1578" y="142"/>
                </a:cubicBezTo>
                <a:cubicBezTo>
                  <a:pt x="1579" y="141"/>
                  <a:pt x="1579" y="139"/>
                  <a:pt x="1578" y="138"/>
                </a:cubicBezTo>
                <a:cubicBezTo>
                  <a:pt x="1577" y="137"/>
                  <a:pt x="1575" y="137"/>
                  <a:pt x="1573" y="138"/>
                </a:cubicBezTo>
                <a:close/>
                <a:moveTo>
                  <a:pt x="1460" y="251"/>
                </a:moveTo>
                <a:cubicBezTo>
                  <a:pt x="1459" y="253"/>
                  <a:pt x="1459" y="255"/>
                  <a:pt x="1460" y="256"/>
                </a:cubicBezTo>
                <a:cubicBezTo>
                  <a:pt x="1460" y="256"/>
                  <a:pt x="1461" y="257"/>
                  <a:pt x="1462" y="257"/>
                </a:cubicBezTo>
                <a:cubicBezTo>
                  <a:pt x="1463" y="257"/>
                  <a:pt x="1464" y="256"/>
                  <a:pt x="1464" y="256"/>
                </a:cubicBezTo>
                <a:cubicBezTo>
                  <a:pt x="1523" y="197"/>
                  <a:pt x="1523" y="197"/>
                  <a:pt x="1523" y="197"/>
                </a:cubicBezTo>
                <a:cubicBezTo>
                  <a:pt x="1532" y="188"/>
                  <a:pt x="1532" y="188"/>
                  <a:pt x="1532" y="188"/>
                </a:cubicBezTo>
                <a:cubicBezTo>
                  <a:pt x="1533" y="187"/>
                  <a:pt x="1533" y="185"/>
                  <a:pt x="1532" y="183"/>
                </a:cubicBezTo>
                <a:cubicBezTo>
                  <a:pt x="1531" y="182"/>
                  <a:pt x="1529" y="182"/>
                  <a:pt x="1528" y="183"/>
                </a:cubicBezTo>
                <a:cubicBezTo>
                  <a:pt x="1519" y="193"/>
                  <a:pt x="1519" y="193"/>
                  <a:pt x="1519" y="193"/>
                </a:cubicBezTo>
                <a:lnTo>
                  <a:pt x="1460" y="251"/>
                </a:lnTo>
                <a:close/>
                <a:moveTo>
                  <a:pt x="1338" y="394"/>
                </a:moveTo>
                <a:cubicBezTo>
                  <a:pt x="1339" y="394"/>
                  <a:pt x="1340" y="394"/>
                  <a:pt x="1341" y="393"/>
                </a:cubicBezTo>
                <a:cubicBezTo>
                  <a:pt x="1457" y="277"/>
                  <a:pt x="1457" y="277"/>
                  <a:pt x="1457" y="277"/>
                </a:cubicBezTo>
                <a:cubicBezTo>
                  <a:pt x="1458" y="276"/>
                  <a:pt x="1458" y="274"/>
                  <a:pt x="1457" y="273"/>
                </a:cubicBezTo>
                <a:cubicBezTo>
                  <a:pt x="1456" y="272"/>
                  <a:pt x="1454" y="272"/>
                  <a:pt x="1452" y="273"/>
                </a:cubicBezTo>
                <a:cubicBezTo>
                  <a:pt x="1336" y="389"/>
                  <a:pt x="1336" y="389"/>
                  <a:pt x="1336" y="389"/>
                </a:cubicBezTo>
                <a:cubicBezTo>
                  <a:pt x="1335" y="390"/>
                  <a:pt x="1335" y="392"/>
                  <a:pt x="1336" y="393"/>
                </a:cubicBezTo>
                <a:cubicBezTo>
                  <a:pt x="1337" y="394"/>
                  <a:pt x="1338" y="394"/>
                  <a:pt x="1338" y="394"/>
                </a:cubicBezTo>
                <a:close/>
                <a:moveTo>
                  <a:pt x="1535" y="190"/>
                </a:moveTo>
                <a:cubicBezTo>
                  <a:pt x="1529" y="197"/>
                  <a:pt x="1529" y="197"/>
                  <a:pt x="1529" y="197"/>
                </a:cubicBezTo>
                <a:cubicBezTo>
                  <a:pt x="1527" y="198"/>
                  <a:pt x="1527" y="200"/>
                  <a:pt x="1529" y="201"/>
                </a:cubicBezTo>
                <a:cubicBezTo>
                  <a:pt x="1529" y="202"/>
                  <a:pt x="1530" y="202"/>
                  <a:pt x="1531" y="202"/>
                </a:cubicBezTo>
                <a:cubicBezTo>
                  <a:pt x="1532" y="202"/>
                  <a:pt x="1532" y="202"/>
                  <a:pt x="1533" y="201"/>
                </a:cubicBezTo>
                <a:cubicBezTo>
                  <a:pt x="1539" y="195"/>
                  <a:pt x="1539" y="195"/>
                  <a:pt x="1539" y="195"/>
                </a:cubicBezTo>
                <a:cubicBezTo>
                  <a:pt x="1540" y="194"/>
                  <a:pt x="1540" y="192"/>
                  <a:pt x="1539" y="190"/>
                </a:cubicBezTo>
                <a:cubicBezTo>
                  <a:pt x="1538" y="189"/>
                  <a:pt x="1536" y="189"/>
                  <a:pt x="1535" y="190"/>
                </a:cubicBezTo>
                <a:close/>
                <a:moveTo>
                  <a:pt x="1525" y="209"/>
                </a:moveTo>
                <a:cubicBezTo>
                  <a:pt x="1526" y="208"/>
                  <a:pt x="1526" y="206"/>
                  <a:pt x="1525" y="204"/>
                </a:cubicBezTo>
                <a:cubicBezTo>
                  <a:pt x="1524" y="203"/>
                  <a:pt x="1522" y="203"/>
                  <a:pt x="1521" y="204"/>
                </a:cubicBezTo>
                <a:cubicBezTo>
                  <a:pt x="1470" y="256"/>
                  <a:pt x="1470" y="256"/>
                  <a:pt x="1470" y="256"/>
                </a:cubicBezTo>
                <a:cubicBezTo>
                  <a:pt x="1461" y="265"/>
                  <a:pt x="1461" y="265"/>
                  <a:pt x="1461" y="265"/>
                </a:cubicBezTo>
                <a:cubicBezTo>
                  <a:pt x="1459" y="266"/>
                  <a:pt x="1459" y="268"/>
                  <a:pt x="1461" y="269"/>
                </a:cubicBezTo>
                <a:cubicBezTo>
                  <a:pt x="1461" y="270"/>
                  <a:pt x="1462" y="270"/>
                  <a:pt x="1463" y="270"/>
                </a:cubicBezTo>
                <a:cubicBezTo>
                  <a:pt x="1463" y="270"/>
                  <a:pt x="1464" y="270"/>
                  <a:pt x="1465" y="269"/>
                </a:cubicBezTo>
                <a:cubicBezTo>
                  <a:pt x="1473" y="261"/>
                  <a:pt x="1473" y="261"/>
                  <a:pt x="1473" y="261"/>
                </a:cubicBezTo>
                <a:lnTo>
                  <a:pt x="1525" y="209"/>
                </a:lnTo>
                <a:close/>
                <a:moveTo>
                  <a:pt x="1612" y="117"/>
                </a:moveTo>
                <a:cubicBezTo>
                  <a:pt x="1613" y="118"/>
                  <a:pt x="1614" y="118"/>
                  <a:pt x="1614" y="118"/>
                </a:cubicBezTo>
                <a:cubicBezTo>
                  <a:pt x="1615" y="118"/>
                  <a:pt x="1616" y="118"/>
                  <a:pt x="1617" y="117"/>
                </a:cubicBezTo>
                <a:cubicBezTo>
                  <a:pt x="1622" y="112"/>
                  <a:pt x="1622" y="112"/>
                  <a:pt x="1622" y="112"/>
                </a:cubicBezTo>
                <a:cubicBezTo>
                  <a:pt x="1623" y="111"/>
                  <a:pt x="1623" y="109"/>
                  <a:pt x="1622" y="108"/>
                </a:cubicBezTo>
                <a:cubicBezTo>
                  <a:pt x="1620" y="107"/>
                  <a:pt x="1618" y="107"/>
                  <a:pt x="1617" y="108"/>
                </a:cubicBezTo>
                <a:cubicBezTo>
                  <a:pt x="1612" y="113"/>
                  <a:pt x="1612" y="113"/>
                  <a:pt x="1612" y="113"/>
                </a:cubicBezTo>
                <a:cubicBezTo>
                  <a:pt x="1611" y="114"/>
                  <a:pt x="1611" y="116"/>
                  <a:pt x="1612" y="117"/>
                </a:cubicBezTo>
                <a:close/>
                <a:moveTo>
                  <a:pt x="1082" y="643"/>
                </a:moveTo>
                <a:cubicBezTo>
                  <a:pt x="1047" y="679"/>
                  <a:pt x="1047" y="679"/>
                  <a:pt x="1047" y="679"/>
                </a:cubicBezTo>
                <a:cubicBezTo>
                  <a:pt x="1045" y="680"/>
                  <a:pt x="1045" y="682"/>
                  <a:pt x="1047" y="683"/>
                </a:cubicBezTo>
                <a:cubicBezTo>
                  <a:pt x="1047" y="684"/>
                  <a:pt x="1048" y="684"/>
                  <a:pt x="1049" y="684"/>
                </a:cubicBezTo>
                <a:cubicBezTo>
                  <a:pt x="1050" y="684"/>
                  <a:pt x="1050" y="684"/>
                  <a:pt x="1051" y="683"/>
                </a:cubicBezTo>
                <a:cubicBezTo>
                  <a:pt x="1087" y="647"/>
                  <a:pt x="1087" y="647"/>
                  <a:pt x="1087" y="647"/>
                </a:cubicBezTo>
                <a:cubicBezTo>
                  <a:pt x="1088" y="646"/>
                  <a:pt x="1088" y="644"/>
                  <a:pt x="1087" y="643"/>
                </a:cubicBezTo>
                <a:cubicBezTo>
                  <a:pt x="1085" y="642"/>
                  <a:pt x="1083" y="642"/>
                  <a:pt x="1082" y="643"/>
                </a:cubicBezTo>
                <a:close/>
                <a:moveTo>
                  <a:pt x="1583" y="142"/>
                </a:moveTo>
                <a:cubicBezTo>
                  <a:pt x="1565" y="160"/>
                  <a:pt x="1565" y="160"/>
                  <a:pt x="1565" y="160"/>
                </a:cubicBezTo>
                <a:cubicBezTo>
                  <a:pt x="1564" y="161"/>
                  <a:pt x="1564" y="163"/>
                  <a:pt x="1565" y="164"/>
                </a:cubicBezTo>
                <a:cubicBezTo>
                  <a:pt x="1566" y="165"/>
                  <a:pt x="1567" y="165"/>
                  <a:pt x="1567" y="165"/>
                </a:cubicBezTo>
                <a:cubicBezTo>
                  <a:pt x="1568" y="165"/>
                  <a:pt x="1569" y="165"/>
                  <a:pt x="1570" y="164"/>
                </a:cubicBezTo>
                <a:cubicBezTo>
                  <a:pt x="1588" y="146"/>
                  <a:pt x="1588" y="146"/>
                  <a:pt x="1588" y="146"/>
                </a:cubicBezTo>
                <a:cubicBezTo>
                  <a:pt x="1589" y="145"/>
                  <a:pt x="1589" y="143"/>
                  <a:pt x="1588" y="142"/>
                </a:cubicBezTo>
                <a:cubicBezTo>
                  <a:pt x="1586" y="141"/>
                  <a:pt x="1584" y="141"/>
                  <a:pt x="1583" y="142"/>
                </a:cubicBezTo>
                <a:close/>
                <a:moveTo>
                  <a:pt x="1265" y="460"/>
                </a:moveTo>
                <a:cubicBezTo>
                  <a:pt x="1264" y="461"/>
                  <a:pt x="1264" y="463"/>
                  <a:pt x="1265" y="464"/>
                </a:cubicBezTo>
                <a:cubicBezTo>
                  <a:pt x="1266" y="465"/>
                  <a:pt x="1267" y="465"/>
                  <a:pt x="1267" y="465"/>
                </a:cubicBezTo>
                <a:cubicBezTo>
                  <a:pt x="1268" y="465"/>
                  <a:pt x="1269" y="465"/>
                  <a:pt x="1270" y="464"/>
                </a:cubicBezTo>
                <a:cubicBezTo>
                  <a:pt x="1272" y="462"/>
                  <a:pt x="1272" y="462"/>
                  <a:pt x="1272" y="462"/>
                </a:cubicBezTo>
                <a:cubicBezTo>
                  <a:pt x="1273" y="461"/>
                  <a:pt x="1273" y="459"/>
                  <a:pt x="1272" y="457"/>
                </a:cubicBezTo>
                <a:cubicBezTo>
                  <a:pt x="1271" y="456"/>
                  <a:pt x="1269" y="456"/>
                  <a:pt x="1268" y="457"/>
                </a:cubicBezTo>
                <a:lnTo>
                  <a:pt x="1265" y="460"/>
                </a:lnTo>
                <a:close/>
                <a:moveTo>
                  <a:pt x="1604" y="130"/>
                </a:moveTo>
                <a:cubicBezTo>
                  <a:pt x="1605" y="129"/>
                  <a:pt x="1605" y="127"/>
                  <a:pt x="1604" y="125"/>
                </a:cubicBezTo>
                <a:cubicBezTo>
                  <a:pt x="1603" y="124"/>
                  <a:pt x="1601" y="124"/>
                  <a:pt x="1600" y="125"/>
                </a:cubicBezTo>
                <a:cubicBezTo>
                  <a:pt x="1597" y="128"/>
                  <a:pt x="1597" y="128"/>
                  <a:pt x="1597" y="128"/>
                </a:cubicBezTo>
                <a:cubicBezTo>
                  <a:pt x="1596" y="129"/>
                  <a:pt x="1596" y="131"/>
                  <a:pt x="1597" y="133"/>
                </a:cubicBezTo>
                <a:cubicBezTo>
                  <a:pt x="1598" y="133"/>
                  <a:pt x="1598" y="134"/>
                  <a:pt x="1599" y="134"/>
                </a:cubicBezTo>
                <a:cubicBezTo>
                  <a:pt x="1600" y="134"/>
                  <a:pt x="1601" y="133"/>
                  <a:pt x="1601" y="133"/>
                </a:cubicBezTo>
                <a:lnTo>
                  <a:pt x="1604" y="130"/>
                </a:lnTo>
                <a:close/>
                <a:moveTo>
                  <a:pt x="1521" y="218"/>
                </a:moveTo>
                <a:cubicBezTo>
                  <a:pt x="1504" y="236"/>
                  <a:pt x="1504" y="236"/>
                  <a:pt x="1504" y="236"/>
                </a:cubicBezTo>
                <a:cubicBezTo>
                  <a:pt x="1502" y="237"/>
                  <a:pt x="1502" y="239"/>
                  <a:pt x="1504" y="240"/>
                </a:cubicBezTo>
                <a:cubicBezTo>
                  <a:pt x="1504" y="241"/>
                  <a:pt x="1505" y="241"/>
                  <a:pt x="1506" y="241"/>
                </a:cubicBezTo>
                <a:cubicBezTo>
                  <a:pt x="1507" y="241"/>
                  <a:pt x="1507" y="241"/>
                  <a:pt x="1508" y="240"/>
                </a:cubicBezTo>
                <a:cubicBezTo>
                  <a:pt x="1526" y="222"/>
                  <a:pt x="1526" y="222"/>
                  <a:pt x="1526" y="222"/>
                </a:cubicBezTo>
                <a:cubicBezTo>
                  <a:pt x="1527" y="221"/>
                  <a:pt x="1527" y="219"/>
                  <a:pt x="1526" y="218"/>
                </a:cubicBezTo>
                <a:cubicBezTo>
                  <a:pt x="1524" y="217"/>
                  <a:pt x="1522" y="217"/>
                  <a:pt x="1521" y="218"/>
                </a:cubicBezTo>
                <a:close/>
                <a:moveTo>
                  <a:pt x="1591" y="148"/>
                </a:moveTo>
                <a:cubicBezTo>
                  <a:pt x="1573" y="166"/>
                  <a:pt x="1573" y="166"/>
                  <a:pt x="1573" y="166"/>
                </a:cubicBezTo>
                <a:cubicBezTo>
                  <a:pt x="1572" y="167"/>
                  <a:pt x="1572" y="169"/>
                  <a:pt x="1573" y="171"/>
                </a:cubicBezTo>
                <a:cubicBezTo>
                  <a:pt x="1574" y="171"/>
                  <a:pt x="1574" y="171"/>
                  <a:pt x="1575" y="171"/>
                </a:cubicBezTo>
                <a:cubicBezTo>
                  <a:pt x="1576" y="171"/>
                  <a:pt x="1577" y="171"/>
                  <a:pt x="1577" y="171"/>
                </a:cubicBezTo>
                <a:cubicBezTo>
                  <a:pt x="1595" y="153"/>
                  <a:pt x="1595" y="153"/>
                  <a:pt x="1595" y="153"/>
                </a:cubicBezTo>
                <a:cubicBezTo>
                  <a:pt x="1597" y="151"/>
                  <a:pt x="1597" y="149"/>
                  <a:pt x="1595" y="148"/>
                </a:cubicBezTo>
                <a:cubicBezTo>
                  <a:pt x="1594" y="147"/>
                  <a:pt x="1592" y="147"/>
                  <a:pt x="1591" y="148"/>
                </a:cubicBezTo>
                <a:close/>
                <a:moveTo>
                  <a:pt x="1277" y="467"/>
                </a:moveTo>
                <a:cubicBezTo>
                  <a:pt x="1276" y="466"/>
                  <a:pt x="1274" y="466"/>
                  <a:pt x="1272" y="467"/>
                </a:cubicBezTo>
                <a:cubicBezTo>
                  <a:pt x="1265" y="475"/>
                  <a:pt x="1265" y="475"/>
                  <a:pt x="1265" y="475"/>
                </a:cubicBezTo>
                <a:cubicBezTo>
                  <a:pt x="1263" y="476"/>
                  <a:pt x="1263" y="478"/>
                  <a:pt x="1265" y="479"/>
                </a:cubicBezTo>
                <a:cubicBezTo>
                  <a:pt x="1265" y="479"/>
                  <a:pt x="1266" y="480"/>
                  <a:pt x="1267" y="480"/>
                </a:cubicBezTo>
                <a:cubicBezTo>
                  <a:pt x="1268" y="480"/>
                  <a:pt x="1268" y="479"/>
                  <a:pt x="1269" y="479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8" y="470"/>
                  <a:pt x="1278" y="468"/>
                  <a:pt x="1277" y="467"/>
                </a:cubicBezTo>
                <a:close/>
                <a:moveTo>
                  <a:pt x="1471" y="273"/>
                </a:moveTo>
                <a:cubicBezTo>
                  <a:pt x="1470" y="271"/>
                  <a:pt x="1468" y="271"/>
                  <a:pt x="1467" y="273"/>
                </a:cubicBezTo>
                <a:cubicBezTo>
                  <a:pt x="1342" y="397"/>
                  <a:pt x="1342" y="397"/>
                  <a:pt x="1342" y="397"/>
                </a:cubicBezTo>
                <a:cubicBezTo>
                  <a:pt x="1341" y="399"/>
                  <a:pt x="1341" y="401"/>
                  <a:pt x="1342" y="402"/>
                </a:cubicBezTo>
                <a:cubicBezTo>
                  <a:pt x="1342" y="402"/>
                  <a:pt x="1343" y="403"/>
                  <a:pt x="1344" y="403"/>
                </a:cubicBezTo>
                <a:cubicBezTo>
                  <a:pt x="1345" y="403"/>
                  <a:pt x="1346" y="402"/>
                  <a:pt x="1346" y="402"/>
                </a:cubicBezTo>
                <a:cubicBezTo>
                  <a:pt x="1471" y="277"/>
                  <a:pt x="1471" y="277"/>
                  <a:pt x="1471" y="277"/>
                </a:cubicBezTo>
                <a:cubicBezTo>
                  <a:pt x="1472" y="276"/>
                  <a:pt x="1472" y="274"/>
                  <a:pt x="1471" y="273"/>
                </a:cubicBezTo>
                <a:close/>
                <a:moveTo>
                  <a:pt x="1543" y="197"/>
                </a:moveTo>
                <a:cubicBezTo>
                  <a:pt x="1542" y="198"/>
                  <a:pt x="1542" y="198"/>
                  <a:pt x="1542" y="198"/>
                </a:cubicBezTo>
                <a:cubicBezTo>
                  <a:pt x="1542" y="198"/>
                  <a:pt x="1542" y="198"/>
                  <a:pt x="1542" y="198"/>
                </a:cubicBezTo>
                <a:cubicBezTo>
                  <a:pt x="1535" y="205"/>
                  <a:pt x="1535" y="205"/>
                  <a:pt x="1535" y="205"/>
                </a:cubicBezTo>
                <a:cubicBezTo>
                  <a:pt x="1533" y="206"/>
                  <a:pt x="1533" y="208"/>
                  <a:pt x="1535" y="209"/>
                </a:cubicBezTo>
                <a:cubicBezTo>
                  <a:pt x="1535" y="210"/>
                  <a:pt x="1536" y="210"/>
                  <a:pt x="1537" y="210"/>
                </a:cubicBezTo>
                <a:cubicBezTo>
                  <a:pt x="1537" y="210"/>
                  <a:pt x="1538" y="210"/>
                  <a:pt x="1539" y="209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7" y="201"/>
                  <a:pt x="1547" y="201"/>
                  <a:pt x="1547" y="201"/>
                </a:cubicBezTo>
                <a:cubicBezTo>
                  <a:pt x="1548" y="200"/>
                  <a:pt x="1548" y="198"/>
                  <a:pt x="1547" y="197"/>
                </a:cubicBezTo>
                <a:cubicBezTo>
                  <a:pt x="1546" y="196"/>
                  <a:pt x="1544" y="196"/>
                  <a:pt x="1543" y="197"/>
                </a:cubicBezTo>
                <a:close/>
                <a:moveTo>
                  <a:pt x="1075" y="665"/>
                </a:moveTo>
                <a:cubicBezTo>
                  <a:pt x="1050" y="690"/>
                  <a:pt x="1050" y="690"/>
                  <a:pt x="1050" y="690"/>
                </a:cubicBezTo>
                <a:cubicBezTo>
                  <a:pt x="1048" y="691"/>
                  <a:pt x="1048" y="693"/>
                  <a:pt x="1050" y="694"/>
                </a:cubicBezTo>
                <a:cubicBezTo>
                  <a:pt x="1050" y="695"/>
                  <a:pt x="1051" y="695"/>
                  <a:pt x="1052" y="695"/>
                </a:cubicBezTo>
                <a:cubicBezTo>
                  <a:pt x="1052" y="695"/>
                  <a:pt x="1053" y="695"/>
                  <a:pt x="1054" y="694"/>
                </a:cubicBezTo>
                <a:cubicBezTo>
                  <a:pt x="1079" y="669"/>
                  <a:pt x="1079" y="669"/>
                  <a:pt x="1079" y="669"/>
                </a:cubicBezTo>
                <a:cubicBezTo>
                  <a:pt x="1080" y="668"/>
                  <a:pt x="1080" y="666"/>
                  <a:pt x="1079" y="665"/>
                </a:cubicBezTo>
                <a:cubicBezTo>
                  <a:pt x="1078" y="663"/>
                  <a:pt x="1076" y="663"/>
                  <a:pt x="1075" y="665"/>
                </a:cubicBezTo>
                <a:close/>
                <a:moveTo>
                  <a:pt x="1496" y="243"/>
                </a:moveTo>
                <a:cubicBezTo>
                  <a:pt x="1480" y="259"/>
                  <a:pt x="1480" y="259"/>
                  <a:pt x="1480" y="259"/>
                </a:cubicBezTo>
                <a:cubicBezTo>
                  <a:pt x="1479" y="260"/>
                  <a:pt x="1479" y="262"/>
                  <a:pt x="1480" y="263"/>
                </a:cubicBezTo>
                <a:cubicBezTo>
                  <a:pt x="1481" y="264"/>
                  <a:pt x="1482" y="264"/>
                  <a:pt x="1482" y="264"/>
                </a:cubicBezTo>
                <a:cubicBezTo>
                  <a:pt x="1483" y="264"/>
                  <a:pt x="1484" y="264"/>
                  <a:pt x="1485" y="263"/>
                </a:cubicBezTo>
                <a:cubicBezTo>
                  <a:pt x="1500" y="248"/>
                  <a:pt x="1500" y="248"/>
                  <a:pt x="1500" y="248"/>
                </a:cubicBezTo>
                <a:cubicBezTo>
                  <a:pt x="1501" y="247"/>
                  <a:pt x="1501" y="245"/>
                  <a:pt x="1500" y="243"/>
                </a:cubicBezTo>
                <a:cubicBezTo>
                  <a:pt x="1499" y="242"/>
                  <a:pt x="1497" y="242"/>
                  <a:pt x="1496" y="243"/>
                </a:cubicBezTo>
                <a:close/>
                <a:moveTo>
                  <a:pt x="1599" y="159"/>
                </a:moveTo>
                <a:cubicBezTo>
                  <a:pt x="1598" y="157"/>
                  <a:pt x="1596" y="157"/>
                  <a:pt x="1595" y="159"/>
                </a:cubicBezTo>
                <a:cubicBezTo>
                  <a:pt x="1580" y="173"/>
                  <a:pt x="1580" y="173"/>
                  <a:pt x="1580" y="173"/>
                </a:cubicBezTo>
                <a:cubicBezTo>
                  <a:pt x="1579" y="174"/>
                  <a:pt x="1579" y="176"/>
                  <a:pt x="1580" y="177"/>
                </a:cubicBezTo>
                <a:cubicBezTo>
                  <a:pt x="1581" y="178"/>
                  <a:pt x="1582" y="178"/>
                  <a:pt x="1582" y="178"/>
                </a:cubicBezTo>
                <a:cubicBezTo>
                  <a:pt x="1583" y="178"/>
                  <a:pt x="1584" y="178"/>
                  <a:pt x="1585" y="177"/>
                </a:cubicBezTo>
                <a:cubicBezTo>
                  <a:pt x="1599" y="163"/>
                  <a:pt x="1599" y="163"/>
                  <a:pt x="1599" y="163"/>
                </a:cubicBezTo>
                <a:cubicBezTo>
                  <a:pt x="1600" y="162"/>
                  <a:pt x="1600" y="160"/>
                  <a:pt x="1599" y="159"/>
                </a:cubicBezTo>
                <a:close/>
                <a:moveTo>
                  <a:pt x="1544" y="209"/>
                </a:moveTo>
                <a:cubicBezTo>
                  <a:pt x="1539" y="214"/>
                  <a:pt x="1539" y="214"/>
                  <a:pt x="1539" y="214"/>
                </a:cubicBezTo>
                <a:cubicBezTo>
                  <a:pt x="1538" y="215"/>
                  <a:pt x="1538" y="217"/>
                  <a:pt x="1539" y="218"/>
                </a:cubicBezTo>
                <a:cubicBezTo>
                  <a:pt x="1540" y="219"/>
                  <a:pt x="1541" y="219"/>
                  <a:pt x="1541" y="219"/>
                </a:cubicBezTo>
                <a:cubicBezTo>
                  <a:pt x="1542" y="219"/>
                  <a:pt x="1543" y="219"/>
                  <a:pt x="1544" y="218"/>
                </a:cubicBezTo>
                <a:cubicBezTo>
                  <a:pt x="1548" y="214"/>
                  <a:pt x="1548" y="214"/>
                  <a:pt x="1548" y="214"/>
                </a:cubicBezTo>
                <a:cubicBezTo>
                  <a:pt x="1549" y="212"/>
                  <a:pt x="1549" y="210"/>
                  <a:pt x="1548" y="209"/>
                </a:cubicBezTo>
                <a:cubicBezTo>
                  <a:pt x="1547" y="208"/>
                  <a:pt x="1545" y="208"/>
                  <a:pt x="1544" y="209"/>
                </a:cubicBezTo>
                <a:close/>
                <a:moveTo>
                  <a:pt x="1068" y="685"/>
                </a:moveTo>
                <a:cubicBezTo>
                  <a:pt x="1064" y="690"/>
                  <a:pt x="1064" y="690"/>
                  <a:pt x="1064" y="690"/>
                </a:cubicBezTo>
                <a:cubicBezTo>
                  <a:pt x="1062" y="691"/>
                  <a:pt x="1062" y="693"/>
                  <a:pt x="1064" y="694"/>
                </a:cubicBezTo>
                <a:cubicBezTo>
                  <a:pt x="1064" y="695"/>
                  <a:pt x="1065" y="695"/>
                  <a:pt x="1066" y="695"/>
                </a:cubicBezTo>
                <a:cubicBezTo>
                  <a:pt x="1067" y="695"/>
                  <a:pt x="1067" y="695"/>
                  <a:pt x="1068" y="694"/>
                </a:cubicBezTo>
                <a:cubicBezTo>
                  <a:pt x="1072" y="690"/>
                  <a:pt x="1072" y="690"/>
                  <a:pt x="1072" y="690"/>
                </a:cubicBezTo>
                <a:cubicBezTo>
                  <a:pt x="1073" y="688"/>
                  <a:pt x="1073" y="687"/>
                  <a:pt x="1072" y="685"/>
                </a:cubicBezTo>
                <a:cubicBezTo>
                  <a:pt x="1071" y="684"/>
                  <a:pt x="1069" y="684"/>
                  <a:pt x="1068" y="685"/>
                </a:cubicBezTo>
                <a:close/>
                <a:moveTo>
                  <a:pt x="1277" y="476"/>
                </a:moveTo>
                <a:cubicBezTo>
                  <a:pt x="1271" y="483"/>
                  <a:pt x="1271" y="483"/>
                  <a:pt x="1271" y="483"/>
                </a:cubicBezTo>
                <a:cubicBezTo>
                  <a:pt x="1269" y="484"/>
                  <a:pt x="1269" y="486"/>
                  <a:pt x="1271" y="487"/>
                </a:cubicBezTo>
                <a:cubicBezTo>
                  <a:pt x="1271" y="487"/>
                  <a:pt x="1272" y="488"/>
                  <a:pt x="1273" y="488"/>
                </a:cubicBezTo>
                <a:cubicBezTo>
                  <a:pt x="1274" y="488"/>
                  <a:pt x="1274" y="487"/>
                  <a:pt x="1275" y="487"/>
                </a:cubicBezTo>
                <a:cubicBezTo>
                  <a:pt x="1281" y="481"/>
                  <a:pt x="1281" y="481"/>
                  <a:pt x="1281" y="481"/>
                </a:cubicBezTo>
                <a:cubicBezTo>
                  <a:pt x="1282" y="480"/>
                  <a:pt x="1282" y="478"/>
                  <a:pt x="1281" y="476"/>
                </a:cubicBezTo>
                <a:cubicBezTo>
                  <a:pt x="1280" y="475"/>
                  <a:pt x="1278" y="475"/>
                  <a:pt x="1277" y="476"/>
                </a:cubicBezTo>
                <a:close/>
                <a:moveTo>
                  <a:pt x="1485" y="276"/>
                </a:moveTo>
                <a:cubicBezTo>
                  <a:pt x="1485" y="276"/>
                  <a:pt x="1486" y="276"/>
                  <a:pt x="1487" y="275"/>
                </a:cubicBezTo>
                <a:cubicBezTo>
                  <a:pt x="1498" y="264"/>
                  <a:pt x="1498" y="264"/>
                  <a:pt x="1498" y="264"/>
                </a:cubicBezTo>
                <a:cubicBezTo>
                  <a:pt x="1499" y="263"/>
                  <a:pt x="1499" y="261"/>
                  <a:pt x="1498" y="260"/>
                </a:cubicBezTo>
                <a:cubicBezTo>
                  <a:pt x="1497" y="259"/>
                  <a:pt x="1495" y="259"/>
                  <a:pt x="1493" y="260"/>
                </a:cubicBezTo>
                <a:cubicBezTo>
                  <a:pt x="1482" y="271"/>
                  <a:pt x="1482" y="271"/>
                  <a:pt x="1482" y="271"/>
                </a:cubicBezTo>
                <a:cubicBezTo>
                  <a:pt x="1481" y="272"/>
                  <a:pt x="1481" y="274"/>
                  <a:pt x="1482" y="275"/>
                </a:cubicBezTo>
                <a:cubicBezTo>
                  <a:pt x="1483" y="276"/>
                  <a:pt x="1484" y="276"/>
                  <a:pt x="1485" y="276"/>
                </a:cubicBezTo>
                <a:close/>
                <a:moveTo>
                  <a:pt x="1463" y="291"/>
                </a:moveTo>
                <a:cubicBezTo>
                  <a:pt x="1346" y="407"/>
                  <a:pt x="1346" y="407"/>
                  <a:pt x="1346" y="407"/>
                </a:cubicBezTo>
                <a:cubicBezTo>
                  <a:pt x="1345" y="408"/>
                  <a:pt x="1345" y="410"/>
                  <a:pt x="1346" y="411"/>
                </a:cubicBezTo>
                <a:cubicBezTo>
                  <a:pt x="1347" y="412"/>
                  <a:pt x="1347" y="412"/>
                  <a:pt x="1348" y="412"/>
                </a:cubicBezTo>
                <a:cubicBezTo>
                  <a:pt x="1349" y="412"/>
                  <a:pt x="1350" y="412"/>
                  <a:pt x="1350" y="411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68" y="294"/>
                  <a:pt x="1468" y="292"/>
                  <a:pt x="1467" y="291"/>
                </a:cubicBezTo>
                <a:cubicBezTo>
                  <a:pt x="1466" y="289"/>
                  <a:pt x="1464" y="289"/>
                  <a:pt x="1463" y="291"/>
                </a:cubicBezTo>
                <a:close/>
                <a:moveTo>
                  <a:pt x="1593" y="183"/>
                </a:moveTo>
                <a:cubicBezTo>
                  <a:pt x="1597" y="178"/>
                  <a:pt x="1597" y="178"/>
                  <a:pt x="1597" y="178"/>
                </a:cubicBezTo>
                <a:cubicBezTo>
                  <a:pt x="1599" y="177"/>
                  <a:pt x="1599" y="175"/>
                  <a:pt x="1597" y="174"/>
                </a:cubicBezTo>
                <a:cubicBezTo>
                  <a:pt x="1596" y="173"/>
                  <a:pt x="1594" y="173"/>
                  <a:pt x="1593" y="174"/>
                </a:cubicBezTo>
                <a:cubicBezTo>
                  <a:pt x="1588" y="179"/>
                  <a:pt x="1588" y="179"/>
                  <a:pt x="1588" y="179"/>
                </a:cubicBezTo>
                <a:cubicBezTo>
                  <a:pt x="1587" y="180"/>
                  <a:pt x="1587" y="182"/>
                  <a:pt x="1588" y="183"/>
                </a:cubicBezTo>
                <a:cubicBezTo>
                  <a:pt x="1589" y="184"/>
                  <a:pt x="1590" y="184"/>
                  <a:pt x="1590" y="184"/>
                </a:cubicBezTo>
                <a:cubicBezTo>
                  <a:pt x="1591" y="184"/>
                  <a:pt x="1592" y="184"/>
                  <a:pt x="1593" y="183"/>
                </a:cubicBezTo>
                <a:close/>
                <a:moveTo>
                  <a:pt x="1546" y="221"/>
                </a:moveTo>
                <a:cubicBezTo>
                  <a:pt x="1544" y="223"/>
                  <a:pt x="1544" y="223"/>
                  <a:pt x="1544" y="223"/>
                </a:cubicBezTo>
                <a:cubicBezTo>
                  <a:pt x="1543" y="224"/>
                  <a:pt x="1543" y="226"/>
                  <a:pt x="1544" y="227"/>
                </a:cubicBezTo>
                <a:cubicBezTo>
                  <a:pt x="1545" y="228"/>
                  <a:pt x="1545" y="228"/>
                  <a:pt x="1546" y="228"/>
                </a:cubicBezTo>
                <a:cubicBezTo>
                  <a:pt x="1547" y="228"/>
                  <a:pt x="1548" y="228"/>
                  <a:pt x="1548" y="227"/>
                </a:cubicBezTo>
                <a:cubicBezTo>
                  <a:pt x="1551" y="225"/>
                  <a:pt x="1551" y="225"/>
                  <a:pt x="1551" y="225"/>
                </a:cubicBezTo>
                <a:cubicBezTo>
                  <a:pt x="1552" y="224"/>
                  <a:pt x="1552" y="222"/>
                  <a:pt x="1551" y="221"/>
                </a:cubicBezTo>
                <a:cubicBezTo>
                  <a:pt x="1550" y="219"/>
                  <a:pt x="1548" y="219"/>
                  <a:pt x="1546" y="221"/>
                </a:cubicBezTo>
                <a:close/>
                <a:moveTo>
                  <a:pt x="1474" y="297"/>
                </a:moveTo>
                <a:cubicBezTo>
                  <a:pt x="1473" y="296"/>
                  <a:pt x="1471" y="296"/>
                  <a:pt x="1470" y="297"/>
                </a:cubicBezTo>
                <a:cubicBezTo>
                  <a:pt x="1351" y="417"/>
                  <a:pt x="1351" y="417"/>
                  <a:pt x="1351" y="417"/>
                </a:cubicBezTo>
                <a:cubicBezTo>
                  <a:pt x="1349" y="418"/>
                  <a:pt x="1349" y="420"/>
                  <a:pt x="1351" y="421"/>
                </a:cubicBezTo>
                <a:cubicBezTo>
                  <a:pt x="1351" y="422"/>
                  <a:pt x="1352" y="422"/>
                  <a:pt x="1353" y="422"/>
                </a:cubicBezTo>
                <a:cubicBezTo>
                  <a:pt x="1353" y="422"/>
                  <a:pt x="1354" y="422"/>
                  <a:pt x="1355" y="421"/>
                </a:cubicBezTo>
                <a:cubicBezTo>
                  <a:pt x="1474" y="302"/>
                  <a:pt x="1474" y="302"/>
                  <a:pt x="1474" y="302"/>
                </a:cubicBezTo>
                <a:cubicBezTo>
                  <a:pt x="1476" y="300"/>
                  <a:pt x="1476" y="298"/>
                  <a:pt x="1474" y="297"/>
                </a:cubicBezTo>
                <a:close/>
                <a:moveTo>
                  <a:pt x="1494" y="273"/>
                </a:moveTo>
                <a:cubicBezTo>
                  <a:pt x="1493" y="274"/>
                  <a:pt x="1493" y="276"/>
                  <a:pt x="1494" y="277"/>
                </a:cubicBezTo>
                <a:cubicBezTo>
                  <a:pt x="1495" y="278"/>
                  <a:pt x="1496" y="278"/>
                  <a:pt x="1496" y="278"/>
                </a:cubicBezTo>
                <a:cubicBezTo>
                  <a:pt x="1497" y="278"/>
                  <a:pt x="1498" y="278"/>
                  <a:pt x="1498" y="277"/>
                </a:cubicBezTo>
                <a:cubicBezTo>
                  <a:pt x="1506" y="270"/>
                  <a:pt x="1506" y="270"/>
                  <a:pt x="1506" y="270"/>
                </a:cubicBezTo>
                <a:cubicBezTo>
                  <a:pt x="1507" y="269"/>
                  <a:pt x="1507" y="267"/>
                  <a:pt x="1506" y="266"/>
                </a:cubicBezTo>
                <a:cubicBezTo>
                  <a:pt x="1505" y="264"/>
                  <a:pt x="1503" y="264"/>
                  <a:pt x="1502" y="266"/>
                </a:cubicBezTo>
                <a:lnTo>
                  <a:pt x="1494" y="273"/>
                </a:lnTo>
                <a:close/>
                <a:moveTo>
                  <a:pt x="1366" y="420"/>
                </a:moveTo>
                <a:cubicBezTo>
                  <a:pt x="1366" y="420"/>
                  <a:pt x="1367" y="421"/>
                  <a:pt x="1368" y="421"/>
                </a:cubicBezTo>
                <a:cubicBezTo>
                  <a:pt x="1369" y="421"/>
                  <a:pt x="1370" y="420"/>
                  <a:pt x="1370" y="420"/>
                </a:cubicBezTo>
                <a:cubicBezTo>
                  <a:pt x="1480" y="310"/>
                  <a:pt x="1480" y="310"/>
                  <a:pt x="1480" y="310"/>
                </a:cubicBezTo>
                <a:cubicBezTo>
                  <a:pt x="1481" y="309"/>
                  <a:pt x="1481" y="307"/>
                  <a:pt x="1480" y="306"/>
                </a:cubicBezTo>
                <a:cubicBezTo>
                  <a:pt x="1479" y="304"/>
                  <a:pt x="1477" y="304"/>
                  <a:pt x="1476" y="306"/>
                </a:cubicBezTo>
                <a:cubicBezTo>
                  <a:pt x="1366" y="415"/>
                  <a:pt x="1366" y="415"/>
                  <a:pt x="1366" y="415"/>
                </a:cubicBezTo>
                <a:cubicBezTo>
                  <a:pt x="1365" y="417"/>
                  <a:pt x="1365" y="419"/>
                  <a:pt x="1366" y="420"/>
                </a:cubicBezTo>
                <a:close/>
                <a:moveTo>
                  <a:pt x="1555" y="226"/>
                </a:moveTo>
                <a:cubicBezTo>
                  <a:pt x="1550" y="231"/>
                  <a:pt x="1550" y="231"/>
                  <a:pt x="1550" y="231"/>
                </a:cubicBezTo>
                <a:cubicBezTo>
                  <a:pt x="1549" y="233"/>
                  <a:pt x="1549" y="235"/>
                  <a:pt x="1550" y="236"/>
                </a:cubicBezTo>
                <a:cubicBezTo>
                  <a:pt x="1550" y="236"/>
                  <a:pt x="1551" y="237"/>
                  <a:pt x="1552" y="237"/>
                </a:cubicBezTo>
                <a:cubicBezTo>
                  <a:pt x="1553" y="237"/>
                  <a:pt x="1554" y="236"/>
                  <a:pt x="1554" y="236"/>
                </a:cubicBezTo>
                <a:cubicBezTo>
                  <a:pt x="1559" y="231"/>
                  <a:pt x="1559" y="231"/>
                  <a:pt x="1559" y="231"/>
                </a:cubicBezTo>
                <a:cubicBezTo>
                  <a:pt x="1561" y="229"/>
                  <a:pt x="1561" y="227"/>
                  <a:pt x="1559" y="226"/>
                </a:cubicBezTo>
                <a:cubicBezTo>
                  <a:pt x="1558" y="225"/>
                  <a:pt x="1556" y="225"/>
                  <a:pt x="1555" y="226"/>
                </a:cubicBezTo>
                <a:close/>
                <a:moveTo>
                  <a:pt x="1344" y="441"/>
                </a:moveTo>
                <a:cubicBezTo>
                  <a:pt x="1343" y="440"/>
                  <a:pt x="1341" y="440"/>
                  <a:pt x="1340" y="441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5" y="446"/>
                  <a:pt x="1335" y="448"/>
                  <a:pt x="1336" y="449"/>
                </a:cubicBezTo>
                <a:cubicBezTo>
                  <a:pt x="1337" y="450"/>
                  <a:pt x="1338" y="450"/>
                  <a:pt x="1339" y="450"/>
                </a:cubicBezTo>
                <a:cubicBezTo>
                  <a:pt x="1339" y="450"/>
                  <a:pt x="1340" y="450"/>
                  <a:pt x="1341" y="449"/>
                </a:cubicBezTo>
                <a:cubicBezTo>
                  <a:pt x="1344" y="445"/>
                  <a:pt x="1344" y="445"/>
                  <a:pt x="1344" y="445"/>
                </a:cubicBezTo>
                <a:cubicBezTo>
                  <a:pt x="1346" y="444"/>
                  <a:pt x="1346" y="442"/>
                  <a:pt x="1344" y="441"/>
                </a:cubicBezTo>
                <a:close/>
                <a:moveTo>
                  <a:pt x="1594" y="196"/>
                </a:moveTo>
                <a:cubicBezTo>
                  <a:pt x="1598" y="192"/>
                  <a:pt x="1598" y="192"/>
                  <a:pt x="1598" y="192"/>
                </a:cubicBezTo>
                <a:cubicBezTo>
                  <a:pt x="1599" y="191"/>
                  <a:pt x="1599" y="189"/>
                  <a:pt x="1598" y="188"/>
                </a:cubicBezTo>
                <a:cubicBezTo>
                  <a:pt x="1596" y="187"/>
                  <a:pt x="1594" y="187"/>
                  <a:pt x="1593" y="188"/>
                </a:cubicBezTo>
                <a:cubicBezTo>
                  <a:pt x="1590" y="191"/>
                  <a:pt x="1590" y="191"/>
                  <a:pt x="1590" y="191"/>
                </a:cubicBezTo>
                <a:cubicBezTo>
                  <a:pt x="1589" y="193"/>
                  <a:pt x="1589" y="194"/>
                  <a:pt x="1590" y="196"/>
                </a:cubicBezTo>
                <a:cubicBezTo>
                  <a:pt x="1590" y="196"/>
                  <a:pt x="1591" y="197"/>
                  <a:pt x="1592" y="197"/>
                </a:cubicBezTo>
                <a:cubicBezTo>
                  <a:pt x="1593" y="197"/>
                  <a:pt x="1594" y="196"/>
                  <a:pt x="1594" y="196"/>
                </a:cubicBezTo>
                <a:close/>
                <a:moveTo>
                  <a:pt x="1508" y="273"/>
                </a:moveTo>
                <a:cubicBezTo>
                  <a:pt x="1497" y="284"/>
                  <a:pt x="1497" y="284"/>
                  <a:pt x="1497" y="284"/>
                </a:cubicBezTo>
                <a:cubicBezTo>
                  <a:pt x="1496" y="285"/>
                  <a:pt x="1496" y="287"/>
                  <a:pt x="1497" y="289"/>
                </a:cubicBezTo>
                <a:cubicBezTo>
                  <a:pt x="1497" y="289"/>
                  <a:pt x="1498" y="290"/>
                  <a:pt x="1499" y="290"/>
                </a:cubicBezTo>
                <a:cubicBezTo>
                  <a:pt x="1500" y="290"/>
                  <a:pt x="1501" y="289"/>
                  <a:pt x="1501" y="289"/>
                </a:cubicBezTo>
                <a:cubicBezTo>
                  <a:pt x="1513" y="277"/>
                  <a:pt x="1513" y="277"/>
                  <a:pt x="1513" y="277"/>
                </a:cubicBezTo>
                <a:cubicBezTo>
                  <a:pt x="1514" y="276"/>
                  <a:pt x="1514" y="274"/>
                  <a:pt x="1513" y="273"/>
                </a:cubicBezTo>
                <a:cubicBezTo>
                  <a:pt x="1512" y="272"/>
                  <a:pt x="1510" y="272"/>
                  <a:pt x="1508" y="273"/>
                </a:cubicBezTo>
                <a:close/>
                <a:moveTo>
                  <a:pt x="1566" y="229"/>
                </a:moveTo>
                <a:cubicBezTo>
                  <a:pt x="1554" y="241"/>
                  <a:pt x="1554" y="241"/>
                  <a:pt x="1554" y="241"/>
                </a:cubicBezTo>
                <a:cubicBezTo>
                  <a:pt x="1550" y="245"/>
                  <a:pt x="1550" y="245"/>
                  <a:pt x="1550" y="245"/>
                </a:cubicBezTo>
                <a:cubicBezTo>
                  <a:pt x="1549" y="247"/>
                  <a:pt x="1549" y="248"/>
                  <a:pt x="1550" y="250"/>
                </a:cubicBezTo>
                <a:cubicBezTo>
                  <a:pt x="1550" y="250"/>
                  <a:pt x="1551" y="251"/>
                  <a:pt x="1552" y="251"/>
                </a:cubicBezTo>
                <a:cubicBezTo>
                  <a:pt x="1553" y="251"/>
                  <a:pt x="1554" y="250"/>
                  <a:pt x="1554" y="250"/>
                </a:cubicBezTo>
                <a:cubicBezTo>
                  <a:pt x="1559" y="245"/>
                  <a:pt x="1559" y="245"/>
                  <a:pt x="1559" y="245"/>
                </a:cubicBezTo>
                <a:cubicBezTo>
                  <a:pt x="1570" y="234"/>
                  <a:pt x="1570" y="234"/>
                  <a:pt x="1570" y="234"/>
                </a:cubicBezTo>
                <a:cubicBezTo>
                  <a:pt x="1571" y="232"/>
                  <a:pt x="1571" y="230"/>
                  <a:pt x="1570" y="229"/>
                </a:cubicBezTo>
                <a:cubicBezTo>
                  <a:pt x="1569" y="228"/>
                  <a:pt x="1567" y="228"/>
                  <a:pt x="1566" y="229"/>
                </a:cubicBezTo>
                <a:close/>
                <a:moveTo>
                  <a:pt x="1371" y="432"/>
                </a:moveTo>
                <a:cubicBezTo>
                  <a:pt x="1372" y="432"/>
                  <a:pt x="1372" y="431"/>
                  <a:pt x="1373" y="431"/>
                </a:cubicBezTo>
                <a:cubicBezTo>
                  <a:pt x="1487" y="317"/>
                  <a:pt x="1487" y="317"/>
                  <a:pt x="1487" y="317"/>
                </a:cubicBezTo>
                <a:cubicBezTo>
                  <a:pt x="1488" y="315"/>
                  <a:pt x="1488" y="313"/>
                  <a:pt x="1487" y="312"/>
                </a:cubicBezTo>
                <a:cubicBezTo>
                  <a:pt x="1486" y="311"/>
                  <a:pt x="1484" y="311"/>
                  <a:pt x="1483" y="312"/>
                </a:cubicBezTo>
                <a:cubicBezTo>
                  <a:pt x="1369" y="426"/>
                  <a:pt x="1369" y="426"/>
                  <a:pt x="1369" y="426"/>
                </a:cubicBezTo>
                <a:cubicBezTo>
                  <a:pt x="1367" y="428"/>
                  <a:pt x="1367" y="430"/>
                  <a:pt x="1369" y="431"/>
                </a:cubicBezTo>
                <a:cubicBezTo>
                  <a:pt x="1369" y="431"/>
                  <a:pt x="1370" y="432"/>
                  <a:pt x="1371" y="432"/>
                </a:cubicBezTo>
                <a:close/>
                <a:moveTo>
                  <a:pt x="1514" y="281"/>
                </a:moveTo>
                <a:cubicBezTo>
                  <a:pt x="1499" y="296"/>
                  <a:pt x="1499" y="296"/>
                  <a:pt x="1499" y="296"/>
                </a:cubicBezTo>
                <a:cubicBezTo>
                  <a:pt x="1498" y="297"/>
                  <a:pt x="1498" y="299"/>
                  <a:pt x="1499" y="300"/>
                </a:cubicBezTo>
                <a:cubicBezTo>
                  <a:pt x="1500" y="301"/>
                  <a:pt x="1500" y="301"/>
                  <a:pt x="1501" y="301"/>
                </a:cubicBezTo>
                <a:cubicBezTo>
                  <a:pt x="1502" y="301"/>
                  <a:pt x="1503" y="301"/>
                  <a:pt x="1503" y="300"/>
                </a:cubicBezTo>
                <a:cubicBezTo>
                  <a:pt x="1519" y="285"/>
                  <a:pt x="1519" y="285"/>
                  <a:pt x="1519" y="285"/>
                </a:cubicBezTo>
                <a:cubicBezTo>
                  <a:pt x="1520" y="284"/>
                  <a:pt x="1520" y="282"/>
                  <a:pt x="1519" y="281"/>
                </a:cubicBezTo>
                <a:cubicBezTo>
                  <a:pt x="1518" y="280"/>
                  <a:pt x="1516" y="280"/>
                  <a:pt x="1514" y="281"/>
                </a:cubicBezTo>
                <a:close/>
                <a:moveTo>
                  <a:pt x="1576" y="242"/>
                </a:moveTo>
                <a:cubicBezTo>
                  <a:pt x="1577" y="241"/>
                  <a:pt x="1577" y="241"/>
                  <a:pt x="1577" y="241"/>
                </a:cubicBezTo>
                <a:cubicBezTo>
                  <a:pt x="1578" y="240"/>
                  <a:pt x="1578" y="238"/>
                  <a:pt x="1577" y="236"/>
                </a:cubicBezTo>
                <a:cubicBezTo>
                  <a:pt x="1576" y="235"/>
                  <a:pt x="1574" y="235"/>
                  <a:pt x="1573" y="236"/>
                </a:cubicBezTo>
                <a:cubicBezTo>
                  <a:pt x="1572" y="237"/>
                  <a:pt x="1572" y="237"/>
                  <a:pt x="1572" y="237"/>
                </a:cubicBezTo>
                <a:cubicBezTo>
                  <a:pt x="1571" y="238"/>
                  <a:pt x="1571" y="240"/>
                  <a:pt x="1572" y="242"/>
                </a:cubicBezTo>
                <a:cubicBezTo>
                  <a:pt x="1573" y="242"/>
                  <a:pt x="1573" y="242"/>
                  <a:pt x="1574" y="242"/>
                </a:cubicBezTo>
                <a:cubicBezTo>
                  <a:pt x="1575" y="242"/>
                  <a:pt x="1576" y="242"/>
                  <a:pt x="1576" y="242"/>
                </a:cubicBezTo>
                <a:close/>
                <a:moveTo>
                  <a:pt x="1374" y="443"/>
                </a:moveTo>
                <a:cubicBezTo>
                  <a:pt x="1374" y="443"/>
                  <a:pt x="1375" y="443"/>
                  <a:pt x="1376" y="442"/>
                </a:cubicBezTo>
                <a:cubicBezTo>
                  <a:pt x="1415" y="403"/>
                  <a:pt x="1415" y="403"/>
                  <a:pt x="1415" y="403"/>
                </a:cubicBezTo>
                <a:cubicBezTo>
                  <a:pt x="1416" y="402"/>
                  <a:pt x="1416" y="400"/>
                  <a:pt x="1415" y="399"/>
                </a:cubicBezTo>
                <a:cubicBezTo>
                  <a:pt x="1414" y="397"/>
                  <a:pt x="1412" y="397"/>
                  <a:pt x="1411" y="399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70" y="439"/>
                  <a:pt x="1370" y="441"/>
                  <a:pt x="1371" y="442"/>
                </a:cubicBezTo>
                <a:cubicBezTo>
                  <a:pt x="1372" y="443"/>
                  <a:pt x="1373" y="443"/>
                  <a:pt x="1374" y="443"/>
                </a:cubicBezTo>
                <a:close/>
                <a:moveTo>
                  <a:pt x="1491" y="322"/>
                </a:moveTo>
                <a:cubicBezTo>
                  <a:pt x="1490" y="321"/>
                  <a:pt x="1488" y="321"/>
                  <a:pt x="1487" y="322"/>
                </a:cubicBezTo>
                <a:cubicBezTo>
                  <a:pt x="1429" y="380"/>
                  <a:pt x="1429" y="380"/>
                  <a:pt x="1429" y="380"/>
                </a:cubicBezTo>
                <a:cubicBezTo>
                  <a:pt x="1428" y="381"/>
                  <a:pt x="1428" y="383"/>
                  <a:pt x="1429" y="384"/>
                </a:cubicBezTo>
                <a:cubicBezTo>
                  <a:pt x="1430" y="385"/>
                  <a:pt x="1430" y="385"/>
                  <a:pt x="1431" y="385"/>
                </a:cubicBezTo>
                <a:cubicBezTo>
                  <a:pt x="1432" y="385"/>
                  <a:pt x="1433" y="385"/>
                  <a:pt x="1433" y="384"/>
                </a:cubicBezTo>
                <a:cubicBezTo>
                  <a:pt x="1491" y="327"/>
                  <a:pt x="1491" y="327"/>
                  <a:pt x="1491" y="327"/>
                </a:cubicBezTo>
                <a:cubicBezTo>
                  <a:pt x="1492" y="326"/>
                  <a:pt x="1492" y="324"/>
                  <a:pt x="1491" y="322"/>
                </a:cubicBezTo>
                <a:close/>
                <a:moveTo>
                  <a:pt x="1569" y="249"/>
                </a:moveTo>
                <a:cubicBezTo>
                  <a:pt x="1572" y="246"/>
                  <a:pt x="1572" y="246"/>
                  <a:pt x="1572" y="246"/>
                </a:cubicBezTo>
                <a:cubicBezTo>
                  <a:pt x="1572" y="246"/>
                  <a:pt x="1572" y="246"/>
                  <a:pt x="1572" y="245"/>
                </a:cubicBezTo>
                <a:cubicBezTo>
                  <a:pt x="1573" y="245"/>
                  <a:pt x="1573" y="244"/>
                  <a:pt x="1573" y="244"/>
                </a:cubicBezTo>
                <a:cubicBezTo>
                  <a:pt x="1573" y="243"/>
                  <a:pt x="1572" y="242"/>
                  <a:pt x="1572" y="242"/>
                </a:cubicBezTo>
                <a:cubicBezTo>
                  <a:pt x="1571" y="241"/>
                  <a:pt x="1571" y="241"/>
                  <a:pt x="1571" y="241"/>
                </a:cubicBezTo>
                <a:cubicBezTo>
                  <a:pt x="1570" y="241"/>
                  <a:pt x="1568" y="241"/>
                  <a:pt x="1567" y="242"/>
                </a:cubicBezTo>
                <a:cubicBezTo>
                  <a:pt x="1555" y="254"/>
                  <a:pt x="1555" y="254"/>
                  <a:pt x="1555" y="254"/>
                </a:cubicBezTo>
                <a:cubicBezTo>
                  <a:pt x="1554" y="255"/>
                  <a:pt x="1554" y="257"/>
                  <a:pt x="1555" y="258"/>
                </a:cubicBezTo>
                <a:cubicBezTo>
                  <a:pt x="1556" y="259"/>
                  <a:pt x="1557" y="259"/>
                  <a:pt x="1557" y="259"/>
                </a:cubicBezTo>
                <a:cubicBezTo>
                  <a:pt x="1558" y="259"/>
                  <a:pt x="1559" y="259"/>
                  <a:pt x="1560" y="258"/>
                </a:cubicBezTo>
                <a:lnTo>
                  <a:pt x="1569" y="249"/>
                </a:lnTo>
                <a:close/>
                <a:moveTo>
                  <a:pt x="1438" y="390"/>
                </a:moveTo>
                <a:cubicBezTo>
                  <a:pt x="1436" y="389"/>
                  <a:pt x="1434" y="389"/>
                  <a:pt x="1433" y="390"/>
                </a:cubicBezTo>
                <a:cubicBezTo>
                  <a:pt x="1425" y="398"/>
                  <a:pt x="1425" y="398"/>
                  <a:pt x="1425" y="398"/>
                </a:cubicBezTo>
                <a:cubicBezTo>
                  <a:pt x="1424" y="399"/>
                  <a:pt x="1424" y="401"/>
                  <a:pt x="1425" y="402"/>
                </a:cubicBezTo>
                <a:cubicBezTo>
                  <a:pt x="1426" y="403"/>
                  <a:pt x="1427" y="403"/>
                  <a:pt x="1427" y="403"/>
                </a:cubicBezTo>
                <a:cubicBezTo>
                  <a:pt x="1428" y="403"/>
                  <a:pt x="1429" y="403"/>
                  <a:pt x="1429" y="402"/>
                </a:cubicBezTo>
                <a:cubicBezTo>
                  <a:pt x="1438" y="394"/>
                  <a:pt x="1438" y="394"/>
                  <a:pt x="1438" y="394"/>
                </a:cubicBezTo>
                <a:cubicBezTo>
                  <a:pt x="1439" y="393"/>
                  <a:pt x="1439" y="391"/>
                  <a:pt x="1438" y="390"/>
                </a:cubicBezTo>
                <a:close/>
                <a:moveTo>
                  <a:pt x="1488" y="340"/>
                </a:moveTo>
                <a:cubicBezTo>
                  <a:pt x="1486" y="339"/>
                  <a:pt x="1484" y="339"/>
                  <a:pt x="1483" y="340"/>
                </a:cubicBezTo>
                <a:cubicBezTo>
                  <a:pt x="1445" y="378"/>
                  <a:pt x="1445" y="378"/>
                  <a:pt x="1445" y="378"/>
                </a:cubicBezTo>
                <a:cubicBezTo>
                  <a:pt x="1443" y="380"/>
                  <a:pt x="1443" y="382"/>
                  <a:pt x="1445" y="383"/>
                </a:cubicBezTo>
                <a:cubicBezTo>
                  <a:pt x="1445" y="383"/>
                  <a:pt x="1446" y="384"/>
                  <a:pt x="1447" y="384"/>
                </a:cubicBezTo>
                <a:cubicBezTo>
                  <a:pt x="1448" y="384"/>
                  <a:pt x="1448" y="383"/>
                  <a:pt x="1449" y="383"/>
                </a:cubicBezTo>
                <a:cubicBezTo>
                  <a:pt x="1488" y="344"/>
                  <a:pt x="1488" y="344"/>
                  <a:pt x="1488" y="344"/>
                </a:cubicBezTo>
                <a:cubicBezTo>
                  <a:pt x="1489" y="343"/>
                  <a:pt x="1489" y="341"/>
                  <a:pt x="1488" y="340"/>
                </a:cubicBezTo>
                <a:close/>
                <a:moveTo>
                  <a:pt x="1561" y="269"/>
                </a:moveTo>
                <a:cubicBezTo>
                  <a:pt x="1562" y="269"/>
                  <a:pt x="1563" y="269"/>
                  <a:pt x="1563" y="269"/>
                </a:cubicBezTo>
                <a:cubicBezTo>
                  <a:pt x="1572" y="260"/>
                  <a:pt x="1572" y="260"/>
                  <a:pt x="1572" y="260"/>
                </a:cubicBezTo>
                <a:cubicBezTo>
                  <a:pt x="1573" y="259"/>
                  <a:pt x="1573" y="257"/>
                  <a:pt x="1572" y="256"/>
                </a:cubicBezTo>
                <a:cubicBezTo>
                  <a:pt x="1571" y="254"/>
                  <a:pt x="1569" y="254"/>
                  <a:pt x="1567" y="256"/>
                </a:cubicBezTo>
                <a:cubicBezTo>
                  <a:pt x="1559" y="264"/>
                  <a:pt x="1559" y="264"/>
                  <a:pt x="1559" y="264"/>
                </a:cubicBezTo>
                <a:cubicBezTo>
                  <a:pt x="1558" y="265"/>
                  <a:pt x="1558" y="267"/>
                  <a:pt x="1559" y="269"/>
                </a:cubicBezTo>
                <a:cubicBezTo>
                  <a:pt x="1559" y="269"/>
                  <a:pt x="1560" y="269"/>
                  <a:pt x="1561" y="269"/>
                </a:cubicBezTo>
                <a:close/>
                <a:moveTo>
                  <a:pt x="1390" y="442"/>
                </a:moveTo>
                <a:cubicBezTo>
                  <a:pt x="1421" y="411"/>
                  <a:pt x="1421" y="411"/>
                  <a:pt x="1421" y="411"/>
                </a:cubicBezTo>
                <a:cubicBezTo>
                  <a:pt x="1422" y="410"/>
                  <a:pt x="1422" y="408"/>
                  <a:pt x="1421" y="407"/>
                </a:cubicBezTo>
                <a:cubicBezTo>
                  <a:pt x="1419" y="406"/>
                  <a:pt x="1417" y="406"/>
                  <a:pt x="1416" y="407"/>
                </a:cubicBezTo>
                <a:cubicBezTo>
                  <a:pt x="1386" y="438"/>
                  <a:pt x="1386" y="438"/>
                  <a:pt x="1386" y="438"/>
                </a:cubicBezTo>
                <a:cubicBezTo>
                  <a:pt x="1384" y="439"/>
                  <a:pt x="1384" y="441"/>
                  <a:pt x="1386" y="442"/>
                </a:cubicBezTo>
                <a:cubicBezTo>
                  <a:pt x="1386" y="442"/>
                  <a:pt x="1387" y="443"/>
                  <a:pt x="1388" y="443"/>
                </a:cubicBezTo>
                <a:cubicBezTo>
                  <a:pt x="1389" y="443"/>
                  <a:pt x="1389" y="442"/>
                  <a:pt x="1390" y="442"/>
                </a:cubicBezTo>
                <a:close/>
                <a:moveTo>
                  <a:pt x="1381" y="442"/>
                </a:moveTo>
                <a:cubicBezTo>
                  <a:pt x="1372" y="451"/>
                  <a:pt x="1372" y="451"/>
                  <a:pt x="1372" y="451"/>
                </a:cubicBezTo>
                <a:cubicBezTo>
                  <a:pt x="1371" y="452"/>
                  <a:pt x="1371" y="454"/>
                  <a:pt x="1372" y="455"/>
                </a:cubicBezTo>
                <a:cubicBezTo>
                  <a:pt x="1373" y="456"/>
                  <a:pt x="1373" y="456"/>
                  <a:pt x="1374" y="456"/>
                </a:cubicBezTo>
                <a:cubicBezTo>
                  <a:pt x="1375" y="456"/>
                  <a:pt x="1376" y="456"/>
                  <a:pt x="1376" y="455"/>
                </a:cubicBezTo>
                <a:cubicBezTo>
                  <a:pt x="1385" y="447"/>
                  <a:pt x="1385" y="447"/>
                  <a:pt x="1385" y="447"/>
                </a:cubicBezTo>
                <a:cubicBezTo>
                  <a:pt x="1386" y="446"/>
                  <a:pt x="1386" y="444"/>
                  <a:pt x="1385" y="442"/>
                </a:cubicBezTo>
                <a:cubicBezTo>
                  <a:pt x="1384" y="441"/>
                  <a:pt x="1382" y="441"/>
                  <a:pt x="1381" y="442"/>
                </a:cubicBezTo>
                <a:close/>
                <a:moveTo>
                  <a:pt x="1537" y="287"/>
                </a:moveTo>
                <a:cubicBezTo>
                  <a:pt x="1529" y="296"/>
                  <a:pt x="1529" y="296"/>
                  <a:pt x="1529" y="296"/>
                </a:cubicBezTo>
                <a:cubicBezTo>
                  <a:pt x="1522" y="302"/>
                  <a:pt x="1522" y="302"/>
                  <a:pt x="1522" y="302"/>
                </a:cubicBezTo>
                <a:cubicBezTo>
                  <a:pt x="1521" y="303"/>
                  <a:pt x="1521" y="305"/>
                  <a:pt x="1522" y="306"/>
                </a:cubicBezTo>
                <a:cubicBezTo>
                  <a:pt x="1523" y="306"/>
                  <a:pt x="1523" y="306"/>
                  <a:pt x="1524" y="306"/>
                </a:cubicBezTo>
                <a:cubicBezTo>
                  <a:pt x="1525" y="306"/>
                  <a:pt x="1526" y="306"/>
                  <a:pt x="1526" y="306"/>
                </a:cubicBezTo>
                <a:cubicBezTo>
                  <a:pt x="1531" y="301"/>
                  <a:pt x="1531" y="301"/>
                  <a:pt x="1531" y="301"/>
                </a:cubicBezTo>
                <a:cubicBezTo>
                  <a:pt x="1531" y="300"/>
                  <a:pt x="1531" y="300"/>
                  <a:pt x="1531" y="300"/>
                </a:cubicBezTo>
                <a:cubicBezTo>
                  <a:pt x="1541" y="290"/>
                  <a:pt x="1541" y="290"/>
                  <a:pt x="1541" y="290"/>
                </a:cubicBezTo>
                <a:cubicBezTo>
                  <a:pt x="1543" y="289"/>
                  <a:pt x="1543" y="288"/>
                  <a:pt x="1541" y="286"/>
                </a:cubicBezTo>
                <a:cubicBezTo>
                  <a:pt x="1540" y="285"/>
                  <a:pt x="1538" y="285"/>
                  <a:pt x="1537" y="287"/>
                </a:cubicBezTo>
                <a:close/>
                <a:moveTo>
                  <a:pt x="1348" y="475"/>
                </a:moveTo>
                <a:cubicBezTo>
                  <a:pt x="1346" y="477"/>
                  <a:pt x="1346" y="477"/>
                  <a:pt x="1346" y="477"/>
                </a:cubicBezTo>
                <a:cubicBezTo>
                  <a:pt x="1345" y="478"/>
                  <a:pt x="1345" y="480"/>
                  <a:pt x="1346" y="481"/>
                </a:cubicBezTo>
                <a:cubicBezTo>
                  <a:pt x="1347" y="482"/>
                  <a:pt x="1348" y="482"/>
                  <a:pt x="1348" y="482"/>
                </a:cubicBezTo>
                <a:cubicBezTo>
                  <a:pt x="1349" y="482"/>
                  <a:pt x="1350" y="482"/>
                  <a:pt x="1350" y="481"/>
                </a:cubicBezTo>
                <a:cubicBezTo>
                  <a:pt x="1352" y="480"/>
                  <a:pt x="1352" y="480"/>
                  <a:pt x="1352" y="480"/>
                </a:cubicBezTo>
                <a:cubicBezTo>
                  <a:pt x="1353" y="478"/>
                  <a:pt x="1353" y="477"/>
                  <a:pt x="1352" y="475"/>
                </a:cubicBezTo>
                <a:cubicBezTo>
                  <a:pt x="1351" y="474"/>
                  <a:pt x="1349" y="474"/>
                  <a:pt x="1348" y="475"/>
                </a:cubicBezTo>
                <a:close/>
                <a:moveTo>
                  <a:pt x="1374" y="471"/>
                </a:moveTo>
                <a:cubicBezTo>
                  <a:pt x="1375" y="471"/>
                  <a:pt x="1375" y="470"/>
                  <a:pt x="1376" y="470"/>
                </a:cubicBezTo>
                <a:cubicBezTo>
                  <a:pt x="1383" y="463"/>
                  <a:pt x="1383" y="463"/>
                  <a:pt x="1383" y="463"/>
                </a:cubicBezTo>
                <a:cubicBezTo>
                  <a:pt x="1384" y="462"/>
                  <a:pt x="1384" y="460"/>
                  <a:pt x="1383" y="459"/>
                </a:cubicBezTo>
                <a:cubicBezTo>
                  <a:pt x="1381" y="458"/>
                  <a:pt x="1379" y="458"/>
                  <a:pt x="1378" y="459"/>
                </a:cubicBezTo>
                <a:cubicBezTo>
                  <a:pt x="1372" y="465"/>
                  <a:pt x="1372" y="465"/>
                  <a:pt x="1372" y="465"/>
                </a:cubicBezTo>
                <a:cubicBezTo>
                  <a:pt x="1370" y="467"/>
                  <a:pt x="1370" y="469"/>
                  <a:pt x="1372" y="470"/>
                </a:cubicBezTo>
                <a:cubicBezTo>
                  <a:pt x="1372" y="470"/>
                  <a:pt x="1373" y="471"/>
                  <a:pt x="1374" y="471"/>
                </a:cubicBezTo>
                <a:close/>
                <a:moveTo>
                  <a:pt x="1540" y="297"/>
                </a:moveTo>
                <a:cubicBezTo>
                  <a:pt x="1537" y="300"/>
                  <a:pt x="1537" y="300"/>
                  <a:pt x="1537" y="300"/>
                </a:cubicBezTo>
                <a:cubicBezTo>
                  <a:pt x="1537" y="301"/>
                  <a:pt x="1536" y="301"/>
                  <a:pt x="1536" y="301"/>
                </a:cubicBezTo>
                <a:cubicBezTo>
                  <a:pt x="1536" y="301"/>
                  <a:pt x="1536" y="301"/>
                  <a:pt x="1535" y="302"/>
                </a:cubicBezTo>
                <a:cubicBezTo>
                  <a:pt x="1530" y="307"/>
                  <a:pt x="1530" y="307"/>
                  <a:pt x="1530" y="307"/>
                </a:cubicBezTo>
                <a:cubicBezTo>
                  <a:pt x="1529" y="308"/>
                  <a:pt x="1529" y="310"/>
                  <a:pt x="1530" y="312"/>
                </a:cubicBezTo>
                <a:cubicBezTo>
                  <a:pt x="1530" y="312"/>
                  <a:pt x="1531" y="312"/>
                  <a:pt x="1532" y="312"/>
                </a:cubicBezTo>
                <a:cubicBezTo>
                  <a:pt x="1533" y="312"/>
                  <a:pt x="1534" y="312"/>
                  <a:pt x="1534" y="312"/>
                </a:cubicBezTo>
                <a:cubicBezTo>
                  <a:pt x="1540" y="306"/>
                  <a:pt x="1540" y="306"/>
                  <a:pt x="1540" y="306"/>
                </a:cubicBezTo>
                <a:cubicBezTo>
                  <a:pt x="1540" y="306"/>
                  <a:pt x="1540" y="305"/>
                  <a:pt x="1540" y="305"/>
                </a:cubicBezTo>
                <a:cubicBezTo>
                  <a:pt x="1541" y="305"/>
                  <a:pt x="1541" y="305"/>
                  <a:pt x="1541" y="305"/>
                </a:cubicBezTo>
                <a:cubicBezTo>
                  <a:pt x="1545" y="301"/>
                  <a:pt x="1545" y="301"/>
                  <a:pt x="1545" y="301"/>
                </a:cubicBezTo>
                <a:cubicBezTo>
                  <a:pt x="1546" y="300"/>
                  <a:pt x="1546" y="298"/>
                  <a:pt x="1545" y="297"/>
                </a:cubicBezTo>
                <a:cubicBezTo>
                  <a:pt x="1544" y="296"/>
                  <a:pt x="1542" y="296"/>
                  <a:pt x="1540" y="297"/>
                </a:cubicBezTo>
                <a:close/>
                <a:moveTo>
                  <a:pt x="1545" y="297"/>
                </a:moveTo>
                <a:cubicBezTo>
                  <a:pt x="1545" y="297"/>
                  <a:pt x="1546" y="297"/>
                  <a:pt x="1547" y="297"/>
                </a:cubicBezTo>
                <a:cubicBezTo>
                  <a:pt x="1548" y="297"/>
                  <a:pt x="1549" y="297"/>
                  <a:pt x="1549" y="297"/>
                </a:cubicBezTo>
                <a:cubicBezTo>
                  <a:pt x="1576" y="269"/>
                  <a:pt x="1576" y="269"/>
                  <a:pt x="1576" y="269"/>
                </a:cubicBezTo>
                <a:cubicBezTo>
                  <a:pt x="1578" y="268"/>
                  <a:pt x="1578" y="266"/>
                  <a:pt x="1576" y="265"/>
                </a:cubicBezTo>
                <a:cubicBezTo>
                  <a:pt x="1575" y="264"/>
                  <a:pt x="1573" y="264"/>
                  <a:pt x="1572" y="265"/>
                </a:cubicBezTo>
                <a:cubicBezTo>
                  <a:pt x="1545" y="292"/>
                  <a:pt x="1545" y="292"/>
                  <a:pt x="1545" y="292"/>
                </a:cubicBezTo>
                <a:cubicBezTo>
                  <a:pt x="1544" y="293"/>
                  <a:pt x="1544" y="295"/>
                  <a:pt x="1545" y="297"/>
                </a:cubicBezTo>
                <a:close/>
                <a:moveTo>
                  <a:pt x="1468" y="369"/>
                </a:moveTo>
                <a:cubicBezTo>
                  <a:pt x="1467" y="370"/>
                  <a:pt x="1467" y="370"/>
                  <a:pt x="1467" y="370"/>
                </a:cubicBezTo>
                <a:cubicBezTo>
                  <a:pt x="1465" y="372"/>
                  <a:pt x="1465" y="374"/>
                  <a:pt x="1467" y="375"/>
                </a:cubicBezTo>
                <a:cubicBezTo>
                  <a:pt x="1467" y="375"/>
                  <a:pt x="1468" y="376"/>
                  <a:pt x="1469" y="376"/>
                </a:cubicBezTo>
                <a:cubicBezTo>
                  <a:pt x="1470" y="376"/>
                  <a:pt x="1470" y="375"/>
                  <a:pt x="1471" y="375"/>
                </a:cubicBezTo>
                <a:cubicBezTo>
                  <a:pt x="1472" y="373"/>
                  <a:pt x="1472" y="373"/>
                  <a:pt x="1472" y="373"/>
                </a:cubicBezTo>
                <a:cubicBezTo>
                  <a:pt x="1474" y="372"/>
                  <a:pt x="1474" y="370"/>
                  <a:pt x="1472" y="369"/>
                </a:cubicBezTo>
                <a:cubicBezTo>
                  <a:pt x="1471" y="368"/>
                  <a:pt x="1469" y="368"/>
                  <a:pt x="1468" y="369"/>
                </a:cubicBezTo>
                <a:close/>
                <a:moveTo>
                  <a:pt x="1397" y="447"/>
                </a:moveTo>
                <a:cubicBezTo>
                  <a:pt x="1398" y="447"/>
                  <a:pt x="1399" y="447"/>
                  <a:pt x="1400" y="446"/>
                </a:cubicBezTo>
                <a:cubicBezTo>
                  <a:pt x="1426" y="420"/>
                  <a:pt x="1426" y="420"/>
                  <a:pt x="1426" y="420"/>
                </a:cubicBezTo>
                <a:cubicBezTo>
                  <a:pt x="1428" y="417"/>
                  <a:pt x="1428" y="417"/>
                  <a:pt x="1428" y="417"/>
                </a:cubicBezTo>
                <a:cubicBezTo>
                  <a:pt x="1430" y="416"/>
                  <a:pt x="1430" y="414"/>
                  <a:pt x="1428" y="413"/>
                </a:cubicBezTo>
                <a:cubicBezTo>
                  <a:pt x="1427" y="412"/>
                  <a:pt x="1425" y="412"/>
                  <a:pt x="1424" y="413"/>
                </a:cubicBezTo>
                <a:cubicBezTo>
                  <a:pt x="1422" y="415"/>
                  <a:pt x="1422" y="415"/>
                  <a:pt x="1422" y="415"/>
                </a:cubicBezTo>
                <a:cubicBezTo>
                  <a:pt x="1422" y="415"/>
                  <a:pt x="1421" y="416"/>
                  <a:pt x="1421" y="416"/>
                </a:cubicBezTo>
                <a:cubicBezTo>
                  <a:pt x="1395" y="442"/>
                  <a:pt x="1395" y="442"/>
                  <a:pt x="1395" y="442"/>
                </a:cubicBezTo>
                <a:cubicBezTo>
                  <a:pt x="1394" y="443"/>
                  <a:pt x="1394" y="445"/>
                  <a:pt x="1395" y="446"/>
                </a:cubicBezTo>
                <a:cubicBezTo>
                  <a:pt x="1396" y="447"/>
                  <a:pt x="1397" y="447"/>
                  <a:pt x="1397" y="447"/>
                </a:cubicBezTo>
                <a:close/>
                <a:moveTo>
                  <a:pt x="1431" y="420"/>
                </a:moveTo>
                <a:cubicBezTo>
                  <a:pt x="1402" y="449"/>
                  <a:pt x="1402" y="449"/>
                  <a:pt x="1402" y="449"/>
                </a:cubicBezTo>
                <a:cubicBezTo>
                  <a:pt x="1400" y="451"/>
                  <a:pt x="1400" y="453"/>
                  <a:pt x="1402" y="454"/>
                </a:cubicBezTo>
                <a:cubicBezTo>
                  <a:pt x="1402" y="454"/>
                  <a:pt x="1403" y="455"/>
                  <a:pt x="1404" y="455"/>
                </a:cubicBezTo>
                <a:cubicBezTo>
                  <a:pt x="1405" y="455"/>
                  <a:pt x="1405" y="454"/>
                  <a:pt x="1406" y="454"/>
                </a:cubicBezTo>
                <a:cubicBezTo>
                  <a:pt x="1435" y="424"/>
                  <a:pt x="1435" y="424"/>
                  <a:pt x="1435" y="424"/>
                </a:cubicBezTo>
                <a:cubicBezTo>
                  <a:pt x="1436" y="423"/>
                  <a:pt x="1436" y="421"/>
                  <a:pt x="1435" y="420"/>
                </a:cubicBezTo>
                <a:cubicBezTo>
                  <a:pt x="1434" y="419"/>
                  <a:pt x="1432" y="419"/>
                  <a:pt x="1431" y="420"/>
                </a:cubicBezTo>
                <a:close/>
                <a:moveTo>
                  <a:pt x="1578" y="277"/>
                </a:moveTo>
                <a:cubicBezTo>
                  <a:pt x="1577" y="276"/>
                  <a:pt x="1575" y="276"/>
                  <a:pt x="1574" y="277"/>
                </a:cubicBezTo>
                <a:cubicBezTo>
                  <a:pt x="1560" y="291"/>
                  <a:pt x="1560" y="291"/>
                  <a:pt x="1560" y="291"/>
                </a:cubicBezTo>
                <a:cubicBezTo>
                  <a:pt x="1553" y="298"/>
                  <a:pt x="1553" y="298"/>
                  <a:pt x="1553" y="298"/>
                </a:cubicBezTo>
                <a:cubicBezTo>
                  <a:pt x="1552" y="300"/>
                  <a:pt x="1552" y="301"/>
                  <a:pt x="1553" y="303"/>
                </a:cubicBezTo>
                <a:cubicBezTo>
                  <a:pt x="1553" y="303"/>
                  <a:pt x="1554" y="304"/>
                  <a:pt x="1555" y="304"/>
                </a:cubicBezTo>
                <a:cubicBezTo>
                  <a:pt x="1556" y="304"/>
                  <a:pt x="1556" y="303"/>
                  <a:pt x="1557" y="303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8" y="282"/>
                  <a:pt x="1578" y="282"/>
                  <a:pt x="1578" y="282"/>
                </a:cubicBezTo>
                <a:cubicBezTo>
                  <a:pt x="1579" y="280"/>
                  <a:pt x="1579" y="279"/>
                  <a:pt x="1578" y="277"/>
                </a:cubicBezTo>
                <a:close/>
                <a:moveTo>
                  <a:pt x="1361" y="497"/>
                </a:moveTo>
                <a:cubicBezTo>
                  <a:pt x="1362" y="497"/>
                  <a:pt x="1363" y="497"/>
                  <a:pt x="1363" y="497"/>
                </a:cubicBezTo>
                <a:cubicBezTo>
                  <a:pt x="1368" y="492"/>
                  <a:pt x="1368" y="492"/>
                  <a:pt x="1368" y="492"/>
                </a:cubicBezTo>
                <a:cubicBezTo>
                  <a:pt x="1369" y="491"/>
                  <a:pt x="1369" y="489"/>
                  <a:pt x="1368" y="488"/>
                </a:cubicBezTo>
                <a:cubicBezTo>
                  <a:pt x="1367" y="486"/>
                  <a:pt x="1365" y="486"/>
                  <a:pt x="1364" y="488"/>
                </a:cubicBezTo>
                <a:cubicBezTo>
                  <a:pt x="1359" y="492"/>
                  <a:pt x="1359" y="492"/>
                  <a:pt x="1359" y="492"/>
                </a:cubicBezTo>
                <a:cubicBezTo>
                  <a:pt x="1358" y="493"/>
                  <a:pt x="1358" y="495"/>
                  <a:pt x="1359" y="497"/>
                </a:cubicBezTo>
                <a:cubicBezTo>
                  <a:pt x="1359" y="497"/>
                  <a:pt x="1360" y="497"/>
                  <a:pt x="1361" y="497"/>
                </a:cubicBezTo>
                <a:close/>
                <a:moveTo>
                  <a:pt x="1381" y="478"/>
                </a:moveTo>
                <a:cubicBezTo>
                  <a:pt x="1381" y="478"/>
                  <a:pt x="1382" y="478"/>
                  <a:pt x="1383" y="477"/>
                </a:cubicBezTo>
                <a:cubicBezTo>
                  <a:pt x="1388" y="472"/>
                  <a:pt x="1388" y="472"/>
                  <a:pt x="1388" y="472"/>
                </a:cubicBezTo>
                <a:cubicBezTo>
                  <a:pt x="1389" y="470"/>
                  <a:pt x="1389" y="468"/>
                  <a:pt x="1388" y="467"/>
                </a:cubicBezTo>
                <a:cubicBezTo>
                  <a:pt x="1387" y="466"/>
                  <a:pt x="1385" y="466"/>
                  <a:pt x="1384" y="467"/>
                </a:cubicBezTo>
                <a:cubicBezTo>
                  <a:pt x="1379" y="473"/>
                  <a:pt x="1379" y="473"/>
                  <a:pt x="1379" y="473"/>
                </a:cubicBezTo>
                <a:cubicBezTo>
                  <a:pt x="1377" y="474"/>
                  <a:pt x="1377" y="476"/>
                  <a:pt x="1379" y="477"/>
                </a:cubicBezTo>
                <a:cubicBezTo>
                  <a:pt x="1379" y="478"/>
                  <a:pt x="1380" y="478"/>
                  <a:pt x="1381" y="478"/>
                </a:cubicBezTo>
                <a:close/>
                <a:moveTo>
                  <a:pt x="1535" y="316"/>
                </a:moveTo>
                <a:cubicBezTo>
                  <a:pt x="1535" y="317"/>
                  <a:pt x="1535" y="317"/>
                  <a:pt x="1535" y="317"/>
                </a:cubicBezTo>
                <a:cubicBezTo>
                  <a:pt x="1533" y="318"/>
                  <a:pt x="1533" y="320"/>
                  <a:pt x="1535" y="321"/>
                </a:cubicBezTo>
                <a:cubicBezTo>
                  <a:pt x="1535" y="321"/>
                  <a:pt x="1536" y="322"/>
                  <a:pt x="1537" y="322"/>
                </a:cubicBezTo>
                <a:cubicBezTo>
                  <a:pt x="1538" y="322"/>
                  <a:pt x="1538" y="321"/>
                  <a:pt x="1539" y="321"/>
                </a:cubicBezTo>
                <a:cubicBezTo>
                  <a:pt x="1539" y="320"/>
                  <a:pt x="1539" y="320"/>
                  <a:pt x="1539" y="320"/>
                </a:cubicBezTo>
                <a:cubicBezTo>
                  <a:pt x="1541" y="319"/>
                  <a:pt x="1541" y="317"/>
                  <a:pt x="1539" y="316"/>
                </a:cubicBezTo>
                <a:cubicBezTo>
                  <a:pt x="1538" y="315"/>
                  <a:pt x="1536" y="315"/>
                  <a:pt x="1535" y="316"/>
                </a:cubicBezTo>
                <a:close/>
                <a:moveTo>
                  <a:pt x="1488" y="363"/>
                </a:moveTo>
                <a:cubicBezTo>
                  <a:pt x="1487" y="364"/>
                  <a:pt x="1487" y="366"/>
                  <a:pt x="1488" y="367"/>
                </a:cubicBezTo>
                <a:cubicBezTo>
                  <a:pt x="1489" y="368"/>
                  <a:pt x="1490" y="368"/>
                  <a:pt x="1490" y="368"/>
                </a:cubicBezTo>
                <a:cubicBezTo>
                  <a:pt x="1491" y="368"/>
                  <a:pt x="1492" y="368"/>
                  <a:pt x="1492" y="367"/>
                </a:cubicBezTo>
                <a:cubicBezTo>
                  <a:pt x="1499" y="361"/>
                  <a:pt x="1499" y="361"/>
                  <a:pt x="1499" y="361"/>
                </a:cubicBezTo>
                <a:cubicBezTo>
                  <a:pt x="1500" y="359"/>
                  <a:pt x="1500" y="357"/>
                  <a:pt x="1499" y="356"/>
                </a:cubicBezTo>
                <a:cubicBezTo>
                  <a:pt x="1498" y="355"/>
                  <a:pt x="1496" y="355"/>
                  <a:pt x="1495" y="356"/>
                </a:cubicBezTo>
                <a:lnTo>
                  <a:pt x="1488" y="363"/>
                </a:lnTo>
                <a:close/>
                <a:moveTo>
                  <a:pt x="1362" y="503"/>
                </a:moveTo>
                <a:cubicBezTo>
                  <a:pt x="1359" y="506"/>
                  <a:pt x="1359" y="506"/>
                  <a:pt x="1359" y="506"/>
                </a:cubicBezTo>
                <a:cubicBezTo>
                  <a:pt x="1358" y="507"/>
                  <a:pt x="1358" y="509"/>
                  <a:pt x="1359" y="510"/>
                </a:cubicBezTo>
                <a:cubicBezTo>
                  <a:pt x="1360" y="511"/>
                  <a:pt x="1361" y="511"/>
                  <a:pt x="1361" y="511"/>
                </a:cubicBezTo>
                <a:cubicBezTo>
                  <a:pt x="1362" y="511"/>
                  <a:pt x="1363" y="511"/>
                  <a:pt x="1364" y="510"/>
                </a:cubicBezTo>
                <a:cubicBezTo>
                  <a:pt x="1366" y="508"/>
                  <a:pt x="1366" y="508"/>
                  <a:pt x="1366" y="508"/>
                </a:cubicBezTo>
                <a:cubicBezTo>
                  <a:pt x="1367" y="507"/>
                  <a:pt x="1367" y="505"/>
                  <a:pt x="1366" y="503"/>
                </a:cubicBezTo>
                <a:cubicBezTo>
                  <a:pt x="1365" y="502"/>
                  <a:pt x="1363" y="502"/>
                  <a:pt x="1362" y="503"/>
                </a:cubicBezTo>
                <a:close/>
                <a:moveTo>
                  <a:pt x="1378" y="496"/>
                </a:moveTo>
                <a:cubicBezTo>
                  <a:pt x="1379" y="495"/>
                  <a:pt x="1379" y="493"/>
                  <a:pt x="1378" y="492"/>
                </a:cubicBezTo>
                <a:cubicBezTo>
                  <a:pt x="1376" y="491"/>
                  <a:pt x="1374" y="491"/>
                  <a:pt x="1373" y="492"/>
                </a:cubicBezTo>
                <a:cubicBezTo>
                  <a:pt x="1366" y="499"/>
                  <a:pt x="1366" y="499"/>
                  <a:pt x="1366" y="499"/>
                </a:cubicBezTo>
                <a:cubicBezTo>
                  <a:pt x="1365" y="500"/>
                  <a:pt x="1365" y="502"/>
                  <a:pt x="1366" y="503"/>
                </a:cubicBezTo>
                <a:cubicBezTo>
                  <a:pt x="1367" y="504"/>
                  <a:pt x="1368" y="504"/>
                  <a:pt x="1369" y="504"/>
                </a:cubicBezTo>
                <a:cubicBezTo>
                  <a:pt x="1369" y="504"/>
                  <a:pt x="1370" y="504"/>
                  <a:pt x="1371" y="503"/>
                </a:cubicBezTo>
                <a:lnTo>
                  <a:pt x="1378" y="496"/>
                </a:lnTo>
                <a:close/>
                <a:moveTo>
                  <a:pt x="1387" y="486"/>
                </a:moveTo>
                <a:cubicBezTo>
                  <a:pt x="1387" y="486"/>
                  <a:pt x="1388" y="486"/>
                  <a:pt x="1389" y="485"/>
                </a:cubicBezTo>
                <a:cubicBezTo>
                  <a:pt x="1393" y="480"/>
                  <a:pt x="1393" y="480"/>
                  <a:pt x="1393" y="480"/>
                </a:cubicBezTo>
                <a:cubicBezTo>
                  <a:pt x="1395" y="479"/>
                  <a:pt x="1395" y="477"/>
                  <a:pt x="1393" y="476"/>
                </a:cubicBezTo>
                <a:cubicBezTo>
                  <a:pt x="1392" y="475"/>
                  <a:pt x="1390" y="475"/>
                  <a:pt x="1389" y="476"/>
                </a:cubicBezTo>
                <a:cubicBezTo>
                  <a:pt x="1384" y="481"/>
                  <a:pt x="1384" y="481"/>
                  <a:pt x="1384" y="481"/>
                </a:cubicBezTo>
                <a:cubicBezTo>
                  <a:pt x="1383" y="482"/>
                  <a:pt x="1383" y="484"/>
                  <a:pt x="1384" y="485"/>
                </a:cubicBezTo>
                <a:cubicBezTo>
                  <a:pt x="1385" y="486"/>
                  <a:pt x="1386" y="486"/>
                  <a:pt x="1387" y="486"/>
                </a:cubicBezTo>
                <a:close/>
                <a:moveTo>
                  <a:pt x="1493" y="380"/>
                </a:moveTo>
                <a:cubicBezTo>
                  <a:pt x="1494" y="380"/>
                  <a:pt x="1494" y="379"/>
                  <a:pt x="1495" y="379"/>
                </a:cubicBezTo>
                <a:cubicBezTo>
                  <a:pt x="1499" y="375"/>
                  <a:pt x="1499" y="375"/>
                  <a:pt x="1499" y="375"/>
                </a:cubicBezTo>
                <a:cubicBezTo>
                  <a:pt x="1500" y="374"/>
                  <a:pt x="1500" y="372"/>
                  <a:pt x="1499" y="371"/>
                </a:cubicBezTo>
                <a:cubicBezTo>
                  <a:pt x="1497" y="370"/>
                  <a:pt x="1495" y="370"/>
                  <a:pt x="1494" y="371"/>
                </a:cubicBezTo>
                <a:cubicBezTo>
                  <a:pt x="1491" y="374"/>
                  <a:pt x="1491" y="374"/>
                  <a:pt x="1491" y="374"/>
                </a:cubicBezTo>
                <a:cubicBezTo>
                  <a:pt x="1489" y="376"/>
                  <a:pt x="1489" y="378"/>
                  <a:pt x="1491" y="379"/>
                </a:cubicBezTo>
                <a:cubicBezTo>
                  <a:pt x="1491" y="379"/>
                  <a:pt x="1492" y="380"/>
                  <a:pt x="1493" y="380"/>
                </a:cubicBezTo>
                <a:close/>
                <a:moveTo>
                  <a:pt x="1412" y="460"/>
                </a:moveTo>
                <a:cubicBezTo>
                  <a:pt x="1413" y="460"/>
                  <a:pt x="1414" y="460"/>
                  <a:pt x="1414" y="460"/>
                </a:cubicBezTo>
                <a:cubicBezTo>
                  <a:pt x="1440" y="434"/>
                  <a:pt x="1440" y="434"/>
                  <a:pt x="1440" y="434"/>
                </a:cubicBezTo>
                <a:cubicBezTo>
                  <a:pt x="1441" y="433"/>
                  <a:pt x="1441" y="431"/>
                  <a:pt x="1440" y="430"/>
                </a:cubicBezTo>
                <a:cubicBezTo>
                  <a:pt x="1439" y="428"/>
                  <a:pt x="1437" y="428"/>
                  <a:pt x="1435" y="430"/>
                </a:cubicBezTo>
                <a:cubicBezTo>
                  <a:pt x="1410" y="455"/>
                  <a:pt x="1410" y="455"/>
                  <a:pt x="1410" y="455"/>
                </a:cubicBezTo>
                <a:cubicBezTo>
                  <a:pt x="1409" y="456"/>
                  <a:pt x="1409" y="458"/>
                  <a:pt x="1410" y="460"/>
                </a:cubicBezTo>
                <a:cubicBezTo>
                  <a:pt x="1410" y="460"/>
                  <a:pt x="1411" y="460"/>
                  <a:pt x="1412" y="460"/>
                </a:cubicBezTo>
                <a:close/>
                <a:moveTo>
                  <a:pt x="1384" y="503"/>
                </a:moveTo>
                <a:cubicBezTo>
                  <a:pt x="1386" y="502"/>
                  <a:pt x="1386" y="500"/>
                  <a:pt x="1384" y="499"/>
                </a:cubicBezTo>
                <a:cubicBezTo>
                  <a:pt x="1383" y="498"/>
                  <a:pt x="1381" y="498"/>
                  <a:pt x="1380" y="499"/>
                </a:cubicBezTo>
                <a:cubicBezTo>
                  <a:pt x="1371" y="508"/>
                  <a:pt x="1371" y="508"/>
                  <a:pt x="1371" y="508"/>
                </a:cubicBezTo>
                <a:cubicBezTo>
                  <a:pt x="1370" y="509"/>
                  <a:pt x="1370" y="511"/>
                  <a:pt x="1371" y="512"/>
                </a:cubicBezTo>
                <a:cubicBezTo>
                  <a:pt x="1372" y="513"/>
                  <a:pt x="1373" y="513"/>
                  <a:pt x="1373" y="513"/>
                </a:cubicBezTo>
                <a:cubicBezTo>
                  <a:pt x="1374" y="513"/>
                  <a:pt x="1375" y="513"/>
                  <a:pt x="1375" y="512"/>
                </a:cubicBezTo>
                <a:lnTo>
                  <a:pt x="1384" y="503"/>
                </a:lnTo>
                <a:close/>
                <a:moveTo>
                  <a:pt x="1431" y="457"/>
                </a:moveTo>
                <a:cubicBezTo>
                  <a:pt x="1441" y="447"/>
                  <a:pt x="1441" y="447"/>
                  <a:pt x="1441" y="447"/>
                </a:cubicBezTo>
                <a:cubicBezTo>
                  <a:pt x="1442" y="446"/>
                  <a:pt x="1442" y="444"/>
                  <a:pt x="1441" y="443"/>
                </a:cubicBezTo>
                <a:cubicBezTo>
                  <a:pt x="1440" y="441"/>
                  <a:pt x="1438" y="441"/>
                  <a:pt x="1436" y="443"/>
                </a:cubicBezTo>
                <a:cubicBezTo>
                  <a:pt x="1427" y="452"/>
                  <a:pt x="1427" y="452"/>
                  <a:pt x="1427" y="452"/>
                </a:cubicBezTo>
                <a:cubicBezTo>
                  <a:pt x="1426" y="454"/>
                  <a:pt x="1426" y="455"/>
                  <a:pt x="1427" y="457"/>
                </a:cubicBezTo>
                <a:cubicBezTo>
                  <a:pt x="1427" y="457"/>
                  <a:pt x="1428" y="458"/>
                  <a:pt x="1429" y="458"/>
                </a:cubicBezTo>
                <a:cubicBezTo>
                  <a:pt x="1430" y="458"/>
                  <a:pt x="1430" y="457"/>
                  <a:pt x="1431" y="457"/>
                </a:cubicBezTo>
                <a:close/>
                <a:moveTo>
                  <a:pt x="1388" y="496"/>
                </a:moveTo>
                <a:cubicBezTo>
                  <a:pt x="1388" y="496"/>
                  <a:pt x="1389" y="497"/>
                  <a:pt x="1390" y="497"/>
                </a:cubicBezTo>
                <a:cubicBezTo>
                  <a:pt x="1391" y="497"/>
                  <a:pt x="1391" y="496"/>
                  <a:pt x="1392" y="496"/>
                </a:cubicBezTo>
                <a:cubicBezTo>
                  <a:pt x="1402" y="486"/>
                  <a:pt x="1402" y="486"/>
                  <a:pt x="1402" y="486"/>
                </a:cubicBezTo>
                <a:cubicBezTo>
                  <a:pt x="1403" y="485"/>
                  <a:pt x="1403" y="483"/>
                  <a:pt x="1402" y="481"/>
                </a:cubicBezTo>
                <a:cubicBezTo>
                  <a:pt x="1401" y="480"/>
                  <a:pt x="1399" y="480"/>
                  <a:pt x="1398" y="481"/>
                </a:cubicBezTo>
                <a:cubicBezTo>
                  <a:pt x="1388" y="491"/>
                  <a:pt x="1388" y="491"/>
                  <a:pt x="1388" y="491"/>
                </a:cubicBezTo>
                <a:cubicBezTo>
                  <a:pt x="1386" y="493"/>
                  <a:pt x="1386" y="495"/>
                  <a:pt x="1388" y="496"/>
                </a:cubicBezTo>
                <a:close/>
                <a:moveTo>
                  <a:pt x="1418" y="470"/>
                </a:moveTo>
                <a:cubicBezTo>
                  <a:pt x="1427" y="461"/>
                  <a:pt x="1427" y="461"/>
                  <a:pt x="1427" y="461"/>
                </a:cubicBezTo>
                <a:cubicBezTo>
                  <a:pt x="1428" y="460"/>
                  <a:pt x="1428" y="458"/>
                  <a:pt x="1427" y="457"/>
                </a:cubicBezTo>
                <a:cubicBezTo>
                  <a:pt x="1425" y="456"/>
                  <a:pt x="1424" y="456"/>
                  <a:pt x="1423" y="457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4" y="465"/>
                  <a:pt x="1414" y="465"/>
                  <a:pt x="1414" y="465"/>
                </a:cubicBezTo>
                <a:cubicBezTo>
                  <a:pt x="1413" y="466"/>
                  <a:pt x="1413" y="468"/>
                  <a:pt x="1414" y="470"/>
                </a:cubicBezTo>
                <a:cubicBezTo>
                  <a:pt x="1415" y="470"/>
                  <a:pt x="1415" y="470"/>
                  <a:pt x="1416" y="470"/>
                </a:cubicBezTo>
                <a:cubicBezTo>
                  <a:pt x="1417" y="470"/>
                  <a:pt x="1418" y="470"/>
                  <a:pt x="1418" y="470"/>
                </a:cubicBezTo>
                <a:close/>
                <a:moveTo>
                  <a:pt x="1378" y="519"/>
                </a:moveTo>
                <a:cubicBezTo>
                  <a:pt x="1379" y="520"/>
                  <a:pt x="1380" y="520"/>
                  <a:pt x="1380" y="520"/>
                </a:cubicBezTo>
                <a:cubicBezTo>
                  <a:pt x="1381" y="520"/>
                  <a:pt x="1382" y="520"/>
                  <a:pt x="1382" y="519"/>
                </a:cubicBezTo>
                <a:cubicBezTo>
                  <a:pt x="1391" y="511"/>
                  <a:pt x="1391" y="511"/>
                  <a:pt x="1391" y="511"/>
                </a:cubicBezTo>
                <a:cubicBezTo>
                  <a:pt x="1392" y="509"/>
                  <a:pt x="1392" y="507"/>
                  <a:pt x="1391" y="506"/>
                </a:cubicBezTo>
                <a:cubicBezTo>
                  <a:pt x="1390" y="505"/>
                  <a:pt x="1388" y="505"/>
                  <a:pt x="1387" y="506"/>
                </a:cubicBezTo>
                <a:cubicBezTo>
                  <a:pt x="1378" y="515"/>
                  <a:pt x="1378" y="515"/>
                  <a:pt x="1378" y="515"/>
                </a:cubicBezTo>
                <a:cubicBezTo>
                  <a:pt x="1377" y="516"/>
                  <a:pt x="1377" y="518"/>
                  <a:pt x="1378" y="519"/>
                </a:cubicBezTo>
                <a:close/>
                <a:moveTo>
                  <a:pt x="1394" y="507"/>
                </a:moveTo>
                <a:cubicBezTo>
                  <a:pt x="1395" y="507"/>
                  <a:pt x="1395" y="506"/>
                  <a:pt x="1396" y="506"/>
                </a:cubicBezTo>
                <a:cubicBezTo>
                  <a:pt x="1408" y="493"/>
                  <a:pt x="1408" y="493"/>
                  <a:pt x="1408" y="493"/>
                </a:cubicBezTo>
                <a:cubicBezTo>
                  <a:pt x="1410" y="492"/>
                  <a:pt x="1410" y="490"/>
                  <a:pt x="1408" y="489"/>
                </a:cubicBezTo>
                <a:cubicBezTo>
                  <a:pt x="1407" y="488"/>
                  <a:pt x="1405" y="488"/>
                  <a:pt x="1404" y="489"/>
                </a:cubicBezTo>
                <a:cubicBezTo>
                  <a:pt x="1392" y="501"/>
                  <a:pt x="1392" y="501"/>
                  <a:pt x="1392" y="501"/>
                </a:cubicBezTo>
                <a:cubicBezTo>
                  <a:pt x="1390" y="503"/>
                  <a:pt x="1390" y="504"/>
                  <a:pt x="1392" y="506"/>
                </a:cubicBezTo>
                <a:cubicBezTo>
                  <a:pt x="1392" y="506"/>
                  <a:pt x="1393" y="507"/>
                  <a:pt x="1394" y="507"/>
                </a:cubicBezTo>
                <a:close/>
                <a:moveTo>
                  <a:pt x="1382" y="529"/>
                </a:moveTo>
                <a:cubicBezTo>
                  <a:pt x="1381" y="528"/>
                  <a:pt x="1379" y="528"/>
                  <a:pt x="1378" y="529"/>
                </a:cubicBezTo>
                <a:cubicBezTo>
                  <a:pt x="1376" y="531"/>
                  <a:pt x="1376" y="531"/>
                  <a:pt x="1376" y="531"/>
                </a:cubicBezTo>
                <a:cubicBezTo>
                  <a:pt x="1374" y="533"/>
                  <a:pt x="1374" y="534"/>
                  <a:pt x="1376" y="536"/>
                </a:cubicBezTo>
                <a:cubicBezTo>
                  <a:pt x="1376" y="536"/>
                  <a:pt x="1377" y="537"/>
                  <a:pt x="1378" y="537"/>
                </a:cubicBezTo>
                <a:cubicBezTo>
                  <a:pt x="1379" y="537"/>
                  <a:pt x="1379" y="536"/>
                  <a:pt x="1380" y="536"/>
                </a:cubicBezTo>
                <a:cubicBezTo>
                  <a:pt x="1382" y="534"/>
                  <a:pt x="1382" y="534"/>
                  <a:pt x="1382" y="534"/>
                </a:cubicBezTo>
                <a:cubicBezTo>
                  <a:pt x="1383" y="533"/>
                  <a:pt x="1383" y="531"/>
                  <a:pt x="1382" y="529"/>
                </a:cubicBezTo>
                <a:close/>
                <a:moveTo>
                  <a:pt x="1385" y="529"/>
                </a:moveTo>
                <a:cubicBezTo>
                  <a:pt x="1386" y="529"/>
                  <a:pt x="1387" y="529"/>
                  <a:pt x="1388" y="528"/>
                </a:cubicBezTo>
                <a:cubicBezTo>
                  <a:pt x="1410" y="506"/>
                  <a:pt x="1410" y="506"/>
                  <a:pt x="1410" y="506"/>
                </a:cubicBezTo>
                <a:cubicBezTo>
                  <a:pt x="1411" y="505"/>
                  <a:pt x="1411" y="503"/>
                  <a:pt x="1410" y="502"/>
                </a:cubicBezTo>
                <a:cubicBezTo>
                  <a:pt x="1408" y="501"/>
                  <a:pt x="1406" y="501"/>
                  <a:pt x="1405" y="502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82" y="524"/>
                  <a:pt x="1382" y="524"/>
                  <a:pt x="1382" y="524"/>
                </a:cubicBezTo>
                <a:cubicBezTo>
                  <a:pt x="1381" y="525"/>
                  <a:pt x="1382" y="527"/>
                  <a:pt x="1383" y="528"/>
                </a:cubicBezTo>
                <a:cubicBezTo>
                  <a:pt x="1383" y="529"/>
                  <a:pt x="1385" y="529"/>
                  <a:pt x="1385" y="529"/>
                </a:cubicBezTo>
                <a:close/>
                <a:moveTo>
                  <a:pt x="1498" y="417"/>
                </a:moveTo>
                <a:cubicBezTo>
                  <a:pt x="1499" y="417"/>
                  <a:pt x="1499" y="416"/>
                  <a:pt x="1500" y="416"/>
                </a:cubicBezTo>
                <a:cubicBezTo>
                  <a:pt x="1510" y="406"/>
                  <a:pt x="1510" y="406"/>
                  <a:pt x="1510" y="406"/>
                </a:cubicBezTo>
                <a:cubicBezTo>
                  <a:pt x="1511" y="404"/>
                  <a:pt x="1511" y="403"/>
                  <a:pt x="1510" y="401"/>
                </a:cubicBezTo>
                <a:cubicBezTo>
                  <a:pt x="1509" y="400"/>
                  <a:pt x="1507" y="400"/>
                  <a:pt x="1506" y="401"/>
                </a:cubicBezTo>
                <a:cubicBezTo>
                  <a:pt x="1496" y="411"/>
                  <a:pt x="1496" y="411"/>
                  <a:pt x="1496" y="411"/>
                </a:cubicBezTo>
                <a:cubicBezTo>
                  <a:pt x="1494" y="413"/>
                  <a:pt x="1494" y="415"/>
                  <a:pt x="1496" y="416"/>
                </a:cubicBezTo>
                <a:cubicBezTo>
                  <a:pt x="1496" y="416"/>
                  <a:pt x="1497" y="417"/>
                  <a:pt x="1498" y="417"/>
                </a:cubicBezTo>
                <a:close/>
                <a:moveTo>
                  <a:pt x="1384" y="537"/>
                </a:moveTo>
                <a:cubicBezTo>
                  <a:pt x="1383" y="538"/>
                  <a:pt x="1383" y="538"/>
                  <a:pt x="1383" y="538"/>
                </a:cubicBezTo>
                <a:cubicBezTo>
                  <a:pt x="1381" y="539"/>
                  <a:pt x="1381" y="541"/>
                  <a:pt x="1383" y="543"/>
                </a:cubicBezTo>
                <a:cubicBezTo>
                  <a:pt x="1383" y="543"/>
                  <a:pt x="1384" y="544"/>
                  <a:pt x="1385" y="544"/>
                </a:cubicBezTo>
                <a:cubicBezTo>
                  <a:pt x="1386" y="544"/>
                  <a:pt x="1386" y="543"/>
                  <a:pt x="1387" y="543"/>
                </a:cubicBezTo>
                <a:cubicBezTo>
                  <a:pt x="1388" y="542"/>
                  <a:pt x="1388" y="542"/>
                  <a:pt x="1388" y="542"/>
                </a:cubicBezTo>
                <a:cubicBezTo>
                  <a:pt x="1389" y="541"/>
                  <a:pt x="1389" y="539"/>
                  <a:pt x="1388" y="537"/>
                </a:cubicBezTo>
                <a:cubicBezTo>
                  <a:pt x="1387" y="536"/>
                  <a:pt x="1385" y="536"/>
                  <a:pt x="1384" y="537"/>
                </a:cubicBezTo>
                <a:close/>
                <a:moveTo>
                  <a:pt x="1409" y="519"/>
                </a:moveTo>
                <a:cubicBezTo>
                  <a:pt x="1410" y="519"/>
                  <a:pt x="1411" y="519"/>
                  <a:pt x="1411" y="519"/>
                </a:cubicBezTo>
                <a:cubicBezTo>
                  <a:pt x="1414" y="515"/>
                  <a:pt x="1414" y="515"/>
                  <a:pt x="1414" y="515"/>
                </a:cubicBezTo>
                <a:cubicBezTo>
                  <a:pt x="1416" y="514"/>
                  <a:pt x="1416" y="512"/>
                  <a:pt x="1414" y="511"/>
                </a:cubicBezTo>
                <a:cubicBezTo>
                  <a:pt x="1413" y="510"/>
                  <a:pt x="1411" y="510"/>
                  <a:pt x="1410" y="511"/>
                </a:cubicBezTo>
                <a:cubicBezTo>
                  <a:pt x="1407" y="514"/>
                  <a:pt x="1407" y="514"/>
                  <a:pt x="1407" y="514"/>
                </a:cubicBezTo>
                <a:cubicBezTo>
                  <a:pt x="1406" y="515"/>
                  <a:pt x="1406" y="517"/>
                  <a:pt x="1407" y="519"/>
                </a:cubicBezTo>
                <a:cubicBezTo>
                  <a:pt x="1407" y="519"/>
                  <a:pt x="1408" y="519"/>
                  <a:pt x="1409" y="519"/>
                </a:cubicBezTo>
                <a:close/>
                <a:moveTo>
                  <a:pt x="1406" y="523"/>
                </a:moveTo>
                <a:cubicBezTo>
                  <a:pt x="1408" y="522"/>
                  <a:pt x="1408" y="520"/>
                  <a:pt x="1406" y="519"/>
                </a:cubicBezTo>
                <a:cubicBezTo>
                  <a:pt x="1405" y="518"/>
                  <a:pt x="1403" y="518"/>
                  <a:pt x="1402" y="519"/>
                </a:cubicBezTo>
                <a:cubicBezTo>
                  <a:pt x="1388" y="533"/>
                  <a:pt x="1388" y="533"/>
                  <a:pt x="1388" y="533"/>
                </a:cubicBezTo>
                <a:cubicBezTo>
                  <a:pt x="1387" y="534"/>
                  <a:pt x="1387" y="536"/>
                  <a:pt x="1388" y="537"/>
                </a:cubicBezTo>
                <a:cubicBezTo>
                  <a:pt x="1389" y="538"/>
                  <a:pt x="1389" y="538"/>
                  <a:pt x="1390" y="538"/>
                </a:cubicBezTo>
                <a:cubicBezTo>
                  <a:pt x="1391" y="538"/>
                  <a:pt x="1392" y="538"/>
                  <a:pt x="1392" y="537"/>
                </a:cubicBezTo>
                <a:lnTo>
                  <a:pt x="1406" y="523"/>
                </a:lnTo>
                <a:close/>
                <a:moveTo>
                  <a:pt x="1498" y="430"/>
                </a:moveTo>
                <a:cubicBezTo>
                  <a:pt x="1499" y="430"/>
                  <a:pt x="1500" y="430"/>
                  <a:pt x="1501" y="429"/>
                </a:cubicBezTo>
                <a:cubicBezTo>
                  <a:pt x="1513" y="417"/>
                  <a:pt x="1513" y="417"/>
                  <a:pt x="1513" y="417"/>
                </a:cubicBezTo>
                <a:cubicBezTo>
                  <a:pt x="1514" y="415"/>
                  <a:pt x="1514" y="413"/>
                  <a:pt x="1513" y="412"/>
                </a:cubicBezTo>
                <a:cubicBezTo>
                  <a:pt x="1512" y="411"/>
                  <a:pt x="1510" y="411"/>
                  <a:pt x="1509" y="412"/>
                </a:cubicBezTo>
                <a:cubicBezTo>
                  <a:pt x="1496" y="425"/>
                  <a:pt x="1496" y="425"/>
                  <a:pt x="1496" y="425"/>
                </a:cubicBezTo>
                <a:cubicBezTo>
                  <a:pt x="1495" y="426"/>
                  <a:pt x="1495" y="428"/>
                  <a:pt x="1496" y="429"/>
                </a:cubicBezTo>
                <a:cubicBezTo>
                  <a:pt x="1497" y="430"/>
                  <a:pt x="1498" y="430"/>
                  <a:pt x="1498" y="430"/>
                </a:cubicBezTo>
                <a:close/>
                <a:moveTo>
                  <a:pt x="1503" y="440"/>
                </a:moveTo>
                <a:cubicBezTo>
                  <a:pt x="1504" y="440"/>
                  <a:pt x="1504" y="439"/>
                  <a:pt x="1505" y="439"/>
                </a:cubicBezTo>
                <a:cubicBezTo>
                  <a:pt x="1506" y="438"/>
                  <a:pt x="1506" y="438"/>
                  <a:pt x="1506" y="438"/>
                </a:cubicBezTo>
                <a:cubicBezTo>
                  <a:pt x="1506" y="437"/>
                  <a:pt x="1507" y="437"/>
                  <a:pt x="1507" y="436"/>
                </a:cubicBezTo>
                <a:cubicBezTo>
                  <a:pt x="1507" y="436"/>
                  <a:pt x="1508" y="436"/>
                  <a:pt x="1508" y="436"/>
                </a:cubicBezTo>
                <a:cubicBezTo>
                  <a:pt x="1512" y="432"/>
                  <a:pt x="1512" y="432"/>
                  <a:pt x="1512" y="432"/>
                </a:cubicBezTo>
                <a:cubicBezTo>
                  <a:pt x="1513" y="430"/>
                  <a:pt x="1513" y="428"/>
                  <a:pt x="1512" y="427"/>
                </a:cubicBezTo>
                <a:cubicBezTo>
                  <a:pt x="1511" y="426"/>
                  <a:pt x="1509" y="426"/>
                  <a:pt x="1508" y="427"/>
                </a:cubicBezTo>
                <a:cubicBezTo>
                  <a:pt x="1504" y="431"/>
                  <a:pt x="1504" y="431"/>
                  <a:pt x="1504" y="431"/>
                </a:cubicBezTo>
                <a:cubicBezTo>
                  <a:pt x="1503" y="432"/>
                  <a:pt x="1503" y="432"/>
                  <a:pt x="1503" y="433"/>
                </a:cubicBezTo>
                <a:cubicBezTo>
                  <a:pt x="1502" y="433"/>
                  <a:pt x="1502" y="433"/>
                  <a:pt x="1502" y="433"/>
                </a:cubicBezTo>
                <a:cubicBezTo>
                  <a:pt x="1501" y="434"/>
                  <a:pt x="1501" y="434"/>
                  <a:pt x="1501" y="434"/>
                </a:cubicBezTo>
                <a:cubicBezTo>
                  <a:pt x="1499" y="436"/>
                  <a:pt x="1499" y="437"/>
                  <a:pt x="1501" y="439"/>
                </a:cubicBezTo>
                <a:cubicBezTo>
                  <a:pt x="1501" y="439"/>
                  <a:pt x="1502" y="440"/>
                  <a:pt x="1503" y="440"/>
                </a:cubicBezTo>
                <a:close/>
                <a:moveTo>
                  <a:pt x="1411" y="529"/>
                </a:moveTo>
                <a:cubicBezTo>
                  <a:pt x="1409" y="527"/>
                  <a:pt x="1408" y="527"/>
                  <a:pt x="1406" y="529"/>
                </a:cubicBezTo>
                <a:cubicBezTo>
                  <a:pt x="1393" y="542"/>
                  <a:pt x="1393" y="542"/>
                  <a:pt x="1393" y="542"/>
                </a:cubicBezTo>
                <a:cubicBezTo>
                  <a:pt x="1392" y="543"/>
                  <a:pt x="1392" y="545"/>
                  <a:pt x="1393" y="547"/>
                </a:cubicBezTo>
                <a:cubicBezTo>
                  <a:pt x="1393" y="547"/>
                  <a:pt x="1394" y="547"/>
                  <a:pt x="1395" y="547"/>
                </a:cubicBezTo>
                <a:cubicBezTo>
                  <a:pt x="1396" y="547"/>
                  <a:pt x="1397" y="547"/>
                  <a:pt x="1397" y="547"/>
                </a:cubicBezTo>
                <a:cubicBezTo>
                  <a:pt x="1411" y="533"/>
                  <a:pt x="1411" y="533"/>
                  <a:pt x="1411" y="533"/>
                </a:cubicBezTo>
                <a:cubicBezTo>
                  <a:pt x="1412" y="532"/>
                  <a:pt x="1412" y="530"/>
                  <a:pt x="1411" y="529"/>
                </a:cubicBezTo>
                <a:close/>
                <a:moveTo>
                  <a:pt x="1518" y="431"/>
                </a:moveTo>
                <a:cubicBezTo>
                  <a:pt x="1516" y="433"/>
                  <a:pt x="1516" y="433"/>
                  <a:pt x="1516" y="433"/>
                </a:cubicBezTo>
                <a:cubicBezTo>
                  <a:pt x="1514" y="435"/>
                  <a:pt x="1514" y="436"/>
                  <a:pt x="1516" y="438"/>
                </a:cubicBezTo>
                <a:cubicBezTo>
                  <a:pt x="1516" y="438"/>
                  <a:pt x="1517" y="439"/>
                  <a:pt x="1518" y="439"/>
                </a:cubicBezTo>
                <a:cubicBezTo>
                  <a:pt x="1519" y="439"/>
                  <a:pt x="1519" y="438"/>
                  <a:pt x="1520" y="438"/>
                </a:cubicBezTo>
                <a:cubicBezTo>
                  <a:pt x="1523" y="435"/>
                  <a:pt x="1523" y="435"/>
                  <a:pt x="1523" y="435"/>
                </a:cubicBezTo>
                <a:cubicBezTo>
                  <a:pt x="1524" y="434"/>
                  <a:pt x="1524" y="432"/>
                  <a:pt x="1523" y="431"/>
                </a:cubicBezTo>
                <a:cubicBezTo>
                  <a:pt x="1521" y="429"/>
                  <a:pt x="1519" y="429"/>
                  <a:pt x="1518" y="431"/>
                </a:cubicBezTo>
                <a:close/>
                <a:moveTo>
                  <a:pt x="1485" y="471"/>
                </a:moveTo>
                <a:cubicBezTo>
                  <a:pt x="1486" y="471"/>
                  <a:pt x="1487" y="471"/>
                  <a:pt x="1487" y="470"/>
                </a:cubicBezTo>
                <a:cubicBezTo>
                  <a:pt x="1501" y="456"/>
                  <a:pt x="1501" y="456"/>
                  <a:pt x="1501" y="456"/>
                </a:cubicBezTo>
                <a:cubicBezTo>
                  <a:pt x="1502" y="455"/>
                  <a:pt x="1502" y="453"/>
                  <a:pt x="1501" y="452"/>
                </a:cubicBezTo>
                <a:cubicBezTo>
                  <a:pt x="1500" y="451"/>
                  <a:pt x="1498" y="451"/>
                  <a:pt x="1497" y="452"/>
                </a:cubicBezTo>
                <a:cubicBezTo>
                  <a:pt x="1483" y="466"/>
                  <a:pt x="1483" y="466"/>
                  <a:pt x="1483" y="466"/>
                </a:cubicBezTo>
                <a:cubicBezTo>
                  <a:pt x="1482" y="467"/>
                  <a:pt x="1482" y="469"/>
                  <a:pt x="1483" y="470"/>
                </a:cubicBezTo>
                <a:cubicBezTo>
                  <a:pt x="1484" y="471"/>
                  <a:pt x="1484" y="471"/>
                  <a:pt x="1485" y="471"/>
                </a:cubicBezTo>
                <a:close/>
                <a:moveTo>
                  <a:pt x="1417" y="536"/>
                </a:moveTo>
                <a:cubicBezTo>
                  <a:pt x="1416" y="535"/>
                  <a:pt x="1414" y="535"/>
                  <a:pt x="1413" y="536"/>
                </a:cubicBezTo>
                <a:cubicBezTo>
                  <a:pt x="1398" y="551"/>
                  <a:pt x="1398" y="551"/>
                  <a:pt x="1398" y="551"/>
                </a:cubicBezTo>
                <a:cubicBezTo>
                  <a:pt x="1397" y="552"/>
                  <a:pt x="1397" y="554"/>
                  <a:pt x="1398" y="555"/>
                </a:cubicBezTo>
                <a:cubicBezTo>
                  <a:pt x="1399" y="556"/>
                  <a:pt x="1400" y="556"/>
                  <a:pt x="1401" y="556"/>
                </a:cubicBezTo>
                <a:cubicBezTo>
                  <a:pt x="1401" y="556"/>
                  <a:pt x="1402" y="556"/>
                  <a:pt x="1403" y="555"/>
                </a:cubicBezTo>
                <a:cubicBezTo>
                  <a:pt x="1417" y="541"/>
                  <a:pt x="1417" y="541"/>
                  <a:pt x="1417" y="541"/>
                </a:cubicBezTo>
                <a:cubicBezTo>
                  <a:pt x="1418" y="539"/>
                  <a:pt x="1418" y="537"/>
                  <a:pt x="1417" y="536"/>
                </a:cubicBezTo>
                <a:close/>
                <a:moveTo>
                  <a:pt x="1425" y="547"/>
                </a:moveTo>
                <a:cubicBezTo>
                  <a:pt x="1425" y="547"/>
                  <a:pt x="1425" y="547"/>
                  <a:pt x="1425" y="547"/>
                </a:cubicBezTo>
                <a:cubicBezTo>
                  <a:pt x="1428" y="544"/>
                  <a:pt x="1428" y="544"/>
                  <a:pt x="1428" y="544"/>
                </a:cubicBezTo>
                <a:cubicBezTo>
                  <a:pt x="1429" y="542"/>
                  <a:pt x="1429" y="540"/>
                  <a:pt x="1428" y="539"/>
                </a:cubicBezTo>
                <a:cubicBezTo>
                  <a:pt x="1427" y="538"/>
                  <a:pt x="1425" y="538"/>
                  <a:pt x="1424" y="539"/>
                </a:cubicBezTo>
                <a:cubicBezTo>
                  <a:pt x="1421" y="542"/>
                  <a:pt x="1421" y="542"/>
                  <a:pt x="1421" y="542"/>
                </a:cubicBezTo>
                <a:cubicBezTo>
                  <a:pt x="1420" y="542"/>
                  <a:pt x="1420" y="543"/>
                  <a:pt x="1420" y="543"/>
                </a:cubicBezTo>
                <a:cubicBezTo>
                  <a:pt x="1420" y="543"/>
                  <a:pt x="1420" y="543"/>
                  <a:pt x="1420" y="543"/>
                </a:cubicBezTo>
                <a:cubicBezTo>
                  <a:pt x="1406" y="557"/>
                  <a:pt x="1406" y="557"/>
                  <a:pt x="1406" y="557"/>
                </a:cubicBezTo>
                <a:cubicBezTo>
                  <a:pt x="1405" y="558"/>
                  <a:pt x="1405" y="560"/>
                  <a:pt x="1406" y="561"/>
                </a:cubicBezTo>
                <a:cubicBezTo>
                  <a:pt x="1407" y="562"/>
                  <a:pt x="1408" y="562"/>
                  <a:pt x="1408" y="562"/>
                </a:cubicBezTo>
                <a:cubicBezTo>
                  <a:pt x="1409" y="562"/>
                  <a:pt x="1410" y="562"/>
                  <a:pt x="1411" y="561"/>
                </a:cubicBezTo>
                <a:cubicBezTo>
                  <a:pt x="1424" y="547"/>
                  <a:pt x="1424" y="547"/>
                  <a:pt x="1424" y="547"/>
                </a:cubicBezTo>
                <a:cubicBezTo>
                  <a:pt x="1425" y="547"/>
                  <a:pt x="1425" y="547"/>
                  <a:pt x="1425" y="547"/>
                </a:cubicBezTo>
                <a:close/>
                <a:moveTo>
                  <a:pt x="1521" y="442"/>
                </a:moveTo>
                <a:cubicBezTo>
                  <a:pt x="1519" y="444"/>
                  <a:pt x="1519" y="444"/>
                  <a:pt x="1519" y="444"/>
                </a:cubicBezTo>
                <a:cubicBezTo>
                  <a:pt x="1519" y="444"/>
                  <a:pt x="1518" y="445"/>
                  <a:pt x="1518" y="446"/>
                </a:cubicBezTo>
                <a:cubicBezTo>
                  <a:pt x="1518" y="446"/>
                  <a:pt x="1517" y="446"/>
                  <a:pt x="1516" y="447"/>
                </a:cubicBezTo>
                <a:cubicBezTo>
                  <a:pt x="1510" y="453"/>
                  <a:pt x="1510" y="453"/>
                  <a:pt x="1510" y="453"/>
                </a:cubicBezTo>
                <a:cubicBezTo>
                  <a:pt x="1509" y="454"/>
                  <a:pt x="1509" y="456"/>
                  <a:pt x="1510" y="457"/>
                </a:cubicBezTo>
                <a:cubicBezTo>
                  <a:pt x="1511" y="458"/>
                  <a:pt x="1512" y="458"/>
                  <a:pt x="1513" y="458"/>
                </a:cubicBezTo>
                <a:cubicBezTo>
                  <a:pt x="1513" y="458"/>
                  <a:pt x="1514" y="458"/>
                  <a:pt x="1515" y="457"/>
                </a:cubicBezTo>
                <a:cubicBezTo>
                  <a:pt x="1521" y="451"/>
                  <a:pt x="1521" y="451"/>
                  <a:pt x="1521" y="451"/>
                </a:cubicBezTo>
                <a:cubicBezTo>
                  <a:pt x="1521" y="450"/>
                  <a:pt x="1522" y="450"/>
                  <a:pt x="1522" y="449"/>
                </a:cubicBezTo>
                <a:cubicBezTo>
                  <a:pt x="1522" y="449"/>
                  <a:pt x="1523" y="449"/>
                  <a:pt x="1523" y="448"/>
                </a:cubicBezTo>
                <a:cubicBezTo>
                  <a:pt x="1525" y="446"/>
                  <a:pt x="1525" y="446"/>
                  <a:pt x="1525" y="446"/>
                </a:cubicBezTo>
                <a:cubicBezTo>
                  <a:pt x="1527" y="445"/>
                  <a:pt x="1527" y="443"/>
                  <a:pt x="1525" y="442"/>
                </a:cubicBezTo>
                <a:cubicBezTo>
                  <a:pt x="1524" y="441"/>
                  <a:pt x="1522" y="441"/>
                  <a:pt x="1521" y="442"/>
                </a:cubicBezTo>
                <a:close/>
                <a:moveTo>
                  <a:pt x="1531" y="446"/>
                </a:moveTo>
                <a:cubicBezTo>
                  <a:pt x="1526" y="451"/>
                  <a:pt x="1526" y="451"/>
                  <a:pt x="1526" y="451"/>
                </a:cubicBezTo>
                <a:cubicBezTo>
                  <a:pt x="1525" y="452"/>
                  <a:pt x="1525" y="452"/>
                  <a:pt x="1525" y="453"/>
                </a:cubicBezTo>
                <a:cubicBezTo>
                  <a:pt x="1524" y="453"/>
                  <a:pt x="1524" y="453"/>
                  <a:pt x="1523" y="454"/>
                </a:cubicBezTo>
                <a:cubicBezTo>
                  <a:pt x="1515" y="462"/>
                  <a:pt x="1515" y="462"/>
                  <a:pt x="1515" y="462"/>
                </a:cubicBezTo>
                <a:cubicBezTo>
                  <a:pt x="1514" y="463"/>
                  <a:pt x="1514" y="465"/>
                  <a:pt x="1515" y="466"/>
                </a:cubicBezTo>
                <a:cubicBezTo>
                  <a:pt x="1516" y="467"/>
                  <a:pt x="1516" y="467"/>
                  <a:pt x="1517" y="467"/>
                </a:cubicBezTo>
                <a:cubicBezTo>
                  <a:pt x="1518" y="467"/>
                  <a:pt x="1519" y="467"/>
                  <a:pt x="1519" y="466"/>
                </a:cubicBezTo>
                <a:cubicBezTo>
                  <a:pt x="1527" y="458"/>
                  <a:pt x="1527" y="458"/>
                  <a:pt x="1527" y="458"/>
                </a:cubicBezTo>
                <a:cubicBezTo>
                  <a:pt x="1528" y="458"/>
                  <a:pt x="1528" y="457"/>
                  <a:pt x="1528" y="456"/>
                </a:cubicBezTo>
                <a:cubicBezTo>
                  <a:pt x="1529" y="456"/>
                  <a:pt x="1530" y="456"/>
                  <a:pt x="1530" y="455"/>
                </a:cubicBezTo>
                <a:cubicBezTo>
                  <a:pt x="1535" y="451"/>
                  <a:pt x="1535" y="451"/>
                  <a:pt x="1535" y="451"/>
                </a:cubicBezTo>
                <a:cubicBezTo>
                  <a:pt x="1536" y="450"/>
                  <a:pt x="1536" y="448"/>
                  <a:pt x="1535" y="446"/>
                </a:cubicBezTo>
                <a:cubicBezTo>
                  <a:pt x="1534" y="445"/>
                  <a:pt x="1532" y="445"/>
                  <a:pt x="1531" y="446"/>
                </a:cubicBezTo>
                <a:close/>
                <a:moveTo>
                  <a:pt x="1423" y="562"/>
                </a:moveTo>
                <a:cubicBezTo>
                  <a:pt x="1424" y="561"/>
                  <a:pt x="1424" y="559"/>
                  <a:pt x="1423" y="558"/>
                </a:cubicBezTo>
                <a:cubicBezTo>
                  <a:pt x="1422" y="557"/>
                  <a:pt x="1420" y="557"/>
                  <a:pt x="1419" y="558"/>
                </a:cubicBezTo>
                <a:cubicBezTo>
                  <a:pt x="1416" y="561"/>
                  <a:pt x="1416" y="561"/>
                  <a:pt x="1416" y="561"/>
                </a:cubicBezTo>
                <a:cubicBezTo>
                  <a:pt x="1415" y="562"/>
                  <a:pt x="1415" y="564"/>
                  <a:pt x="1416" y="565"/>
                </a:cubicBezTo>
                <a:cubicBezTo>
                  <a:pt x="1416" y="566"/>
                  <a:pt x="1417" y="566"/>
                  <a:pt x="1418" y="566"/>
                </a:cubicBezTo>
                <a:cubicBezTo>
                  <a:pt x="1419" y="566"/>
                  <a:pt x="1420" y="566"/>
                  <a:pt x="1420" y="565"/>
                </a:cubicBezTo>
                <a:lnTo>
                  <a:pt x="1423" y="562"/>
                </a:lnTo>
                <a:close/>
                <a:moveTo>
                  <a:pt x="1446" y="539"/>
                </a:moveTo>
                <a:cubicBezTo>
                  <a:pt x="1446" y="539"/>
                  <a:pt x="1447" y="538"/>
                  <a:pt x="1448" y="538"/>
                </a:cubicBezTo>
                <a:cubicBezTo>
                  <a:pt x="1497" y="489"/>
                  <a:pt x="1497" y="489"/>
                  <a:pt x="1497" y="489"/>
                </a:cubicBezTo>
                <a:cubicBezTo>
                  <a:pt x="1498" y="488"/>
                  <a:pt x="1498" y="486"/>
                  <a:pt x="1497" y="485"/>
                </a:cubicBezTo>
                <a:cubicBezTo>
                  <a:pt x="1495" y="483"/>
                  <a:pt x="1493" y="483"/>
                  <a:pt x="1492" y="485"/>
                </a:cubicBezTo>
                <a:cubicBezTo>
                  <a:pt x="1443" y="533"/>
                  <a:pt x="1443" y="533"/>
                  <a:pt x="1443" y="533"/>
                </a:cubicBezTo>
                <a:cubicBezTo>
                  <a:pt x="1442" y="535"/>
                  <a:pt x="1442" y="537"/>
                  <a:pt x="1443" y="538"/>
                </a:cubicBezTo>
                <a:cubicBezTo>
                  <a:pt x="1444" y="538"/>
                  <a:pt x="1445" y="539"/>
                  <a:pt x="1446" y="539"/>
                </a:cubicBezTo>
                <a:close/>
                <a:moveTo>
                  <a:pt x="1535" y="464"/>
                </a:moveTo>
                <a:cubicBezTo>
                  <a:pt x="1537" y="463"/>
                  <a:pt x="1537" y="463"/>
                  <a:pt x="1537" y="463"/>
                </a:cubicBezTo>
                <a:cubicBezTo>
                  <a:pt x="1538" y="462"/>
                  <a:pt x="1538" y="460"/>
                  <a:pt x="1537" y="459"/>
                </a:cubicBezTo>
                <a:cubicBezTo>
                  <a:pt x="1536" y="457"/>
                  <a:pt x="1534" y="457"/>
                  <a:pt x="1532" y="459"/>
                </a:cubicBezTo>
                <a:cubicBezTo>
                  <a:pt x="1531" y="460"/>
                  <a:pt x="1531" y="460"/>
                  <a:pt x="1531" y="460"/>
                </a:cubicBezTo>
                <a:cubicBezTo>
                  <a:pt x="1530" y="461"/>
                  <a:pt x="1530" y="463"/>
                  <a:pt x="1531" y="464"/>
                </a:cubicBezTo>
                <a:cubicBezTo>
                  <a:pt x="1531" y="465"/>
                  <a:pt x="1532" y="465"/>
                  <a:pt x="1533" y="465"/>
                </a:cubicBezTo>
                <a:cubicBezTo>
                  <a:pt x="1534" y="465"/>
                  <a:pt x="1535" y="465"/>
                  <a:pt x="1535" y="464"/>
                </a:cubicBezTo>
                <a:close/>
                <a:moveTo>
                  <a:pt x="1432" y="563"/>
                </a:moveTo>
                <a:cubicBezTo>
                  <a:pt x="1431" y="562"/>
                  <a:pt x="1429" y="562"/>
                  <a:pt x="1428" y="563"/>
                </a:cubicBezTo>
                <a:cubicBezTo>
                  <a:pt x="1420" y="571"/>
                  <a:pt x="1420" y="571"/>
                  <a:pt x="1420" y="571"/>
                </a:cubicBezTo>
                <a:cubicBezTo>
                  <a:pt x="1419" y="572"/>
                  <a:pt x="1419" y="574"/>
                  <a:pt x="1420" y="575"/>
                </a:cubicBezTo>
                <a:cubicBezTo>
                  <a:pt x="1421" y="576"/>
                  <a:pt x="1421" y="576"/>
                  <a:pt x="1422" y="576"/>
                </a:cubicBezTo>
                <a:cubicBezTo>
                  <a:pt x="1423" y="576"/>
                  <a:pt x="1424" y="576"/>
                  <a:pt x="1424" y="575"/>
                </a:cubicBezTo>
                <a:cubicBezTo>
                  <a:pt x="1432" y="568"/>
                  <a:pt x="1432" y="568"/>
                  <a:pt x="1432" y="568"/>
                </a:cubicBezTo>
                <a:cubicBezTo>
                  <a:pt x="1433" y="566"/>
                  <a:pt x="1433" y="564"/>
                  <a:pt x="1432" y="563"/>
                </a:cubicBezTo>
                <a:close/>
                <a:moveTo>
                  <a:pt x="1493" y="502"/>
                </a:moveTo>
                <a:cubicBezTo>
                  <a:pt x="1492" y="501"/>
                  <a:pt x="1490" y="501"/>
                  <a:pt x="1489" y="502"/>
                </a:cubicBezTo>
                <a:cubicBezTo>
                  <a:pt x="1447" y="544"/>
                  <a:pt x="1447" y="544"/>
                  <a:pt x="1447" y="544"/>
                </a:cubicBezTo>
                <a:cubicBezTo>
                  <a:pt x="1446" y="545"/>
                  <a:pt x="1446" y="547"/>
                  <a:pt x="1447" y="548"/>
                </a:cubicBezTo>
                <a:cubicBezTo>
                  <a:pt x="1448" y="549"/>
                  <a:pt x="1449" y="549"/>
                  <a:pt x="1450" y="549"/>
                </a:cubicBezTo>
                <a:cubicBezTo>
                  <a:pt x="1450" y="549"/>
                  <a:pt x="1451" y="549"/>
                  <a:pt x="1452" y="548"/>
                </a:cubicBezTo>
                <a:cubicBezTo>
                  <a:pt x="1493" y="507"/>
                  <a:pt x="1493" y="507"/>
                  <a:pt x="1493" y="507"/>
                </a:cubicBezTo>
                <a:cubicBezTo>
                  <a:pt x="1494" y="505"/>
                  <a:pt x="1494" y="503"/>
                  <a:pt x="1493" y="502"/>
                </a:cubicBezTo>
                <a:close/>
                <a:moveTo>
                  <a:pt x="1528" y="471"/>
                </a:moveTo>
                <a:cubicBezTo>
                  <a:pt x="1529" y="470"/>
                  <a:pt x="1529" y="468"/>
                  <a:pt x="1528" y="467"/>
                </a:cubicBezTo>
                <a:cubicBezTo>
                  <a:pt x="1527" y="466"/>
                  <a:pt x="1525" y="466"/>
                  <a:pt x="1524" y="467"/>
                </a:cubicBezTo>
                <a:cubicBezTo>
                  <a:pt x="1518" y="473"/>
                  <a:pt x="1518" y="473"/>
                  <a:pt x="1518" y="473"/>
                </a:cubicBezTo>
                <a:cubicBezTo>
                  <a:pt x="1518" y="473"/>
                  <a:pt x="1517" y="474"/>
                  <a:pt x="1517" y="474"/>
                </a:cubicBezTo>
                <a:cubicBezTo>
                  <a:pt x="1517" y="474"/>
                  <a:pt x="1516" y="475"/>
                  <a:pt x="1516" y="475"/>
                </a:cubicBezTo>
                <a:cubicBezTo>
                  <a:pt x="1513" y="477"/>
                  <a:pt x="1513" y="477"/>
                  <a:pt x="1513" y="477"/>
                </a:cubicBezTo>
                <a:cubicBezTo>
                  <a:pt x="1512" y="479"/>
                  <a:pt x="1512" y="481"/>
                  <a:pt x="1513" y="482"/>
                </a:cubicBezTo>
                <a:cubicBezTo>
                  <a:pt x="1514" y="482"/>
                  <a:pt x="1515" y="483"/>
                  <a:pt x="1516" y="483"/>
                </a:cubicBezTo>
                <a:cubicBezTo>
                  <a:pt x="1516" y="483"/>
                  <a:pt x="1517" y="482"/>
                  <a:pt x="1518" y="482"/>
                </a:cubicBezTo>
                <a:cubicBezTo>
                  <a:pt x="1520" y="480"/>
                  <a:pt x="1520" y="480"/>
                  <a:pt x="1520" y="480"/>
                </a:cubicBezTo>
                <a:cubicBezTo>
                  <a:pt x="1521" y="479"/>
                  <a:pt x="1521" y="478"/>
                  <a:pt x="1521" y="478"/>
                </a:cubicBezTo>
                <a:cubicBezTo>
                  <a:pt x="1521" y="478"/>
                  <a:pt x="1522" y="478"/>
                  <a:pt x="1522" y="477"/>
                </a:cubicBezTo>
                <a:lnTo>
                  <a:pt x="1528" y="471"/>
                </a:lnTo>
                <a:close/>
                <a:moveTo>
                  <a:pt x="1513" y="487"/>
                </a:moveTo>
                <a:cubicBezTo>
                  <a:pt x="1514" y="485"/>
                  <a:pt x="1514" y="483"/>
                  <a:pt x="1513" y="482"/>
                </a:cubicBezTo>
                <a:cubicBezTo>
                  <a:pt x="1512" y="481"/>
                  <a:pt x="1510" y="481"/>
                  <a:pt x="1509" y="482"/>
                </a:cubicBezTo>
                <a:cubicBezTo>
                  <a:pt x="1507" y="484"/>
                  <a:pt x="1507" y="484"/>
                  <a:pt x="1507" y="484"/>
                </a:cubicBezTo>
                <a:cubicBezTo>
                  <a:pt x="1506" y="485"/>
                  <a:pt x="1506" y="487"/>
                  <a:pt x="1507" y="488"/>
                </a:cubicBezTo>
                <a:cubicBezTo>
                  <a:pt x="1508" y="489"/>
                  <a:pt x="1508" y="489"/>
                  <a:pt x="1509" y="489"/>
                </a:cubicBezTo>
                <a:cubicBezTo>
                  <a:pt x="1510" y="489"/>
                  <a:pt x="1511" y="489"/>
                  <a:pt x="1511" y="488"/>
                </a:cubicBezTo>
                <a:lnTo>
                  <a:pt x="1513" y="487"/>
                </a:lnTo>
                <a:close/>
                <a:moveTo>
                  <a:pt x="1497" y="512"/>
                </a:moveTo>
                <a:cubicBezTo>
                  <a:pt x="1496" y="511"/>
                  <a:pt x="1494" y="511"/>
                  <a:pt x="1493" y="512"/>
                </a:cubicBezTo>
                <a:cubicBezTo>
                  <a:pt x="1459" y="545"/>
                  <a:pt x="1459" y="545"/>
                  <a:pt x="1459" y="545"/>
                </a:cubicBezTo>
                <a:cubicBezTo>
                  <a:pt x="1458" y="547"/>
                  <a:pt x="1458" y="549"/>
                  <a:pt x="1459" y="550"/>
                </a:cubicBezTo>
                <a:cubicBezTo>
                  <a:pt x="1460" y="550"/>
                  <a:pt x="1461" y="551"/>
                  <a:pt x="1462" y="551"/>
                </a:cubicBezTo>
                <a:cubicBezTo>
                  <a:pt x="1462" y="551"/>
                  <a:pt x="1463" y="550"/>
                  <a:pt x="1464" y="550"/>
                </a:cubicBezTo>
                <a:cubicBezTo>
                  <a:pt x="1497" y="516"/>
                  <a:pt x="1497" y="516"/>
                  <a:pt x="1497" y="516"/>
                </a:cubicBezTo>
                <a:cubicBezTo>
                  <a:pt x="1498" y="515"/>
                  <a:pt x="1498" y="513"/>
                  <a:pt x="1497" y="512"/>
                </a:cubicBezTo>
                <a:close/>
                <a:moveTo>
                  <a:pt x="1442" y="567"/>
                </a:moveTo>
                <a:cubicBezTo>
                  <a:pt x="1441" y="566"/>
                  <a:pt x="1439" y="566"/>
                  <a:pt x="1438" y="567"/>
                </a:cubicBezTo>
                <a:cubicBezTo>
                  <a:pt x="1430" y="575"/>
                  <a:pt x="1430" y="575"/>
                  <a:pt x="1430" y="575"/>
                </a:cubicBezTo>
                <a:cubicBezTo>
                  <a:pt x="1429" y="576"/>
                  <a:pt x="1429" y="578"/>
                  <a:pt x="1430" y="579"/>
                </a:cubicBezTo>
                <a:cubicBezTo>
                  <a:pt x="1430" y="580"/>
                  <a:pt x="1431" y="580"/>
                  <a:pt x="1432" y="580"/>
                </a:cubicBezTo>
                <a:cubicBezTo>
                  <a:pt x="1433" y="580"/>
                  <a:pt x="1434" y="580"/>
                  <a:pt x="1434" y="579"/>
                </a:cubicBezTo>
                <a:cubicBezTo>
                  <a:pt x="1442" y="571"/>
                  <a:pt x="1442" y="571"/>
                  <a:pt x="1442" y="571"/>
                </a:cubicBezTo>
                <a:cubicBezTo>
                  <a:pt x="1443" y="570"/>
                  <a:pt x="1443" y="568"/>
                  <a:pt x="1442" y="567"/>
                </a:cubicBezTo>
                <a:close/>
                <a:moveTo>
                  <a:pt x="1528" y="484"/>
                </a:moveTo>
                <a:cubicBezTo>
                  <a:pt x="1529" y="484"/>
                  <a:pt x="1530" y="484"/>
                  <a:pt x="1530" y="483"/>
                </a:cubicBezTo>
                <a:cubicBezTo>
                  <a:pt x="1541" y="472"/>
                  <a:pt x="1541" y="472"/>
                  <a:pt x="1541" y="472"/>
                </a:cubicBezTo>
                <a:cubicBezTo>
                  <a:pt x="1543" y="471"/>
                  <a:pt x="1543" y="469"/>
                  <a:pt x="1541" y="468"/>
                </a:cubicBezTo>
                <a:cubicBezTo>
                  <a:pt x="1540" y="467"/>
                  <a:pt x="1538" y="467"/>
                  <a:pt x="1537" y="468"/>
                </a:cubicBezTo>
                <a:cubicBezTo>
                  <a:pt x="1526" y="479"/>
                  <a:pt x="1526" y="479"/>
                  <a:pt x="1526" y="479"/>
                </a:cubicBezTo>
                <a:cubicBezTo>
                  <a:pt x="1525" y="480"/>
                  <a:pt x="1525" y="482"/>
                  <a:pt x="1526" y="483"/>
                </a:cubicBezTo>
                <a:cubicBezTo>
                  <a:pt x="1527" y="484"/>
                  <a:pt x="1527" y="484"/>
                  <a:pt x="1528" y="484"/>
                </a:cubicBezTo>
                <a:close/>
                <a:moveTo>
                  <a:pt x="1442" y="581"/>
                </a:moveTo>
                <a:cubicBezTo>
                  <a:pt x="1443" y="582"/>
                  <a:pt x="1444" y="582"/>
                  <a:pt x="1444" y="582"/>
                </a:cubicBezTo>
                <a:cubicBezTo>
                  <a:pt x="1445" y="582"/>
                  <a:pt x="1446" y="582"/>
                  <a:pt x="1447" y="581"/>
                </a:cubicBezTo>
                <a:cubicBezTo>
                  <a:pt x="1456" y="571"/>
                  <a:pt x="1456" y="571"/>
                  <a:pt x="1456" y="571"/>
                </a:cubicBezTo>
                <a:cubicBezTo>
                  <a:pt x="1458" y="570"/>
                  <a:pt x="1458" y="568"/>
                  <a:pt x="1456" y="567"/>
                </a:cubicBezTo>
                <a:cubicBezTo>
                  <a:pt x="1455" y="566"/>
                  <a:pt x="1453" y="566"/>
                  <a:pt x="1452" y="567"/>
                </a:cubicBezTo>
                <a:cubicBezTo>
                  <a:pt x="1442" y="577"/>
                  <a:pt x="1442" y="577"/>
                  <a:pt x="1442" y="577"/>
                </a:cubicBezTo>
                <a:cubicBezTo>
                  <a:pt x="1441" y="578"/>
                  <a:pt x="1441" y="580"/>
                  <a:pt x="1442" y="581"/>
                </a:cubicBezTo>
                <a:close/>
                <a:moveTo>
                  <a:pt x="1542" y="485"/>
                </a:moveTo>
                <a:cubicBezTo>
                  <a:pt x="1544" y="484"/>
                  <a:pt x="1544" y="484"/>
                  <a:pt x="1544" y="484"/>
                </a:cubicBezTo>
                <a:cubicBezTo>
                  <a:pt x="1545" y="483"/>
                  <a:pt x="1545" y="481"/>
                  <a:pt x="1544" y="479"/>
                </a:cubicBezTo>
                <a:cubicBezTo>
                  <a:pt x="1543" y="478"/>
                  <a:pt x="1541" y="478"/>
                  <a:pt x="1539" y="479"/>
                </a:cubicBezTo>
                <a:cubicBezTo>
                  <a:pt x="1538" y="481"/>
                  <a:pt x="1538" y="481"/>
                  <a:pt x="1538" y="481"/>
                </a:cubicBezTo>
                <a:cubicBezTo>
                  <a:pt x="1538" y="481"/>
                  <a:pt x="1537" y="482"/>
                  <a:pt x="1537" y="483"/>
                </a:cubicBezTo>
                <a:cubicBezTo>
                  <a:pt x="1537" y="483"/>
                  <a:pt x="1536" y="483"/>
                  <a:pt x="1535" y="484"/>
                </a:cubicBezTo>
                <a:cubicBezTo>
                  <a:pt x="1534" y="485"/>
                  <a:pt x="1534" y="485"/>
                  <a:pt x="1534" y="485"/>
                </a:cubicBezTo>
                <a:cubicBezTo>
                  <a:pt x="1533" y="486"/>
                  <a:pt x="1533" y="488"/>
                  <a:pt x="1534" y="489"/>
                </a:cubicBezTo>
                <a:cubicBezTo>
                  <a:pt x="1534" y="490"/>
                  <a:pt x="1535" y="490"/>
                  <a:pt x="1536" y="490"/>
                </a:cubicBezTo>
                <a:cubicBezTo>
                  <a:pt x="1537" y="490"/>
                  <a:pt x="1538" y="490"/>
                  <a:pt x="1538" y="489"/>
                </a:cubicBezTo>
                <a:cubicBezTo>
                  <a:pt x="1540" y="488"/>
                  <a:pt x="1540" y="488"/>
                  <a:pt x="1540" y="488"/>
                </a:cubicBezTo>
                <a:cubicBezTo>
                  <a:pt x="1540" y="487"/>
                  <a:pt x="1540" y="487"/>
                  <a:pt x="1541" y="486"/>
                </a:cubicBezTo>
                <a:cubicBezTo>
                  <a:pt x="1541" y="486"/>
                  <a:pt x="1542" y="486"/>
                  <a:pt x="1542" y="485"/>
                </a:cubicBezTo>
                <a:close/>
                <a:moveTo>
                  <a:pt x="1487" y="537"/>
                </a:moveTo>
                <a:cubicBezTo>
                  <a:pt x="1485" y="535"/>
                  <a:pt x="1483" y="535"/>
                  <a:pt x="1482" y="537"/>
                </a:cubicBezTo>
                <a:cubicBezTo>
                  <a:pt x="1470" y="549"/>
                  <a:pt x="1470" y="549"/>
                  <a:pt x="1470" y="549"/>
                </a:cubicBezTo>
                <a:cubicBezTo>
                  <a:pt x="1469" y="550"/>
                  <a:pt x="1469" y="552"/>
                  <a:pt x="1470" y="553"/>
                </a:cubicBezTo>
                <a:cubicBezTo>
                  <a:pt x="1471" y="554"/>
                  <a:pt x="1472" y="554"/>
                  <a:pt x="1472" y="554"/>
                </a:cubicBezTo>
                <a:cubicBezTo>
                  <a:pt x="1473" y="554"/>
                  <a:pt x="1474" y="554"/>
                  <a:pt x="1475" y="553"/>
                </a:cubicBezTo>
                <a:cubicBezTo>
                  <a:pt x="1487" y="541"/>
                  <a:pt x="1487" y="541"/>
                  <a:pt x="1487" y="541"/>
                </a:cubicBezTo>
                <a:cubicBezTo>
                  <a:pt x="1488" y="540"/>
                  <a:pt x="1488" y="538"/>
                  <a:pt x="1487" y="537"/>
                </a:cubicBezTo>
                <a:close/>
                <a:moveTo>
                  <a:pt x="1497" y="540"/>
                </a:moveTo>
                <a:cubicBezTo>
                  <a:pt x="1498" y="541"/>
                  <a:pt x="1499" y="541"/>
                  <a:pt x="1499" y="541"/>
                </a:cubicBezTo>
                <a:cubicBezTo>
                  <a:pt x="1500" y="541"/>
                  <a:pt x="1501" y="541"/>
                  <a:pt x="1502" y="540"/>
                </a:cubicBezTo>
                <a:cubicBezTo>
                  <a:pt x="1510" y="532"/>
                  <a:pt x="1510" y="532"/>
                  <a:pt x="1510" y="532"/>
                </a:cubicBezTo>
                <a:cubicBezTo>
                  <a:pt x="1511" y="531"/>
                  <a:pt x="1511" y="529"/>
                  <a:pt x="1510" y="528"/>
                </a:cubicBezTo>
                <a:cubicBezTo>
                  <a:pt x="1508" y="526"/>
                  <a:pt x="1507" y="526"/>
                  <a:pt x="1505" y="528"/>
                </a:cubicBezTo>
                <a:cubicBezTo>
                  <a:pt x="1497" y="536"/>
                  <a:pt x="1497" y="536"/>
                  <a:pt x="1497" y="536"/>
                </a:cubicBezTo>
                <a:cubicBezTo>
                  <a:pt x="1496" y="537"/>
                  <a:pt x="1496" y="539"/>
                  <a:pt x="1497" y="540"/>
                </a:cubicBezTo>
                <a:close/>
                <a:moveTo>
                  <a:pt x="1458" y="583"/>
                </a:moveTo>
                <a:cubicBezTo>
                  <a:pt x="1464" y="578"/>
                  <a:pt x="1464" y="578"/>
                  <a:pt x="1464" y="578"/>
                </a:cubicBezTo>
                <a:cubicBezTo>
                  <a:pt x="1469" y="572"/>
                  <a:pt x="1469" y="572"/>
                  <a:pt x="1469" y="572"/>
                </a:cubicBezTo>
                <a:cubicBezTo>
                  <a:pt x="1471" y="571"/>
                  <a:pt x="1471" y="569"/>
                  <a:pt x="1469" y="568"/>
                </a:cubicBezTo>
                <a:cubicBezTo>
                  <a:pt x="1468" y="567"/>
                  <a:pt x="1466" y="567"/>
                  <a:pt x="1465" y="568"/>
                </a:cubicBezTo>
                <a:cubicBezTo>
                  <a:pt x="1460" y="573"/>
                  <a:pt x="1460" y="573"/>
                  <a:pt x="1460" y="573"/>
                </a:cubicBezTo>
                <a:cubicBezTo>
                  <a:pt x="1454" y="579"/>
                  <a:pt x="1454" y="579"/>
                  <a:pt x="1454" y="579"/>
                </a:cubicBezTo>
                <a:cubicBezTo>
                  <a:pt x="1453" y="580"/>
                  <a:pt x="1453" y="582"/>
                  <a:pt x="1454" y="583"/>
                </a:cubicBezTo>
                <a:cubicBezTo>
                  <a:pt x="1454" y="584"/>
                  <a:pt x="1455" y="584"/>
                  <a:pt x="1456" y="584"/>
                </a:cubicBezTo>
                <a:cubicBezTo>
                  <a:pt x="1457" y="584"/>
                  <a:pt x="1458" y="584"/>
                  <a:pt x="1458" y="583"/>
                </a:cubicBezTo>
                <a:close/>
                <a:moveTo>
                  <a:pt x="1513" y="527"/>
                </a:moveTo>
                <a:cubicBezTo>
                  <a:pt x="1514" y="527"/>
                  <a:pt x="1515" y="527"/>
                  <a:pt x="1515" y="526"/>
                </a:cubicBezTo>
                <a:cubicBezTo>
                  <a:pt x="1521" y="520"/>
                  <a:pt x="1521" y="520"/>
                  <a:pt x="1521" y="520"/>
                </a:cubicBezTo>
                <a:cubicBezTo>
                  <a:pt x="1522" y="519"/>
                  <a:pt x="1522" y="517"/>
                  <a:pt x="1521" y="516"/>
                </a:cubicBezTo>
                <a:cubicBezTo>
                  <a:pt x="1520" y="515"/>
                  <a:pt x="1518" y="515"/>
                  <a:pt x="1517" y="516"/>
                </a:cubicBezTo>
                <a:cubicBezTo>
                  <a:pt x="1511" y="522"/>
                  <a:pt x="1511" y="522"/>
                  <a:pt x="1511" y="522"/>
                </a:cubicBezTo>
                <a:cubicBezTo>
                  <a:pt x="1510" y="523"/>
                  <a:pt x="1510" y="525"/>
                  <a:pt x="1511" y="526"/>
                </a:cubicBezTo>
                <a:cubicBezTo>
                  <a:pt x="1512" y="527"/>
                  <a:pt x="1512" y="527"/>
                  <a:pt x="1513" y="527"/>
                </a:cubicBezTo>
                <a:close/>
                <a:moveTo>
                  <a:pt x="1539" y="512"/>
                </a:moveTo>
                <a:cubicBezTo>
                  <a:pt x="1538" y="511"/>
                  <a:pt x="1536" y="511"/>
                  <a:pt x="1534" y="512"/>
                </a:cubicBezTo>
                <a:cubicBezTo>
                  <a:pt x="1526" y="521"/>
                  <a:pt x="1526" y="521"/>
                  <a:pt x="1526" y="521"/>
                </a:cubicBezTo>
                <a:cubicBezTo>
                  <a:pt x="1524" y="522"/>
                  <a:pt x="1524" y="524"/>
                  <a:pt x="1526" y="526"/>
                </a:cubicBezTo>
                <a:cubicBezTo>
                  <a:pt x="1526" y="526"/>
                  <a:pt x="1527" y="527"/>
                  <a:pt x="1528" y="527"/>
                </a:cubicBezTo>
                <a:cubicBezTo>
                  <a:pt x="1529" y="527"/>
                  <a:pt x="1529" y="526"/>
                  <a:pt x="1530" y="526"/>
                </a:cubicBezTo>
                <a:cubicBezTo>
                  <a:pt x="1539" y="517"/>
                  <a:pt x="1539" y="517"/>
                  <a:pt x="1539" y="517"/>
                </a:cubicBezTo>
                <a:cubicBezTo>
                  <a:pt x="1540" y="516"/>
                  <a:pt x="1540" y="514"/>
                  <a:pt x="1539" y="512"/>
                </a:cubicBezTo>
                <a:close/>
                <a:moveTo>
                  <a:pt x="1502" y="552"/>
                </a:moveTo>
                <a:cubicBezTo>
                  <a:pt x="1503" y="552"/>
                  <a:pt x="1504" y="552"/>
                  <a:pt x="1504" y="551"/>
                </a:cubicBezTo>
                <a:cubicBezTo>
                  <a:pt x="1510" y="546"/>
                  <a:pt x="1510" y="546"/>
                  <a:pt x="1510" y="546"/>
                </a:cubicBezTo>
                <a:cubicBezTo>
                  <a:pt x="1510" y="546"/>
                  <a:pt x="1510" y="545"/>
                  <a:pt x="1510" y="545"/>
                </a:cubicBezTo>
                <a:cubicBezTo>
                  <a:pt x="1510" y="545"/>
                  <a:pt x="1510" y="545"/>
                  <a:pt x="1511" y="545"/>
                </a:cubicBezTo>
                <a:cubicBezTo>
                  <a:pt x="1525" y="531"/>
                  <a:pt x="1525" y="531"/>
                  <a:pt x="1525" y="531"/>
                </a:cubicBezTo>
                <a:cubicBezTo>
                  <a:pt x="1526" y="530"/>
                  <a:pt x="1526" y="528"/>
                  <a:pt x="1525" y="527"/>
                </a:cubicBezTo>
                <a:cubicBezTo>
                  <a:pt x="1523" y="525"/>
                  <a:pt x="1521" y="525"/>
                  <a:pt x="1520" y="527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0" y="547"/>
                  <a:pt x="1500" y="547"/>
                  <a:pt x="1500" y="547"/>
                </a:cubicBezTo>
                <a:cubicBezTo>
                  <a:pt x="1499" y="548"/>
                  <a:pt x="1499" y="550"/>
                  <a:pt x="1500" y="551"/>
                </a:cubicBezTo>
                <a:cubicBezTo>
                  <a:pt x="1500" y="552"/>
                  <a:pt x="1501" y="552"/>
                  <a:pt x="1502" y="552"/>
                </a:cubicBezTo>
                <a:close/>
                <a:moveTo>
                  <a:pt x="1480" y="581"/>
                </a:moveTo>
                <a:cubicBezTo>
                  <a:pt x="1477" y="584"/>
                  <a:pt x="1477" y="584"/>
                  <a:pt x="1477" y="584"/>
                </a:cubicBezTo>
                <a:cubicBezTo>
                  <a:pt x="1476" y="585"/>
                  <a:pt x="1476" y="587"/>
                  <a:pt x="1477" y="588"/>
                </a:cubicBezTo>
                <a:cubicBezTo>
                  <a:pt x="1478" y="589"/>
                  <a:pt x="1479" y="589"/>
                  <a:pt x="1479" y="589"/>
                </a:cubicBezTo>
                <a:cubicBezTo>
                  <a:pt x="1480" y="589"/>
                  <a:pt x="1481" y="589"/>
                  <a:pt x="1481" y="588"/>
                </a:cubicBezTo>
                <a:cubicBezTo>
                  <a:pt x="1484" y="586"/>
                  <a:pt x="1484" y="586"/>
                  <a:pt x="1484" y="586"/>
                </a:cubicBezTo>
                <a:cubicBezTo>
                  <a:pt x="1485" y="584"/>
                  <a:pt x="1485" y="582"/>
                  <a:pt x="1484" y="581"/>
                </a:cubicBezTo>
                <a:cubicBezTo>
                  <a:pt x="1483" y="580"/>
                  <a:pt x="1481" y="580"/>
                  <a:pt x="1480" y="581"/>
                </a:cubicBezTo>
                <a:close/>
                <a:moveTo>
                  <a:pt x="1553" y="507"/>
                </a:moveTo>
                <a:cubicBezTo>
                  <a:pt x="1551" y="509"/>
                  <a:pt x="1551" y="509"/>
                  <a:pt x="1551" y="509"/>
                </a:cubicBezTo>
                <a:cubicBezTo>
                  <a:pt x="1551" y="510"/>
                  <a:pt x="1551" y="510"/>
                  <a:pt x="1551" y="510"/>
                </a:cubicBezTo>
                <a:cubicBezTo>
                  <a:pt x="1551" y="510"/>
                  <a:pt x="1551" y="510"/>
                  <a:pt x="1550" y="510"/>
                </a:cubicBezTo>
                <a:cubicBezTo>
                  <a:pt x="1546" y="515"/>
                  <a:pt x="1546" y="515"/>
                  <a:pt x="1546" y="515"/>
                </a:cubicBezTo>
                <a:cubicBezTo>
                  <a:pt x="1545" y="516"/>
                  <a:pt x="1545" y="518"/>
                  <a:pt x="1546" y="519"/>
                </a:cubicBezTo>
                <a:cubicBezTo>
                  <a:pt x="1547" y="520"/>
                  <a:pt x="1548" y="520"/>
                  <a:pt x="1548" y="520"/>
                </a:cubicBezTo>
                <a:cubicBezTo>
                  <a:pt x="1549" y="520"/>
                  <a:pt x="1550" y="520"/>
                  <a:pt x="1550" y="519"/>
                </a:cubicBezTo>
                <a:cubicBezTo>
                  <a:pt x="1555" y="515"/>
                  <a:pt x="1555" y="515"/>
                  <a:pt x="1555" y="515"/>
                </a:cubicBezTo>
                <a:cubicBezTo>
                  <a:pt x="1555" y="515"/>
                  <a:pt x="1555" y="514"/>
                  <a:pt x="1555" y="514"/>
                </a:cubicBezTo>
                <a:cubicBezTo>
                  <a:pt x="1555" y="514"/>
                  <a:pt x="1556" y="514"/>
                  <a:pt x="1556" y="514"/>
                </a:cubicBezTo>
                <a:cubicBezTo>
                  <a:pt x="1558" y="512"/>
                  <a:pt x="1558" y="512"/>
                  <a:pt x="1558" y="512"/>
                </a:cubicBezTo>
                <a:cubicBezTo>
                  <a:pt x="1559" y="511"/>
                  <a:pt x="1559" y="509"/>
                  <a:pt x="1558" y="507"/>
                </a:cubicBezTo>
                <a:cubicBezTo>
                  <a:pt x="1556" y="506"/>
                  <a:pt x="1555" y="506"/>
                  <a:pt x="1553" y="507"/>
                </a:cubicBezTo>
                <a:close/>
                <a:moveTo>
                  <a:pt x="1518" y="543"/>
                </a:moveTo>
                <a:cubicBezTo>
                  <a:pt x="1511" y="549"/>
                  <a:pt x="1511" y="549"/>
                  <a:pt x="1511" y="549"/>
                </a:cubicBezTo>
                <a:cubicBezTo>
                  <a:pt x="1510" y="551"/>
                  <a:pt x="1510" y="553"/>
                  <a:pt x="1511" y="554"/>
                </a:cubicBezTo>
                <a:cubicBezTo>
                  <a:pt x="1512" y="554"/>
                  <a:pt x="1513" y="555"/>
                  <a:pt x="1514" y="555"/>
                </a:cubicBezTo>
                <a:cubicBezTo>
                  <a:pt x="1514" y="555"/>
                  <a:pt x="1515" y="554"/>
                  <a:pt x="1516" y="554"/>
                </a:cubicBezTo>
                <a:cubicBezTo>
                  <a:pt x="1522" y="548"/>
                  <a:pt x="1522" y="548"/>
                  <a:pt x="1522" y="548"/>
                </a:cubicBezTo>
                <a:cubicBezTo>
                  <a:pt x="1523" y="546"/>
                  <a:pt x="1523" y="545"/>
                  <a:pt x="1522" y="543"/>
                </a:cubicBezTo>
                <a:cubicBezTo>
                  <a:pt x="1521" y="542"/>
                  <a:pt x="1519" y="542"/>
                  <a:pt x="1518" y="543"/>
                </a:cubicBezTo>
                <a:close/>
                <a:moveTo>
                  <a:pt x="1502" y="566"/>
                </a:moveTo>
                <a:cubicBezTo>
                  <a:pt x="1503" y="566"/>
                  <a:pt x="1504" y="566"/>
                  <a:pt x="1504" y="565"/>
                </a:cubicBezTo>
                <a:cubicBezTo>
                  <a:pt x="1509" y="560"/>
                  <a:pt x="1509" y="560"/>
                  <a:pt x="1509" y="560"/>
                </a:cubicBezTo>
                <a:cubicBezTo>
                  <a:pt x="1511" y="559"/>
                  <a:pt x="1511" y="557"/>
                  <a:pt x="1509" y="556"/>
                </a:cubicBezTo>
                <a:cubicBezTo>
                  <a:pt x="1508" y="555"/>
                  <a:pt x="1506" y="555"/>
                  <a:pt x="1505" y="556"/>
                </a:cubicBezTo>
                <a:cubicBezTo>
                  <a:pt x="1500" y="561"/>
                  <a:pt x="1500" y="561"/>
                  <a:pt x="1500" y="561"/>
                </a:cubicBezTo>
                <a:cubicBezTo>
                  <a:pt x="1499" y="562"/>
                  <a:pt x="1499" y="564"/>
                  <a:pt x="1500" y="565"/>
                </a:cubicBezTo>
                <a:cubicBezTo>
                  <a:pt x="1500" y="566"/>
                  <a:pt x="1501" y="566"/>
                  <a:pt x="1502" y="566"/>
                </a:cubicBezTo>
                <a:close/>
                <a:moveTo>
                  <a:pt x="1495" y="588"/>
                </a:moveTo>
                <a:cubicBezTo>
                  <a:pt x="1495" y="588"/>
                  <a:pt x="1496" y="587"/>
                  <a:pt x="1497" y="587"/>
                </a:cubicBezTo>
                <a:cubicBezTo>
                  <a:pt x="1499" y="584"/>
                  <a:pt x="1499" y="584"/>
                  <a:pt x="1499" y="584"/>
                </a:cubicBezTo>
                <a:cubicBezTo>
                  <a:pt x="1500" y="583"/>
                  <a:pt x="1500" y="581"/>
                  <a:pt x="1499" y="580"/>
                </a:cubicBezTo>
                <a:cubicBezTo>
                  <a:pt x="1498" y="579"/>
                  <a:pt x="1496" y="579"/>
                  <a:pt x="1495" y="580"/>
                </a:cubicBezTo>
                <a:cubicBezTo>
                  <a:pt x="1492" y="582"/>
                  <a:pt x="1492" y="582"/>
                  <a:pt x="1492" y="582"/>
                </a:cubicBezTo>
                <a:cubicBezTo>
                  <a:pt x="1491" y="584"/>
                  <a:pt x="1491" y="585"/>
                  <a:pt x="1492" y="587"/>
                </a:cubicBezTo>
                <a:cubicBezTo>
                  <a:pt x="1493" y="587"/>
                  <a:pt x="1494" y="588"/>
                  <a:pt x="1495" y="588"/>
                </a:cubicBezTo>
                <a:close/>
                <a:moveTo>
                  <a:pt x="1557" y="526"/>
                </a:moveTo>
                <a:cubicBezTo>
                  <a:pt x="1559" y="525"/>
                  <a:pt x="1559" y="525"/>
                  <a:pt x="1559" y="525"/>
                </a:cubicBezTo>
                <a:cubicBezTo>
                  <a:pt x="1560" y="523"/>
                  <a:pt x="1560" y="521"/>
                  <a:pt x="1559" y="520"/>
                </a:cubicBezTo>
                <a:cubicBezTo>
                  <a:pt x="1558" y="519"/>
                  <a:pt x="1556" y="519"/>
                  <a:pt x="1555" y="520"/>
                </a:cubicBezTo>
                <a:cubicBezTo>
                  <a:pt x="1553" y="522"/>
                  <a:pt x="1553" y="522"/>
                  <a:pt x="1553" y="522"/>
                </a:cubicBezTo>
                <a:cubicBezTo>
                  <a:pt x="1547" y="528"/>
                  <a:pt x="1547" y="528"/>
                  <a:pt x="1547" y="528"/>
                </a:cubicBezTo>
                <a:cubicBezTo>
                  <a:pt x="1546" y="529"/>
                  <a:pt x="1546" y="531"/>
                  <a:pt x="1547" y="532"/>
                </a:cubicBezTo>
                <a:cubicBezTo>
                  <a:pt x="1548" y="533"/>
                  <a:pt x="1548" y="533"/>
                  <a:pt x="1549" y="533"/>
                </a:cubicBezTo>
                <a:cubicBezTo>
                  <a:pt x="1550" y="533"/>
                  <a:pt x="1551" y="533"/>
                  <a:pt x="1551" y="532"/>
                </a:cubicBezTo>
                <a:lnTo>
                  <a:pt x="1557" y="526"/>
                </a:lnTo>
                <a:close/>
                <a:moveTo>
                  <a:pt x="1519" y="564"/>
                </a:moveTo>
                <a:cubicBezTo>
                  <a:pt x="1526" y="557"/>
                  <a:pt x="1526" y="557"/>
                  <a:pt x="1526" y="557"/>
                </a:cubicBezTo>
                <a:cubicBezTo>
                  <a:pt x="1527" y="556"/>
                  <a:pt x="1527" y="554"/>
                  <a:pt x="1526" y="553"/>
                </a:cubicBezTo>
                <a:cubicBezTo>
                  <a:pt x="1525" y="552"/>
                  <a:pt x="1523" y="552"/>
                  <a:pt x="1522" y="553"/>
                </a:cubicBezTo>
                <a:cubicBezTo>
                  <a:pt x="1515" y="560"/>
                  <a:pt x="1515" y="560"/>
                  <a:pt x="1515" y="560"/>
                </a:cubicBezTo>
                <a:cubicBezTo>
                  <a:pt x="1514" y="561"/>
                  <a:pt x="1514" y="563"/>
                  <a:pt x="1515" y="564"/>
                </a:cubicBezTo>
                <a:cubicBezTo>
                  <a:pt x="1516" y="565"/>
                  <a:pt x="1517" y="565"/>
                  <a:pt x="1517" y="565"/>
                </a:cubicBezTo>
                <a:cubicBezTo>
                  <a:pt x="1518" y="565"/>
                  <a:pt x="1519" y="565"/>
                  <a:pt x="1519" y="564"/>
                </a:cubicBezTo>
                <a:close/>
                <a:moveTo>
                  <a:pt x="1499" y="594"/>
                </a:moveTo>
                <a:cubicBezTo>
                  <a:pt x="1499" y="595"/>
                  <a:pt x="1500" y="595"/>
                  <a:pt x="1501" y="595"/>
                </a:cubicBezTo>
                <a:cubicBezTo>
                  <a:pt x="1502" y="595"/>
                  <a:pt x="1503" y="595"/>
                  <a:pt x="1503" y="594"/>
                </a:cubicBezTo>
                <a:cubicBezTo>
                  <a:pt x="1509" y="589"/>
                  <a:pt x="1509" y="589"/>
                  <a:pt x="1509" y="589"/>
                </a:cubicBezTo>
                <a:cubicBezTo>
                  <a:pt x="1513" y="584"/>
                  <a:pt x="1513" y="584"/>
                  <a:pt x="1513" y="584"/>
                </a:cubicBezTo>
                <a:cubicBezTo>
                  <a:pt x="1514" y="583"/>
                  <a:pt x="1514" y="581"/>
                  <a:pt x="1513" y="580"/>
                </a:cubicBezTo>
                <a:cubicBezTo>
                  <a:pt x="1512" y="579"/>
                  <a:pt x="1510" y="579"/>
                  <a:pt x="1509" y="580"/>
                </a:cubicBezTo>
                <a:cubicBezTo>
                  <a:pt x="1504" y="585"/>
                  <a:pt x="1504" y="585"/>
                  <a:pt x="1504" y="585"/>
                </a:cubicBezTo>
                <a:cubicBezTo>
                  <a:pt x="1499" y="590"/>
                  <a:pt x="1499" y="590"/>
                  <a:pt x="1499" y="590"/>
                </a:cubicBezTo>
                <a:cubicBezTo>
                  <a:pt x="1498" y="591"/>
                  <a:pt x="1498" y="593"/>
                  <a:pt x="1499" y="594"/>
                </a:cubicBezTo>
                <a:close/>
                <a:moveTo>
                  <a:pt x="1549" y="544"/>
                </a:moveTo>
                <a:cubicBezTo>
                  <a:pt x="1547" y="543"/>
                  <a:pt x="1546" y="543"/>
                  <a:pt x="1544" y="544"/>
                </a:cubicBezTo>
                <a:cubicBezTo>
                  <a:pt x="1541" y="548"/>
                  <a:pt x="1541" y="548"/>
                  <a:pt x="1541" y="548"/>
                </a:cubicBezTo>
                <a:cubicBezTo>
                  <a:pt x="1539" y="549"/>
                  <a:pt x="1539" y="551"/>
                  <a:pt x="1541" y="553"/>
                </a:cubicBezTo>
                <a:cubicBezTo>
                  <a:pt x="1541" y="553"/>
                  <a:pt x="1542" y="553"/>
                  <a:pt x="1543" y="553"/>
                </a:cubicBezTo>
                <a:cubicBezTo>
                  <a:pt x="1544" y="553"/>
                  <a:pt x="1544" y="553"/>
                  <a:pt x="1545" y="553"/>
                </a:cubicBezTo>
                <a:cubicBezTo>
                  <a:pt x="1549" y="549"/>
                  <a:pt x="1549" y="549"/>
                  <a:pt x="1549" y="549"/>
                </a:cubicBezTo>
                <a:cubicBezTo>
                  <a:pt x="1550" y="548"/>
                  <a:pt x="1550" y="546"/>
                  <a:pt x="1549" y="544"/>
                </a:cubicBezTo>
                <a:close/>
                <a:moveTo>
                  <a:pt x="1566" y="523"/>
                </a:moveTo>
                <a:cubicBezTo>
                  <a:pt x="1563" y="525"/>
                  <a:pt x="1563" y="525"/>
                  <a:pt x="1563" y="525"/>
                </a:cubicBezTo>
                <a:cubicBezTo>
                  <a:pt x="1562" y="527"/>
                  <a:pt x="1562" y="528"/>
                  <a:pt x="1563" y="530"/>
                </a:cubicBezTo>
                <a:cubicBezTo>
                  <a:pt x="1564" y="530"/>
                  <a:pt x="1565" y="531"/>
                  <a:pt x="1566" y="531"/>
                </a:cubicBezTo>
                <a:cubicBezTo>
                  <a:pt x="1566" y="531"/>
                  <a:pt x="1567" y="530"/>
                  <a:pt x="1568" y="530"/>
                </a:cubicBezTo>
                <a:cubicBezTo>
                  <a:pt x="1570" y="527"/>
                  <a:pt x="1570" y="527"/>
                  <a:pt x="1570" y="527"/>
                </a:cubicBezTo>
                <a:cubicBezTo>
                  <a:pt x="1572" y="526"/>
                  <a:pt x="1572" y="524"/>
                  <a:pt x="1570" y="523"/>
                </a:cubicBezTo>
                <a:cubicBezTo>
                  <a:pt x="1569" y="521"/>
                  <a:pt x="1567" y="521"/>
                  <a:pt x="1566" y="523"/>
                </a:cubicBezTo>
                <a:close/>
                <a:moveTo>
                  <a:pt x="1581" y="530"/>
                </a:moveTo>
                <a:cubicBezTo>
                  <a:pt x="1582" y="529"/>
                  <a:pt x="1582" y="527"/>
                  <a:pt x="1581" y="526"/>
                </a:cubicBezTo>
                <a:cubicBezTo>
                  <a:pt x="1580" y="525"/>
                  <a:pt x="1578" y="525"/>
                  <a:pt x="1577" y="526"/>
                </a:cubicBezTo>
                <a:cubicBezTo>
                  <a:pt x="1569" y="534"/>
                  <a:pt x="1569" y="534"/>
                  <a:pt x="1569" y="534"/>
                </a:cubicBezTo>
                <a:cubicBezTo>
                  <a:pt x="1568" y="535"/>
                  <a:pt x="1568" y="537"/>
                  <a:pt x="1569" y="538"/>
                </a:cubicBezTo>
                <a:cubicBezTo>
                  <a:pt x="1570" y="539"/>
                  <a:pt x="1570" y="539"/>
                  <a:pt x="1571" y="539"/>
                </a:cubicBezTo>
                <a:cubicBezTo>
                  <a:pt x="1572" y="539"/>
                  <a:pt x="1573" y="539"/>
                  <a:pt x="1573" y="538"/>
                </a:cubicBezTo>
                <a:lnTo>
                  <a:pt x="1581" y="530"/>
                </a:lnTo>
                <a:close/>
                <a:moveTo>
                  <a:pt x="1558" y="552"/>
                </a:moveTo>
                <a:cubicBezTo>
                  <a:pt x="1559" y="552"/>
                  <a:pt x="1559" y="552"/>
                  <a:pt x="1560" y="551"/>
                </a:cubicBezTo>
                <a:cubicBezTo>
                  <a:pt x="1565" y="547"/>
                  <a:pt x="1565" y="547"/>
                  <a:pt x="1565" y="547"/>
                </a:cubicBezTo>
                <a:cubicBezTo>
                  <a:pt x="1566" y="545"/>
                  <a:pt x="1566" y="543"/>
                  <a:pt x="1565" y="542"/>
                </a:cubicBezTo>
                <a:cubicBezTo>
                  <a:pt x="1564" y="541"/>
                  <a:pt x="1562" y="541"/>
                  <a:pt x="1560" y="542"/>
                </a:cubicBezTo>
                <a:cubicBezTo>
                  <a:pt x="1556" y="547"/>
                  <a:pt x="1556" y="547"/>
                  <a:pt x="1556" y="547"/>
                </a:cubicBezTo>
                <a:cubicBezTo>
                  <a:pt x="1555" y="548"/>
                  <a:pt x="1555" y="550"/>
                  <a:pt x="1556" y="551"/>
                </a:cubicBezTo>
                <a:cubicBezTo>
                  <a:pt x="1556" y="552"/>
                  <a:pt x="1557" y="552"/>
                  <a:pt x="1558" y="552"/>
                </a:cubicBezTo>
                <a:close/>
                <a:moveTo>
                  <a:pt x="1529" y="595"/>
                </a:moveTo>
                <a:cubicBezTo>
                  <a:pt x="1530" y="595"/>
                  <a:pt x="1531" y="595"/>
                  <a:pt x="1531" y="594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43" y="583"/>
                  <a:pt x="1543" y="583"/>
                  <a:pt x="1543" y="583"/>
                </a:cubicBezTo>
                <a:cubicBezTo>
                  <a:pt x="1544" y="582"/>
                  <a:pt x="1544" y="580"/>
                  <a:pt x="1543" y="579"/>
                </a:cubicBezTo>
                <a:cubicBezTo>
                  <a:pt x="1541" y="577"/>
                  <a:pt x="1539" y="577"/>
                  <a:pt x="1538" y="579"/>
                </a:cubicBezTo>
                <a:cubicBezTo>
                  <a:pt x="1530" y="587"/>
                  <a:pt x="1530" y="587"/>
                  <a:pt x="1530" y="587"/>
                </a:cubicBezTo>
                <a:cubicBezTo>
                  <a:pt x="1530" y="587"/>
                  <a:pt x="1529" y="587"/>
                  <a:pt x="1529" y="587"/>
                </a:cubicBezTo>
                <a:cubicBezTo>
                  <a:pt x="1529" y="587"/>
                  <a:pt x="1529" y="588"/>
                  <a:pt x="1529" y="588"/>
                </a:cubicBezTo>
                <a:cubicBezTo>
                  <a:pt x="1529" y="588"/>
                  <a:pt x="1529" y="588"/>
                  <a:pt x="1529" y="588"/>
                </a:cubicBezTo>
                <a:cubicBezTo>
                  <a:pt x="1527" y="590"/>
                  <a:pt x="1527" y="590"/>
                  <a:pt x="1527" y="590"/>
                </a:cubicBezTo>
                <a:cubicBezTo>
                  <a:pt x="1526" y="591"/>
                  <a:pt x="1526" y="593"/>
                  <a:pt x="1527" y="594"/>
                </a:cubicBezTo>
                <a:cubicBezTo>
                  <a:pt x="1527" y="595"/>
                  <a:pt x="1528" y="595"/>
                  <a:pt x="1529" y="595"/>
                </a:cubicBezTo>
                <a:close/>
                <a:moveTo>
                  <a:pt x="1576" y="548"/>
                </a:moveTo>
                <a:cubicBezTo>
                  <a:pt x="1577" y="548"/>
                  <a:pt x="1577" y="548"/>
                  <a:pt x="1578" y="547"/>
                </a:cubicBezTo>
                <a:cubicBezTo>
                  <a:pt x="1590" y="535"/>
                  <a:pt x="1590" y="535"/>
                  <a:pt x="1590" y="535"/>
                </a:cubicBezTo>
                <a:cubicBezTo>
                  <a:pt x="1592" y="534"/>
                  <a:pt x="1592" y="532"/>
                  <a:pt x="1590" y="531"/>
                </a:cubicBezTo>
                <a:cubicBezTo>
                  <a:pt x="1589" y="529"/>
                  <a:pt x="1587" y="529"/>
                  <a:pt x="1586" y="531"/>
                </a:cubicBezTo>
                <a:cubicBezTo>
                  <a:pt x="1576" y="541"/>
                  <a:pt x="1576" y="541"/>
                  <a:pt x="1576" y="541"/>
                </a:cubicBezTo>
                <a:cubicBezTo>
                  <a:pt x="1574" y="543"/>
                  <a:pt x="1574" y="543"/>
                  <a:pt x="1574" y="543"/>
                </a:cubicBezTo>
                <a:cubicBezTo>
                  <a:pt x="1572" y="544"/>
                  <a:pt x="1572" y="546"/>
                  <a:pt x="1574" y="547"/>
                </a:cubicBezTo>
                <a:cubicBezTo>
                  <a:pt x="1574" y="548"/>
                  <a:pt x="1575" y="548"/>
                  <a:pt x="1576" y="548"/>
                </a:cubicBezTo>
                <a:close/>
                <a:moveTo>
                  <a:pt x="1582" y="556"/>
                </a:moveTo>
                <a:cubicBezTo>
                  <a:pt x="1582" y="556"/>
                  <a:pt x="1583" y="556"/>
                  <a:pt x="1584" y="556"/>
                </a:cubicBezTo>
                <a:cubicBezTo>
                  <a:pt x="1593" y="546"/>
                  <a:pt x="1593" y="546"/>
                  <a:pt x="1593" y="546"/>
                </a:cubicBezTo>
                <a:cubicBezTo>
                  <a:pt x="1594" y="545"/>
                  <a:pt x="1594" y="543"/>
                  <a:pt x="1593" y="542"/>
                </a:cubicBezTo>
                <a:cubicBezTo>
                  <a:pt x="1592" y="541"/>
                  <a:pt x="1590" y="541"/>
                  <a:pt x="1589" y="542"/>
                </a:cubicBezTo>
                <a:cubicBezTo>
                  <a:pt x="1579" y="551"/>
                  <a:pt x="1579" y="551"/>
                  <a:pt x="1579" y="551"/>
                </a:cubicBezTo>
                <a:cubicBezTo>
                  <a:pt x="1578" y="552"/>
                  <a:pt x="1578" y="554"/>
                  <a:pt x="1579" y="556"/>
                </a:cubicBezTo>
                <a:cubicBezTo>
                  <a:pt x="1580" y="556"/>
                  <a:pt x="1581" y="556"/>
                  <a:pt x="1582" y="556"/>
                </a:cubicBezTo>
                <a:close/>
                <a:moveTo>
                  <a:pt x="1450" y="686"/>
                </a:moveTo>
                <a:cubicBezTo>
                  <a:pt x="1450" y="686"/>
                  <a:pt x="1451" y="686"/>
                  <a:pt x="1452" y="686"/>
                </a:cubicBezTo>
                <a:cubicBezTo>
                  <a:pt x="1452" y="686"/>
                  <a:pt x="1453" y="686"/>
                  <a:pt x="1454" y="686"/>
                </a:cubicBezTo>
                <a:cubicBezTo>
                  <a:pt x="1472" y="668"/>
                  <a:pt x="1472" y="668"/>
                  <a:pt x="1472" y="668"/>
                </a:cubicBezTo>
                <a:cubicBezTo>
                  <a:pt x="1473" y="667"/>
                  <a:pt x="1473" y="665"/>
                  <a:pt x="1472" y="664"/>
                </a:cubicBezTo>
                <a:cubicBezTo>
                  <a:pt x="1470" y="662"/>
                  <a:pt x="1468" y="662"/>
                  <a:pt x="1467" y="664"/>
                </a:cubicBezTo>
                <a:cubicBezTo>
                  <a:pt x="1450" y="681"/>
                  <a:pt x="1450" y="681"/>
                  <a:pt x="1450" y="681"/>
                </a:cubicBezTo>
                <a:cubicBezTo>
                  <a:pt x="1448" y="682"/>
                  <a:pt x="1448" y="684"/>
                  <a:pt x="1450" y="686"/>
                </a:cubicBezTo>
                <a:close/>
                <a:moveTo>
                  <a:pt x="1509" y="643"/>
                </a:moveTo>
                <a:cubicBezTo>
                  <a:pt x="1510" y="643"/>
                  <a:pt x="1511" y="642"/>
                  <a:pt x="1512" y="642"/>
                </a:cubicBezTo>
                <a:cubicBezTo>
                  <a:pt x="1515" y="638"/>
                  <a:pt x="1515" y="638"/>
                  <a:pt x="1515" y="638"/>
                </a:cubicBezTo>
                <a:cubicBezTo>
                  <a:pt x="1517" y="637"/>
                  <a:pt x="1517" y="635"/>
                  <a:pt x="1515" y="634"/>
                </a:cubicBezTo>
                <a:cubicBezTo>
                  <a:pt x="1514" y="632"/>
                  <a:pt x="1512" y="632"/>
                  <a:pt x="1511" y="634"/>
                </a:cubicBezTo>
                <a:cubicBezTo>
                  <a:pt x="1507" y="637"/>
                  <a:pt x="1507" y="637"/>
                  <a:pt x="1507" y="637"/>
                </a:cubicBezTo>
                <a:cubicBezTo>
                  <a:pt x="1506" y="639"/>
                  <a:pt x="1506" y="641"/>
                  <a:pt x="1507" y="642"/>
                </a:cubicBezTo>
                <a:cubicBezTo>
                  <a:pt x="1508" y="642"/>
                  <a:pt x="1509" y="643"/>
                  <a:pt x="1509" y="643"/>
                </a:cubicBezTo>
                <a:close/>
                <a:moveTo>
                  <a:pt x="1593" y="559"/>
                </a:moveTo>
                <a:cubicBezTo>
                  <a:pt x="1594" y="559"/>
                  <a:pt x="1595" y="558"/>
                  <a:pt x="1596" y="558"/>
                </a:cubicBezTo>
                <a:cubicBezTo>
                  <a:pt x="1614" y="539"/>
                  <a:pt x="1614" y="539"/>
                  <a:pt x="1614" y="539"/>
                </a:cubicBezTo>
                <a:cubicBezTo>
                  <a:pt x="1616" y="538"/>
                  <a:pt x="1616" y="536"/>
                  <a:pt x="1614" y="535"/>
                </a:cubicBezTo>
                <a:cubicBezTo>
                  <a:pt x="1613" y="533"/>
                  <a:pt x="1611" y="533"/>
                  <a:pt x="1610" y="535"/>
                </a:cubicBezTo>
                <a:cubicBezTo>
                  <a:pt x="1591" y="553"/>
                  <a:pt x="1591" y="553"/>
                  <a:pt x="1591" y="553"/>
                </a:cubicBezTo>
                <a:cubicBezTo>
                  <a:pt x="1590" y="555"/>
                  <a:pt x="1590" y="557"/>
                  <a:pt x="1591" y="558"/>
                </a:cubicBezTo>
                <a:cubicBezTo>
                  <a:pt x="1592" y="558"/>
                  <a:pt x="1593" y="559"/>
                  <a:pt x="1593" y="559"/>
                </a:cubicBezTo>
                <a:close/>
                <a:moveTo>
                  <a:pt x="1568" y="584"/>
                </a:moveTo>
                <a:cubicBezTo>
                  <a:pt x="1569" y="584"/>
                  <a:pt x="1570" y="583"/>
                  <a:pt x="1571" y="583"/>
                </a:cubicBezTo>
                <a:cubicBezTo>
                  <a:pt x="1572" y="582"/>
                  <a:pt x="1572" y="582"/>
                  <a:pt x="1572" y="582"/>
                </a:cubicBezTo>
                <a:cubicBezTo>
                  <a:pt x="1573" y="581"/>
                  <a:pt x="1573" y="579"/>
                  <a:pt x="1572" y="577"/>
                </a:cubicBezTo>
                <a:cubicBezTo>
                  <a:pt x="1570" y="576"/>
                  <a:pt x="1569" y="576"/>
                  <a:pt x="1567" y="577"/>
                </a:cubicBezTo>
                <a:cubicBezTo>
                  <a:pt x="1566" y="578"/>
                  <a:pt x="1566" y="578"/>
                  <a:pt x="1566" y="578"/>
                </a:cubicBezTo>
                <a:cubicBezTo>
                  <a:pt x="1565" y="580"/>
                  <a:pt x="1565" y="582"/>
                  <a:pt x="1566" y="583"/>
                </a:cubicBezTo>
                <a:cubicBezTo>
                  <a:pt x="1567" y="583"/>
                  <a:pt x="1568" y="584"/>
                  <a:pt x="1568" y="584"/>
                </a:cubicBezTo>
                <a:close/>
                <a:moveTo>
                  <a:pt x="1445" y="707"/>
                </a:moveTo>
                <a:cubicBezTo>
                  <a:pt x="1446" y="707"/>
                  <a:pt x="1446" y="707"/>
                  <a:pt x="1447" y="707"/>
                </a:cubicBezTo>
                <a:cubicBezTo>
                  <a:pt x="1451" y="702"/>
                  <a:pt x="1451" y="702"/>
                  <a:pt x="1451" y="702"/>
                </a:cubicBezTo>
                <a:cubicBezTo>
                  <a:pt x="1451" y="702"/>
                  <a:pt x="1452" y="702"/>
                  <a:pt x="1452" y="701"/>
                </a:cubicBezTo>
                <a:cubicBezTo>
                  <a:pt x="1452" y="701"/>
                  <a:pt x="1453" y="701"/>
                  <a:pt x="1453" y="700"/>
                </a:cubicBezTo>
                <a:cubicBezTo>
                  <a:pt x="1491" y="662"/>
                  <a:pt x="1491" y="662"/>
                  <a:pt x="1491" y="662"/>
                </a:cubicBezTo>
                <a:cubicBezTo>
                  <a:pt x="1492" y="661"/>
                  <a:pt x="1492" y="659"/>
                  <a:pt x="1491" y="658"/>
                </a:cubicBezTo>
                <a:cubicBezTo>
                  <a:pt x="1490" y="657"/>
                  <a:pt x="1488" y="657"/>
                  <a:pt x="1487" y="658"/>
                </a:cubicBezTo>
                <a:cubicBezTo>
                  <a:pt x="1449" y="696"/>
                  <a:pt x="1449" y="696"/>
                  <a:pt x="1449" y="696"/>
                </a:cubicBezTo>
                <a:cubicBezTo>
                  <a:pt x="1448" y="696"/>
                  <a:pt x="1448" y="697"/>
                  <a:pt x="1448" y="697"/>
                </a:cubicBezTo>
                <a:cubicBezTo>
                  <a:pt x="1447" y="697"/>
                  <a:pt x="1447" y="698"/>
                  <a:pt x="1447" y="698"/>
                </a:cubicBezTo>
                <a:cubicBezTo>
                  <a:pt x="1443" y="702"/>
                  <a:pt x="1443" y="702"/>
                  <a:pt x="1443" y="702"/>
                </a:cubicBezTo>
                <a:cubicBezTo>
                  <a:pt x="1441" y="703"/>
                  <a:pt x="1441" y="705"/>
                  <a:pt x="1443" y="707"/>
                </a:cubicBezTo>
                <a:cubicBezTo>
                  <a:pt x="1443" y="707"/>
                  <a:pt x="1444" y="707"/>
                  <a:pt x="1445" y="707"/>
                </a:cubicBezTo>
                <a:close/>
                <a:moveTo>
                  <a:pt x="1560" y="606"/>
                </a:moveTo>
                <a:cubicBezTo>
                  <a:pt x="1561" y="606"/>
                  <a:pt x="1562" y="606"/>
                  <a:pt x="1562" y="605"/>
                </a:cubicBezTo>
                <a:cubicBezTo>
                  <a:pt x="1565" y="603"/>
                  <a:pt x="1565" y="603"/>
                  <a:pt x="1565" y="603"/>
                </a:cubicBezTo>
                <a:cubicBezTo>
                  <a:pt x="1566" y="601"/>
                  <a:pt x="1566" y="599"/>
                  <a:pt x="1565" y="598"/>
                </a:cubicBezTo>
                <a:cubicBezTo>
                  <a:pt x="1564" y="597"/>
                  <a:pt x="1562" y="597"/>
                  <a:pt x="1560" y="598"/>
                </a:cubicBezTo>
                <a:cubicBezTo>
                  <a:pt x="1558" y="601"/>
                  <a:pt x="1558" y="601"/>
                  <a:pt x="1558" y="601"/>
                </a:cubicBezTo>
                <a:cubicBezTo>
                  <a:pt x="1557" y="602"/>
                  <a:pt x="1557" y="604"/>
                  <a:pt x="1558" y="605"/>
                </a:cubicBezTo>
                <a:cubicBezTo>
                  <a:pt x="1559" y="606"/>
                  <a:pt x="1560" y="606"/>
                  <a:pt x="1560" y="606"/>
                </a:cubicBezTo>
                <a:close/>
                <a:moveTo>
                  <a:pt x="1445" y="718"/>
                </a:moveTo>
                <a:cubicBezTo>
                  <a:pt x="1446" y="718"/>
                  <a:pt x="1447" y="719"/>
                  <a:pt x="1447" y="719"/>
                </a:cubicBezTo>
                <a:cubicBezTo>
                  <a:pt x="1448" y="719"/>
                  <a:pt x="1449" y="718"/>
                  <a:pt x="1450" y="718"/>
                </a:cubicBezTo>
                <a:cubicBezTo>
                  <a:pt x="1545" y="622"/>
                  <a:pt x="1545" y="622"/>
                  <a:pt x="1545" y="622"/>
                </a:cubicBezTo>
                <a:cubicBezTo>
                  <a:pt x="1546" y="621"/>
                  <a:pt x="1546" y="619"/>
                  <a:pt x="1545" y="618"/>
                </a:cubicBezTo>
                <a:cubicBezTo>
                  <a:pt x="1544" y="617"/>
                  <a:pt x="1542" y="617"/>
                  <a:pt x="1541" y="618"/>
                </a:cubicBezTo>
                <a:cubicBezTo>
                  <a:pt x="1445" y="713"/>
                  <a:pt x="1445" y="713"/>
                  <a:pt x="1445" y="713"/>
                </a:cubicBezTo>
                <a:cubicBezTo>
                  <a:pt x="1444" y="715"/>
                  <a:pt x="1444" y="717"/>
                  <a:pt x="1445" y="718"/>
                </a:cubicBezTo>
                <a:close/>
                <a:moveTo>
                  <a:pt x="1620" y="538"/>
                </a:moveTo>
                <a:cubicBezTo>
                  <a:pt x="1603" y="556"/>
                  <a:pt x="1603" y="556"/>
                  <a:pt x="1603" y="556"/>
                </a:cubicBezTo>
                <a:cubicBezTo>
                  <a:pt x="1601" y="557"/>
                  <a:pt x="1601" y="559"/>
                  <a:pt x="1603" y="560"/>
                </a:cubicBezTo>
                <a:cubicBezTo>
                  <a:pt x="1603" y="561"/>
                  <a:pt x="1604" y="561"/>
                  <a:pt x="1605" y="561"/>
                </a:cubicBezTo>
                <a:cubicBezTo>
                  <a:pt x="1606" y="561"/>
                  <a:pt x="1606" y="561"/>
                  <a:pt x="1607" y="560"/>
                </a:cubicBezTo>
                <a:cubicBezTo>
                  <a:pt x="1625" y="543"/>
                  <a:pt x="1625" y="543"/>
                  <a:pt x="1625" y="543"/>
                </a:cubicBezTo>
                <a:cubicBezTo>
                  <a:pt x="1626" y="542"/>
                  <a:pt x="1626" y="540"/>
                  <a:pt x="1625" y="538"/>
                </a:cubicBezTo>
                <a:cubicBezTo>
                  <a:pt x="1623" y="537"/>
                  <a:pt x="1622" y="537"/>
                  <a:pt x="1620" y="538"/>
                </a:cubicBezTo>
                <a:close/>
                <a:moveTo>
                  <a:pt x="1447" y="733"/>
                </a:moveTo>
                <a:cubicBezTo>
                  <a:pt x="1447" y="733"/>
                  <a:pt x="1448" y="733"/>
                  <a:pt x="1449" y="733"/>
                </a:cubicBezTo>
                <a:cubicBezTo>
                  <a:pt x="1553" y="628"/>
                  <a:pt x="1553" y="628"/>
                  <a:pt x="1553" y="628"/>
                </a:cubicBezTo>
                <a:cubicBezTo>
                  <a:pt x="1575" y="607"/>
                  <a:pt x="1575" y="607"/>
                  <a:pt x="1575" y="607"/>
                </a:cubicBezTo>
                <a:cubicBezTo>
                  <a:pt x="1578" y="604"/>
                  <a:pt x="1578" y="604"/>
                  <a:pt x="1578" y="604"/>
                </a:cubicBezTo>
                <a:cubicBezTo>
                  <a:pt x="1579" y="602"/>
                  <a:pt x="1579" y="601"/>
                  <a:pt x="1578" y="599"/>
                </a:cubicBezTo>
                <a:cubicBezTo>
                  <a:pt x="1577" y="598"/>
                  <a:pt x="1575" y="598"/>
                  <a:pt x="1573" y="599"/>
                </a:cubicBezTo>
                <a:cubicBezTo>
                  <a:pt x="1445" y="728"/>
                  <a:pt x="1445" y="728"/>
                  <a:pt x="1445" y="728"/>
                </a:cubicBezTo>
                <a:cubicBezTo>
                  <a:pt x="1443" y="729"/>
                  <a:pt x="1443" y="731"/>
                  <a:pt x="1445" y="733"/>
                </a:cubicBezTo>
                <a:cubicBezTo>
                  <a:pt x="1445" y="733"/>
                  <a:pt x="1446" y="733"/>
                  <a:pt x="1447" y="733"/>
                </a:cubicBezTo>
                <a:close/>
                <a:moveTo>
                  <a:pt x="1609" y="568"/>
                </a:moveTo>
                <a:cubicBezTo>
                  <a:pt x="1610" y="568"/>
                  <a:pt x="1611" y="569"/>
                  <a:pt x="1612" y="569"/>
                </a:cubicBezTo>
                <a:cubicBezTo>
                  <a:pt x="1612" y="569"/>
                  <a:pt x="1613" y="568"/>
                  <a:pt x="1614" y="568"/>
                </a:cubicBezTo>
                <a:cubicBezTo>
                  <a:pt x="1634" y="547"/>
                  <a:pt x="1634" y="547"/>
                  <a:pt x="1634" y="547"/>
                </a:cubicBezTo>
                <a:cubicBezTo>
                  <a:pt x="1635" y="546"/>
                  <a:pt x="1635" y="544"/>
                  <a:pt x="1634" y="543"/>
                </a:cubicBezTo>
                <a:cubicBezTo>
                  <a:pt x="1633" y="542"/>
                  <a:pt x="1631" y="542"/>
                  <a:pt x="1630" y="543"/>
                </a:cubicBezTo>
                <a:cubicBezTo>
                  <a:pt x="1609" y="563"/>
                  <a:pt x="1609" y="563"/>
                  <a:pt x="1609" y="563"/>
                </a:cubicBezTo>
                <a:cubicBezTo>
                  <a:pt x="1608" y="565"/>
                  <a:pt x="1608" y="567"/>
                  <a:pt x="1609" y="568"/>
                </a:cubicBezTo>
                <a:close/>
                <a:moveTo>
                  <a:pt x="1612" y="574"/>
                </a:moveTo>
                <a:cubicBezTo>
                  <a:pt x="1612" y="574"/>
                  <a:pt x="1612" y="574"/>
                  <a:pt x="1612" y="575"/>
                </a:cubicBezTo>
                <a:cubicBezTo>
                  <a:pt x="1608" y="579"/>
                  <a:pt x="1608" y="579"/>
                  <a:pt x="1608" y="579"/>
                </a:cubicBezTo>
                <a:cubicBezTo>
                  <a:pt x="1607" y="580"/>
                  <a:pt x="1607" y="582"/>
                  <a:pt x="1608" y="583"/>
                </a:cubicBezTo>
                <a:cubicBezTo>
                  <a:pt x="1609" y="584"/>
                  <a:pt x="1609" y="584"/>
                  <a:pt x="1610" y="584"/>
                </a:cubicBezTo>
                <a:cubicBezTo>
                  <a:pt x="1611" y="584"/>
                  <a:pt x="1612" y="584"/>
                  <a:pt x="1612" y="583"/>
                </a:cubicBezTo>
                <a:cubicBezTo>
                  <a:pt x="1616" y="579"/>
                  <a:pt x="1616" y="579"/>
                  <a:pt x="1616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46" y="550"/>
                  <a:pt x="1646" y="550"/>
                  <a:pt x="1646" y="550"/>
                </a:cubicBezTo>
                <a:cubicBezTo>
                  <a:pt x="1647" y="548"/>
                  <a:pt x="1647" y="546"/>
                  <a:pt x="1646" y="545"/>
                </a:cubicBezTo>
                <a:cubicBezTo>
                  <a:pt x="1645" y="544"/>
                  <a:pt x="1643" y="544"/>
                  <a:pt x="1642" y="545"/>
                </a:cubicBezTo>
                <a:cubicBezTo>
                  <a:pt x="1613" y="574"/>
                  <a:pt x="1613" y="574"/>
                  <a:pt x="1613" y="574"/>
                </a:cubicBezTo>
                <a:cubicBezTo>
                  <a:pt x="1612" y="574"/>
                  <a:pt x="1612" y="574"/>
                  <a:pt x="1612" y="574"/>
                </a:cubicBezTo>
                <a:close/>
                <a:moveTo>
                  <a:pt x="1446" y="749"/>
                </a:moveTo>
                <a:cubicBezTo>
                  <a:pt x="1587" y="608"/>
                  <a:pt x="1587" y="608"/>
                  <a:pt x="1587" y="608"/>
                </a:cubicBezTo>
                <a:cubicBezTo>
                  <a:pt x="1589" y="607"/>
                  <a:pt x="1589" y="605"/>
                  <a:pt x="1587" y="604"/>
                </a:cubicBezTo>
                <a:cubicBezTo>
                  <a:pt x="1586" y="602"/>
                  <a:pt x="1584" y="602"/>
                  <a:pt x="1583" y="604"/>
                </a:cubicBezTo>
                <a:cubicBezTo>
                  <a:pt x="1442" y="745"/>
                  <a:pt x="1442" y="745"/>
                  <a:pt x="1442" y="745"/>
                </a:cubicBezTo>
                <a:cubicBezTo>
                  <a:pt x="1441" y="745"/>
                  <a:pt x="1441" y="746"/>
                  <a:pt x="1441" y="747"/>
                </a:cubicBezTo>
                <a:cubicBezTo>
                  <a:pt x="1440" y="747"/>
                  <a:pt x="1439" y="747"/>
                  <a:pt x="1439" y="748"/>
                </a:cubicBezTo>
                <a:cubicBezTo>
                  <a:pt x="1436" y="751"/>
                  <a:pt x="1436" y="751"/>
                  <a:pt x="1436" y="751"/>
                </a:cubicBezTo>
                <a:cubicBezTo>
                  <a:pt x="1434" y="752"/>
                  <a:pt x="1434" y="754"/>
                  <a:pt x="1436" y="755"/>
                </a:cubicBezTo>
                <a:cubicBezTo>
                  <a:pt x="1436" y="756"/>
                  <a:pt x="1437" y="756"/>
                  <a:pt x="1438" y="756"/>
                </a:cubicBezTo>
                <a:cubicBezTo>
                  <a:pt x="1439" y="756"/>
                  <a:pt x="1439" y="756"/>
                  <a:pt x="1440" y="755"/>
                </a:cubicBezTo>
                <a:cubicBezTo>
                  <a:pt x="1443" y="752"/>
                  <a:pt x="1443" y="752"/>
                  <a:pt x="1443" y="752"/>
                </a:cubicBezTo>
                <a:cubicBezTo>
                  <a:pt x="1444" y="752"/>
                  <a:pt x="1444" y="751"/>
                  <a:pt x="1444" y="750"/>
                </a:cubicBezTo>
                <a:cubicBezTo>
                  <a:pt x="1445" y="750"/>
                  <a:pt x="1446" y="750"/>
                  <a:pt x="1446" y="749"/>
                </a:cubicBezTo>
                <a:close/>
                <a:moveTo>
                  <a:pt x="1600" y="605"/>
                </a:moveTo>
                <a:cubicBezTo>
                  <a:pt x="1599" y="603"/>
                  <a:pt x="1597" y="603"/>
                  <a:pt x="1596" y="605"/>
                </a:cubicBezTo>
                <a:cubicBezTo>
                  <a:pt x="1445" y="756"/>
                  <a:pt x="1445" y="756"/>
                  <a:pt x="1445" y="756"/>
                </a:cubicBezTo>
                <a:cubicBezTo>
                  <a:pt x="1443" y="757"/>
                  <a:pt x="1443" y="759"/>
                  <a:pt x="1445" y="760"/>
                </a:cubicBezTo>
                <a:cubicBezTo>
                  <a:pt x="1445" y="761"/>
                  <a:pt x="1446" y="761"/>
                  <a:pt x="1447" y="761"/>
                </a:cubicBezTo>
                <a:cubicBezTo>
                  <a:pt x="1447" y="761"/>
                  <a:pt x="1448" y="761"/>
                  <a:pt x="1449" y="760"/>
                </a:cubicBezTo>
                <a:cubicBezTo>
                  <a:pt x="1600" y="609"/>
                  <a:pt x="1600" y="609"/>
                  <a:pt x="1600" y="609"/>
                </a:cubicBezTo>
                <a:cubicBezTo>
                  <a:pt x="1602" y="608"/>
                  <a:pt x="1602" y="606"/>
                  <a:pt x="1600" y="605"/>
                </a:cubicBezTo>
                <a:close/>
                <a:moveTo>
                  <a:pt x="1621" y="584"/>
                </a:moveTo>
                <a:cubicBezTo>
                  <a:pt x="1621" y="585"/>
                  <a:pt x="1622" y="585"/>
                  <a:pt x="1623" y="585"/>
                </a:cubicBezTo>
                <a:cubicBezTo>
                  <a:pt x="1624" y="585"/>
                  <a:pt x="1624" y="585"/>
                  <a:pt x="1625" y="584"/>
                </a:cubicBezTo>
                <a:cubicBezTo>
                  <a:pt x="1653" y="556"/>
                  <a:pt x="1653" y="556"/>
                  <a:pt x="1653" y="556"/>
                </a:cubicBezTo>
                <a:cubicBezTo>
                  <a:pt x="1654" y="555"/>
                  <a:pt x="1654" y="553"/>
                  <a:pt x="1653" y="552"/>
                </a:cubicBezTo>
                <a:cubicBezTo>
                  <a:pt x="1652" y="551"/>
                  <a:pt x="1650" y="551"/>
                  <a:pt x="1649" y="552"/>
                </a:cubicBezTo>
                <a:cubicBezTo>
                  <a:pt x="1621" y="580"/>
                  <a:pt x="1621" y="580"/>
                  <a:pt x="1621" y="580"/>
                </a:cubicBezTo>
                <a:cubicBezTo>
                  <a:pt x="1619" y="581"/>
                  <a:pt x="1619" y="583"/>
                  <a:pt x="1621" y="584"/>
                </a:cubicBezTo>
                <a:close/>
                <a:moveTo>
                  <a:pt x="1664" y="545"/>
                </a:moveTo>
                <a:cubicBezTo>
                  <a:pt x="1664" y="545"/>
                  <a:pt x="1665" y="544"/>
                  <a:pt x="1666" y="544"/>
                </a:cubicBezTo>
                <a:cubicBezTo>
                  <a:pt x="1669" y="540"/>
                  <a:pt x="1669" y="540"/>
                  <a:pt x="1669" y="540"/>
                </a:cubicBezTo>
                <a:cubicBezTo>
                  <a:pt x="1671" y="539"/>
                  <a:pt x="1671" y="537"/>
                  <a:pt x="1669" y="536"/>
                </a:cubicBezTo>
                <a:cubicBezTo>
                  <a:pt x="1668" y="534"/>
                  <a:pt x="1666" y="534"/>
                  <a:pt x="1665" y="536"/>
                </a:cubicBezTo>
                <a:cubicBezTo>
                  <a:pt x="1661" y="539"/>
                  <a:pt x="1661" y="539"/>
                  <a:pt x="1661" y="539"/>
                </a:cubicBezTo>
                <a:cubicBezTo>
                  <a:pt x="1660" y="540"/>
                  <a:pt x="1660" y="542"/>
                  <a:pt x="1661" y="544"/>
                </a:cubicBezTo>
                <a:cubicBezTo>
                  <a:pt x="1662" y="544"/>
                  <a:pt x="1663" y="545"/>
                  <a:pt x="1664" y="545"/>
                </a:cubicBezTo>
                <a:close/>
                <a:moveTo>
                  <a:pt x="1629" y="590"/>
                </a:moveTo>
                <a:cubicBezTo>
                  <a:pt x="1630" y="591"/>
                  <a:pt x="1630" y="591"/>
                  <a:pt x="1631" y="591"/>
                </a:cubicBezTo>
                <a:cubicBezTo>
                  <a:pt x="1632" y="591"/>
                  <a:pt x="1633" y="591"/>
                  <a:pt x="1633" y="590"/>
                </a:cubicBezTo>
                <a:cubicBezTo>
                  <a:pt x="1660" y="564"/>
                  <a:pt x="1660" y="564"/>
                  <a:pt x="1660" y="564"/>
                </a:cubicBezTo>
                <a:cubicBezTo>
                  <a:pt x="1661" y="562"/>
                  <a:pt x="1661" y="560"/>
                  <a:pt x="1660" y="559"/>
                </a:cubicBezTo>
                <a:cubicBezTo>
                  <a:pt x="1659" y="558"/>
                  <a:pt x="1657" y="558"/>
                  <a:pt x="1655" y="559"/>
                </a:cubicBezTo>
                <a:cubicBezTo>
                  <a:pt x="1629" y="586"/>
                  <a:pt x="1629" y="586"/>
                  <a:pt x="1629" y="586"/>
                </a:cubicBezTo>
                <a:cubicBezTo>
                  <a:pt x="1628" y="587"/>
                  <a:pt x="1628" y="589"/>
                  <a:pt x="1629" y="590"/>
                </a:cubicBezTo>
                <a:close/>
                <a:moveTo>
                  <a:pt x="1594" y="625"/>
                </a:moveTo>
                <a:cubicBezTo>
                  <a:pt x="1593" y="624"/>
                  <a:pt x="1591" y="624"/>
                  <a:pt x="1590" y="625"/>
                </a:cubicBezTo>
                <a:cubicBezTo>
                  <a:pt x="1465" y="750"/>
                  <a:pt x="1465" y="750"/>
                  <a:pt x="1465" y="750"/>
                </a:cubicBezTo>
                <a:cubicBezTo>
                  <a:pt x="1463" y="751"/>
                  <a:pt x="1463" y="753"/>
                  <a:pt x="1465" y="754"/>
                </a:cubicBezTo>
                <a:cubicBezTo>
                  <a:pt x="1465" y="755"/>
                  <a:pt x="1466" y="755"/>
                  <a:pt x="1467" y="755"/>
                </a:cubicBezTo>
                <a:cubicBezTo>
                  <a:pt x="1468" y="755"/>
                  <a:pt x="1468" y="755"/>
                  <a:pt x="1469" y="754"/>
                </a:cubicBezTo>
                <a:cubicBezTo>
                  <a:pt x="1594" y="629"/>
                  <a:pt x="1594" y="629"/>
                  <a:pt x="1594" y="629"/>
                </a:cubicBezTo>
                <a:cubicBezTo>
                  <a:pt x="1595" y="628"/>
                  <a:pt x="1595" y="626"/>
                  <a:pt x="1594" y="625"/>
                </a:cubicBezTo>
                <a:close/>
                <a:moveTo>
                  <a:pt x="1630" y="607"/>
                </a:moveTo>
                <a:cubicBezTo>
                  <a:pt x="1637" y="601"/>
                  <a:pt x="1637" y="601"/>
                  <a:pt x="1637" y="601"/>
                </a:cubicBezTo>
                <a:cubicBezTo>
                  <a:pt x="1638" y="600"/>
                  <a:pt x="1638" y="598"/>
                  <a:pt x="1637" y="596"/>
                </a:cubicBezTo>
                <a:cubicBezTo>
                  <a:pt x="1635" y="595"/>
                  <a:pt x="1633" y="595"/>
                  <a:pt x="1632" y="596"/>
                </a:cubicBezTo>
                <a:cubicBezTo>
                  <a:pt x="1626" y="603"/>
                  <a:pt x="1626" y="603"/>
                  <a:pt x="1626" y="603"/>
                </a:cubicBezTo>
                <a:cubicBezTo>
                  <a:pt x="1625" y="604"/>
                  <a:pt x="1625" y="606"/>
                  <a:pt x="1626" y="607"/>
                </a:cubicBezTo>
                <a:cubicBezTo>
                  <a:pt x="1626" y="608"/>
                  <a:pt x="1627" y="608"/>
                  <a:pt x="1628" y="608"/>
                </a:cubicBezTo>
                <a:cubicBezTo>
                  <a:pt x="1629" y="608"/>
                  <a:pt x="1630" y="608"/>
                  <a:pt x="1630" y="607"/>
                </a:cubicBezTo>
                <a:close/>
                <a:moveTo>
                  <a:pt x="1601" y="632"/>
                </a:moveTo>
                <a:cubicBezTo>
                  <a:pt x="1600" y="631"/>
                  <a:pt x="1598" y="631"/>
                  <a:pt x="1597" y="632"/>
                </a:cubicBezTo>
                <a:cubicBezTo>
                  <a:pt x="1479" y="749"/>
                  <a:pt x="1479" y="749"/>
                  <a:pt x="1479" y="749"/>
                </a:cubicBezTo>
                <a:cubicBezTo>
                  <a:pt x="1478" y="751"/>
                  <a:pt x="1478" y="752"/>
                  <a:pt x="1479" y="754"/>
                </a:cubicBezTo>
                <a:cubicBezTo>
                  <a:pt x="1480" y="754"/>
                  <a:pt x="1481" y="755"/>
                  <a:pt x="1481" y="755"/>
                </a:cubicBezTo>
                <a:cubicBezTo>
                  <a:pt x="1482" y="755"/>
                  <a:pt x="1483" y="754"/>
                  <a:pt x="1484" y="754"/>
                </a:cubicBezTo>
                <a:cubicBezTo>
                  <a:pt x="1601" y="636"/>
                  <a:pt x="1601" y="636"/>
                  <a:pt x="1601" y="636"/>
                </a:cubicBezTo>
                <a:cubicBezTo>
                  <a:pt x="1602" y="635"/>
                  <a:pt x="1602" y="633"/>
                  <a:pt x="1601" y="632"/>
                </a:cubicBezTo>
                <a:close/>
                <a:moveTo>
                  <a:pt x="1687" y="549"/>
                </a:moveTo>
                <a:cubicBezTo>
                  <a:pt x="1688" y="549"/>
                  <a:pt x="1689" y="548"/>
                  <a:pt x="1690" y="548"/>
                </a:cubicBezTo>
                <a:cubicBezTo>
                  <a:pt x="1691" y="546"/>
                  <a:pt x="1691" y="546"/>
                  <a:pt x="1691" y="546"/>
                </a:cubicBezTo>
                <a:cubicBezTo>
                  <a:pt x="1692" y="545"/>
                  <a:pt x="1692" y="543"/>
                  <a:pt x="1691" y="542"/>
                </a:cubicBezTo>
                <a:cubicBezTo>
                  <a:pt x="1690" y="541"/>
                  <a:pt x="1688" y="541"/>
                  <a:pt x="1687" y="542"/>
                </a:cubicBezTo>
                <a:cubicBezTo>
                  <a:pt x="1685" y="543"/>
                  <a:pt x="1685" y="543"/>
                  <a:pt x="1685" y="543"/>
                </a:cubicBezTo>
                <a:cubicBezTo>
                  <a:pt x="1684" y="545"/>
                  <a:pt x="1684" y="547"/>
                  <a:pt x="1685" y="548"/>
                </a:cubicBezTo>
                <a:cubicBezTo>
                  <a:pt x="1686" y="548"/>
                  <a:pt x="1687" y="549"/>
                  <a:pt x="1687" y="549"/>
                </a:cubicBezTo>
                <a:close/>
                <a:moveTo>
                  <a:pt x="1654" y="582"/>
                </a:moveTo>
                <a:cubicBezTo>
                  <a:pt x="1655" y="582"/>
                  <a:pt x="1655" y="582"/>
                  <a:pt x="1656" y="581"/>
                </a:cubicBezTo>
                <a:cubicBezTo>
                  <a:pt x="1668" y="570"/>
                  <a:pt x="1668" y="570"/>
                  <a:pt x="1668" y="570"/>
                </a:cubicBezTo>
                <a:cubicBezTo>
                  <a:pt x="1669" y="568"/>
                  <a:pt x="1669" y="566"/>
                  <a:pt x="1668" y="565"/>
                </a:cubicBezTo>
                <a:cubicBezTo>
                  <a:pt x="1666" y="564"/>
                  <a:pt x="1665" y="564"/>
                  <a:pt x="1663" y="565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0" y="578"/>
                  <a:pt x="1650" y="580"/>
                  <a:pt x="1652" y="581"/>
                </a:cubicBezTo>
                <a:cubicBezTo>
                  <a:pt x="1652" y="582"/>
                  <a:pt x="1653" y="582"/>
                  <a:pt x="1654" y="582"/>
                </a:cubicBezTo>
                <a:close/>
                <a:moveTo>
                  <a:pt x="1622" y="625"/>
                </a:moveTo>
                <a:cubicBezTo>
                  <a:pt x="1622" y="626"/>
                  <a:pt x="1623" y="626"/>
                  <a:pt x="1624" y="626"/>
                </a:cubicBezTo>
                <a:cubicBezTo>
                  <a:pt x="1625" y="626"/>
                  <a:pt x="1626" y="626"/>
                  <a:pt x="1626" y="625"/>
                </a:cubicBezTo>
                <a:cubicBezTo>
                  <a:pt x="1639" y="613"/>
                  <a:pt x="1639" y="613"/>
                  <a:pt x="1639" y="613"/>
                </a:cubicBezTo>
                <a:cubicBezTo>
                  <a:pt x="1640" y="611"/>
                  <a:pt x="1640" y="609"/>
                  <a:pt x="1639" y="608"/>
                </a:cubicBezTo>
                <a:cubicBezTo>
                  <a:pt x="1638" y="607"/>
                  <a:pt x="1636" y="607"/>
                  <a:pt x="1634" y="608"/>
                </a:cubicBezTo>
                <a:cubicBezTo>
                  <a:pt x="1622" y="621"/>
                  <a:pt x="1622" y="621"/>
                  <a:pt x="1622" y="621"/>
                </a:cubicBezTo>
                <a:cubicBezTo>
                  <a:pt x="1621" y="622"/>
                  <a:pt x="1621" y="624"/>
                  <a:pt x="1622" y="625"/>
                </a:cubicBezTo>
                <a:close/>
                <a:moveTo>
                  <a:pt x="1665" y="577"/>
                </a:moveTo>
                <a:cubicBezTo>
                  <a:pt x="1658" y="584"/>
                  <a:pt x="1658" y="584"/>
                  <a:pt x="1658" y="584"/>
                </a:cubicBezTo>
                <a:cubicBezTo>
                  <a:pt x="1657" y="585"/>
                  <a:pt x="1657" y="587"/>
                  <a:pt x="1658" y="589"/>
                </a:cubicBezTo>
                <a:cubicBezTo>
                  <a:pt x="1659" y="589"/>
                  <a:pt x="1660" y="589"/>
                  <a:pt x="1661" y="589"/>
                </a:cubicBezTo>
                <a:cubicBezTo>
                  <a:pt x="1661" y="589"/>
                  <a:pt x="1662" y="589"/>
                  <a:pt x="1663" y="589"/>
                </a:cubicBezTo>
                <a:cubicBezTo>
                  <a:pt x="1670" y="582"/>
                  <a:pt x="1670" y="582"/>
                  <a:pt x="1670" y="582"/>
                </a:cubicBezTo>
                <a:cubicBezTo>
                  <a:pt x="1671" y="581"/>
                  <a:pt x="1671" y="579"/>
                  <a:pt x="1670" y="577"/>
                </a:cubicBezTo>
                <a:cubicBezTo>
                  <a:pt x="1668" y="576"/>
                  <a:pt x="1666" y="576"/>
                  <a:pt x="1665" y="577"/>
                </a:cubicBezTo>
                <a:close/>
                <a:moveTo>
                  <a:pt x="1609" y="638"/>
                </a:moveTo>
                <a:cubicBezTo>
                  <a:pt x="1608" y="637"/>
                  <a:pt x="1606" y="637"/>
                  <a:pt x="1605" y="638"/>
                </a:cubicBezTo>
                <a:cubicBezTo>
                  <a:pt x="1504" y="738"/>
                  <a:pt x="1504" y="738"/>
                  <a:pt x="1504" y="738"/>
                </a:cubicBezTo>
                <a:cubicBezTo>
                  <a:pt x="1503" y="739"/>
                  <a:pt x="1503" y="741"/>
                  <a:pt x="1504" y="743"/>
                </a:cubicBezTo>
                <a:cubicBezTo>
                  <a:pt x="1505" y="743"/>
                  <a:pt x="1506" y="743"/>
                  <a:pt x="1507" y="743"/>
                </a:cubicBezTo>
                <a:cubicBezTo>
                  <a:pt x="1507" y="743"/>
                  <a:pt x="1508" y="743"/>
                  <a:pt x="1509" y="743"/>
                </a:cubicBezTo>
                <a:cubicBezTo>
                  <a:pt x="1609" y="642"/>
                  <a:pt x="1609" y="642"/>
                  <a:pt x="1609" y="642"/>
                </a:cubicBezTo>
                <a:cubicBezTo>
                  <a:pt x="1610" y="641"/>
                  <a:pt x="1610" y="639"/>
                  <a:pt x="1609" y="638"/>
                </a:cubicBezTo>
                <a:close/>
                <a:moveTo>
                  <a:pt x="1680" y="571"/>
                </a:moveTo>
                <a:cubicBezTo>
                  <a:pt x="1680" y="571"/>
                  <a:pt x="1681" y="570"/>
                  <a:pt x="1682" y="570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91" y="561"/>
                  <a:pt x="1691" y="561"/>
                  <a:pt x="1691" y="561"/>
                </a:cubicBezTo>
                <a:cubicBezTo>
                  <a:pt x="1695" y="556"/>
                  <a:pt x="1695" y="556"/>
                  <a:pt x="1695" y="556"/>
                </a:cubicBezTo>
                <a:cubicBezTo>
                  <a:pt x="1696" y="555"/>
                  <a:pt x="1696" y="553"/>
                  <a:pt x="1695" y="552"/>
                </a:cubicBezTo>
                <a:cubicBezTo>
                  <a:pt x="1694" y="551"/>
                  <a:pt x="1692" y="551"/>
                  <a:pt x="1691" y="552"/>
                </a:cubicBezTo>
                <a:cubicBezTo>
                  <a:pt x="1677" y="565"/>
                  <a:pt x="1677" y="565"/>
                  <a:pt x="1677" y="565"/>
                </a:cubicBezTo>
                <a:cubicBezTo>
                  <a:pt x="1676" y="566"/>
                  <a:pt x="1676" y="568"/>
                  <a:pt x="1677" y="570"/>
                </a:cubicBezTo>
                <a:cubicBezTo>
                  <a:pt x="1678" y="570"/>
                  <a:pt x="1679" y="571"/>
                  <a:pt x="1680" y="571"/>
                </a:cubicBezTo>
                <a:close/>
                <a:moveTo>
                  <a:pt x="1643" y="618"/>
                </a:moveTo>
                <a:cubicBezTo>
                  <a:pt x="1642" y="617"/>
                  <a:pt x="1640" y="617"/>
                  <a:pt x="1639" y="618"/>
                </a:cubicBezTo>
                <a:cubicBezTo>
                  <a:pt x="1522" y="735"/>
                  <a:pt x="1522" y="735"/>
                  <a:pt x="1522" y="735"/>
                </a:cubicBezTo>
                <a:cubicBezTo>
                  <a:pt x="1521" y="736"/>
                  <a:pt x="1521" y="738"/>
                  <a:pt x="1522" y="739"/>
                </a:cubicBezTo>
                <a:cubicBezTo>
                  <a:pt x="1522" y="740"/>
                  <a:pt x="1523" y="740"/>
                  <a:pt x="1524" y="740"/>
                </a:cubicBezTo>
                <a:cubicBezTo>
                  <a:pt x="1525" y="740"/>
                  <a:pt x="1526" y="740"/>
                  <a:pt x="1526" y="739"/>
                </a:cubicBezTo>
                <a:cubicBezTo>
                  <a:pt x="1643" y="622"/>
                  <a:pt x="1643" y="622"/>
                  <a:pt x="1643" y="622"/>
                </a:cubicBezTo>
                <a:cubicBezTo>
                  <a:pt x="1644" y="621"/>
                  <a:pt x="1644" y="619"/>
                  <a:pt x="1643" y="618"/>
                </a:cubicBezTo>
                <a:close/>
                <a:moveTo>
                  <a:pt x="1666" y="595"/>
                </a:moveTo>
                <a:cubicBezTo>
                  <a:pt x="1666" y="596"/>
                  <a:pt x="1667" y="596"/>
                  <a:pt x="1668" y="596"/>
                </a:cubicBezTo>
                <a:cubicBezTo>
                  <a:pt x="1669" y="596"/>
                  <a:pt x="1669" y="596"/>
                  <a:pt x="1670" y="595"/>
                </a:cubicBezTo>
                <a:cubicBezTo>
                  <a:pt x="1676" y="589"/>
                  <a:pt x="1676" y="589"/>
                  <a:pt x="1676" y="589"/>
                </a:cubicBezTo>
                <a:cubicBezTo>
                  <a:pt x="1677" y="588"/>
                  <a:pt x="1677" y="586"/>
                  <a:pt x="1676" y="585"/>
                </a:cubicBezTo>
                <a:cubicBezTo>
                  <a:pt x="1675" y="584"/>
                  <a:pt x="1673" y="584"/>
                  <a:pt x="1672" y="585"/>
                </a:cubicBezTo>
                <a:cubicBezTo>
                  <a:pt x="1666" y="591"/>
                  <a:pt x="1666" y="591"/>
                  <a:pt x="1666" y="591"/>
                </a:cubicBezTo>
                <a:cubicBezTo>
                  <a:pt x="1665" y="592"/>
                  <a:pt x="1665" y="594"/>
                  <a:pt x="1666" y="595"/>
                </a:cubicBezTo>
                <a:close/>
                <a:moveTo>
                  <a:pt x="1647" y="628"/>
                </a:moveTo>
                <a:cubicBezTo>
                  <a:pt x="1646" y="627"/>
                  <a:pt x="1644" y="627"/>
                  <a:pt x="1643" y="628"/>
                </a:cubicBezTo>
                <a:cubicBezTo>
                  <a:pt x="1536" y="735"/>
                  <a:pt x="1536" y="735"/>
                  <a:pt x="1536" y="735"/>
                </a:cubicBezTo>
                <a:cubicBezTo>
                  <a:pt x="1534" y="736"/>
                  <a:pt x="1534" y="738"/>
                  <a:pt x="1536" y="739"/>
                </a:cubicBezTo>
                <a:cubicBezTo>
                  <a:pt x="1536" y="740"/>
                  <a:pt x="1537" y="740"/>
                  <a:pt x="1538" y="740"/>
                </a:cubicBezTo>
                <a:cubicBezTo>
                  <a:pt x="1538" y="740"/>
                  <a:pt x="1539" y="740"/>
                  <a:pt x="1540" y="739"/>
                </a:cubicBezTo>
                <a:cubicBezTo>
                  <a:pt x="1647" y="632"/>
                  <a:pt x="1647" y="632"/>
                  <a:pt x="1647" y="632"/>
                </a:cubicBezTo>
                <a:cubicBezTo>
                  <a:pt x="1648" y="631"/>
                  <a:pt x="1648" y="629"/>
                  <a:pt x="1647" y="628"/>
                </a:cubicBezTo>
                <a:close/>
                <a:moveTo>
                  <a:pt x="1682" y="589"/>
                </a:moveTo>
                <a:cubicBezTo>
                  <a:pt x="1681" y="589"/>
                  <a:pt x="1681" y="589"/>
                  <a:pt x="1681" y="589"/>
                </a:cubicBezTo>
                <a:cubicBezTo>
                  <a:pt x="1681" y="589"/>
                  <a:pt x="1681" y="589"/>
                  <a:pt x="1681" y="589"/>
                </a:cubicBezTo>
                <a:cubicBezTo>
                  <a:pt x="1676" y="595"/>
                  <a:pt x="1676" y="595"/>
                  <a:pt x="1676" y="595"/>
                </a:cubicBezTo>
                <a:cubicBezTo>
                  <a:pt x="1675" y="596"/>
                  <a:pt x="1675" y="598"/>
                  <a:pt x="1676" y="599"/>
                </a:cubicBezTo>
                <a:cubicBezTo>
                  <a:pt x="1676" y="600"/>
                  <a:pt x="1677" y="600"/>
                  <a:pt x="1678" y="600"/>
                </a:cubicBezTo>
                <a:cubicBezTo>
                  <a:pt x="1679" y="600"/>
                  <a:pt x="1679" y="600"/>
                  <a:pt x="1680" y="599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3"/>
                  <a:pt x="1686" y="593"/>
                  <a:pt x="1686" y="593"/>
                </a:cubicBezTo>
                <a:cubicBezTo>
                  <a:pt x="1688" y="592"/>
                  <a:pt x="1688" y="590"/>
                  <a:pt x="1686" y="589"/>
                </a:cubicBezTo>
                <a:cubicBezTo>
                  <a:pt x="1685" y="587"/>
                  <a:pt x="1683" y="587"/>
                  <a:pt x="1682" y="589"/>
                </a:cubicBezTo>
                <a:close/>
                <a:moveTo>
                  <a:pt x="1708" y="570"/>
                </a:moveTo>
                <a:cubicBezTo>
                  <a:pt x="1709" y="570"/>
                  <a:pt x="1710" y="570"/>
                  <a:pt x="1710" y="569"/>
                </a:cubicBezTo>
                <a:cubicBezTo>
                  <a:pt x="1714" y="565"/>
                  <a:pt x="1714" y="565"/>
                  <a:pt x="1714" y="565"/>
                </a:cubicBezTo>
                <a:cubicBezTo>
                  <a:pt x="1715" y="564"/>
                  <a:pt x="1715" y="562"/>
                  <a:pt x="1714" y="561"/>
                </a:cubicBezTo>
                <a:cubicBezTo>
                  <a:pt x="1713" y="560"/>
                  <a:pt x="1711" y="560"/>
                  <a:pt x="1710" y="561"/>
                </a:cubicBezTo>
                <a:cubicBezTo>
                  <a:pt x="1706" y="565"/>
                  <a:pt x="1706" y="565"/>
                  <a:pt x="1706" y="565"/>
                </a:cubicBezTo>
                <a:cubicBezTo>
                  <a:pt x="1705" y="566"/>
                  <a:pt x="1705" y="568"/>
                  <a:pt x="1706" y="569"/>
                </a:cubicBezTo>
                <a:cubicBezTo>
                  <a:pt x="1706" y="570"/>
                  <a:pt x="1707" y="570"/>
                  <a:pt x="1708" y="570"/>
                </a:cubicBezTo>
                <a:close/>
                <a:moveTo>
                  <a:pt x="1690" y="602"/>
                </a:moveTo>
                <a:cubicBezTo>
                  <a:pt x="1690" y="602"/>
                  <a:pt x="1691" y="602"/>
                  <a:pt x="1692" y="602"/>
                </a:cubicBezTo>
                <a:cubicBezTo>
                  <a:pt x="1694" y="600"/>
                  <a:pt x="1694" y="600"/>
                  <a:pt x="1694" y="600"/>
                </a:cubicBezTo>
                <a:cubicBezTo>
                  <a:pt x="1695" y="598"/>
                  <a:pt x="1695" y="596"/>
                  <a:pt x="1694" y="595"/>
                </a:cubicBezTo>
                <a:cubicBezTo>
                  <a:pt x="1692" y="594"/>
                  <a:pt x="1691" y="594"/>
                  <a:pt x="1689" y="595"/>
                </a:cubicBezTo>
                <a:cubicBezTo>
                  <a:pt x="1687" y="597"/>
                  <a:pt x="1687" y="597"/>
                  <a:pt x="1687" y="597"/>
                </a:cubicBezTo>
                <a:cubicBezTo>
                  <a:pt x="1686" y="598"/>
                  <a:pt x="1686" y="600"/>
                  <a:pt x="1687" y="602"/>
                </a:cubicBezTo>
                <a:cubicBezTo>
                  <a:pt x="1688" y="602"/>
                  <a:pt x="1689" y="602"/>
                  <a:pt x="1690" y="602"/>
                </a:cubicBezTo>
                <a:close/>
                <a:moveTo>
                  <a:pt x="1551" y="743"/>
                </a:moveTo>
                <a:cubicBezTo>
                  <a:pt x="1648" y="645"/>
                  <a:pt x="1648" y="645"/>
                  <a:pt x="1648" y="645"/>
                </a:cubicBezTo>
                <a:cubicBezTo>
                  <a:pt x="1649" y="644"/>
                  <a:pt x="1649" y="642"/>
                  <a:pt x="1648" y="641"/>
                </a:cubicBezTo>
                <a:cubicBezTo>
                  <a:pt x="1647" y="639"/>
                  <a:pt x="1645" y="639"/>
                  <a:pt x="1644" y="641"/>
                </a:cubicBezTo>
                <a:cubicBezTo>
                  <a:pt x="1546" y="738"/>
                  <a:pt x="1546" y="738"/>
                  <a:pt x="1546" y="738"/>
                </a:cubicBezTo>
                <a:cubicBezTo>
                  <a:pt x="1545" y="740"/>
                  <a:pt x="1545" y="742"/>
                  <a:pt x="1546" y="743"/>
                </a:cubicBezTo>
                <a:cubicBezTo>
                  <a:pt x="1547" y="743"/>
                  <a:pt x="1548" y="744"/>
                  <a:pt x="1548" y="744"/>
                </a:cubicBezTo>
                <a:cubicBezTo>
                  <a:pt x="1549" y="744"/>
                  <a:pt x="1550" y="743"/>
                  <a:pt x="1551" y="743"/>
                </a:cubicBezTo>
                <a:close/>
                <a:moveTo>
                  <a:pt x="1722" y="584"/>
                </a:moveTo>
                <a:cubicBezTo>
                  <a:pt x="1723" y="584"/>
                  <a:pt x="1723" y="584"/>
                  <a:pt x="1724" y="583"/>
                </a:cubicBezTo>
                <a:cubicBezTo>
                  <a:pt x="1725" y="582"/>
                  <a:pt x="1725" y="582"/>
                  <a:pt x="1725" y="582"/>
                </a:cubicBezTo>
                <a:cubicBezTo>
                  <a:pt x="1726" y="581"/>
                  <a:pt x="1726" y="579"/>
                  <a:pt x="1725" y="578"/>
                </a:cubicBezTo>
                <a:cubicBezTo>
                  <a:pt x="1724" y="577"/>
                  <a:pt x="1722" y="577"/>
                  <a:pt x="1721" y="578"/>
                </a:cubicBezTo>
                <a:cubicBezTo>
                  <a:pt x="1720" y="579"/>
                  <a:pt x="1720" y="579"/>
                  <a:pt x="1720" y="579"/>
                </a:cubicBezTo>
                <a:cubicBezTo>
                  <a:pt x="1718" y="580"/>
                  <a:pt x="1718" y="582"/>
                  <a:pt x="1720" y="583"/>
                </a:cubicBezTo>
                <a:cubicBezTo>
                  <a:pt x="1720" y="584"/>
                  <a:pt x="1721" y="584"/>
                  <a:pt x="1722" y="584"/>
                </a:cubicBezTo>
                <a:close/>
                <a:moveTo>
                  <a:pt x="1647" y="652"/>
                </a:moveTo>
                <a:cubicBezTo>
                  <a:pt x="1549" y="750"/>
                  <a:pt x="1549" y="750"/>
                  <a:pt x="1549" y="750"/>
                </a:cubicBezTo>
                <a:cubicBezTo>
                  <a:pt x="1548" y="751"/>
                  <a:pt x="1548" y="753"/>
                  <a:pt x="1549" y="754"/>
                </a:cubicBezTo>
                <a:cubicBezTo>
                  <a:pt x="1550" y="755"/>
                  <a:pt x="1550" y="755"/>
                  <a:pt x="1551" y="755"/>
                </a:cubicBezTo>
                <a:cubicBezTo>
                  <a:pt x="1552" y="755"/>
                  <a:pt x="1553" y="755"/>
                  <a:pt x="1553" y="754"/>
                </a:cubicBezTo>
                <a:cubicBezTo>
                  <a:pt x="1651" y="656"/>
                  <a:pt x="1651" y="656"/>
                  <a:pt x="1651" y="656"/>
                </a:cubicBezTo>
                <a:cubicBezTo>
                  <a:pt x="1652" y="655"/>
                  <a:pt x="1652" y="653"/>
                  <a:pt x="1651" y="652"/>
                </a:cubicBezTo>
                <a:cubicBezTo>
                  <a:pt x="1650" y="651"/>
                  <a:pt x="1648" y="651"/>
                  <a:pt x="1647" y="652"/>
                </a:cubicBezTo>
                <a:close/>
                <a:moveTo>
                  <a:pt x="1551" y="762"/>
                </a:moveTo>
                <a:cubicBezTo>
                  <a:pt x="1549" y="764"/>
                  <a:pt x="1549" y="764"/>
                  <a:pt x="1549" y="764"/>
                </a:cubicBezTo>
                <a:cubicBezTo>
                  <a:pt x="1548" y="765"/>
                  <a:pt x="1548" y="767"/>
                  <a:pt x="1549" y="768"/>
                </a:cubicBezTo>
                <a:cubicBezTo>
                  <a:pt x="1549" y="769"/>
                  <a:pt x="1550" y="769"/>
                  <a:pt x="1551" y="769"/>
                </a:cubicBezTo>
                <a:cubicBezTo>
                  <a:pt x="1552" y="769"/>
                  <a:pt x="1553" y="769"/>
                  <a:pt x="1553" y="768"/>
                </a:cubicBezTo>
                <a:cubicBezTo>
                  <a:pt x="1555" y="766"/>
                  <a:pt x="1555" y="766"/>
                  <a:pt x="1555" y="766"/>
                </a:cubicBezTo>
                <a:cubicBezTo>
                  <a:pt x="1556" y="765"/>
                  <a:pt x="1556" y="763"/>
                  <a:pt x="1555" y="762"/>
                </a:cubicBezTo>
                <a:cubicBezTo>
                  <a:pt x="1554" y="760"/>
                  <a:pt x="1552" y="760"/>
                  <a:pt x="1551" y="762"/>
                </a:cubicBezTo>
                <a:close/>
                <a:moveTo>
                  <a:pt x="1734" y="586"/>
                </a:moveTo>
                <a:cubicBezTo>
                  <a:pt x="1735" y="586"/>
                  <a:pt x="1735" y="586"/>
                  <a:pt x="1736" y="585"/>
                </a:cubicBezTo>
                <a:cubicBezTo>
                  <a:pt x="1738" y="583"/>
                  <a:pt x="1738" y="583"/>
                  <a:pt x="1738" y="583"/>
                </a:cubicBezTo>
                <a:cubicBezTo>
                  <a:pt x="1739" y="582"/>
                  <a:pt x="1739" y="580"/>
                  <a:pt x="1738" y="579"/>
                </a:cubicBezTo>
                <a:cubicBezTo>
                  <a:pt x="1737" y="577"/>
                  <a:pt x="1735" y="577"/>
                  <a:pt x="1734" y="579"/>
                </a:cubicBezTo>
                <a:cubicBezTo>
                  <a:pt x="1732" y="581"/>
                  <a:pt x="1732" y="581"/>
                  <a:pt x="1732" y="581"/>
                </a:cubicBezTo>
                <a:cubicBezTo>
                  <a:pt x="1730" y="582"/>
                  <a:pt x="1730" y="584"/>
                  <a:pt x="1732" y="585"/>
                </a:cubicBezTo>
                <a:cubicBezTo>
                  <a:pt x="1732" y="586"/>
                  <a:pt x="1733" y="586"/>
                  <a:pt x="1734" y="586"/>
                </a:cubicBezTo>
                <a:close/>
                <a:moveTo>
                  <a:pt x="1568" y="752"/>
                </a:moveTo>
                <a:cubicBezTo>
                  <a:pt x="1569" y="752"/>
                  <a:pt x="1570" y="752"/>
                  <a:pt x="1570" y="751"/>
                </a:cubicBezTo>
                <a:cubicBezTo>
                  <a:pt x="1659" y="662"/>
                  <a:pt x="1659" y="662"/>
                  <a:pt x="1659" y="662"/>
                </a:cubicBezTo>
                <a:cubicBezTo>
                  <a:pt x="1660" y="661"/>
                  <a:pt x="1660" y="659"/>
                  <a:pt x="1659" y="658"/>
                </a:cubicBezTo>
                <a:cubicBezTo>
                  <a:pt x="1658" y="657"/>
                  <a:pt x="1656" y="657"/>
                  <a:pt x="1655" y="658"/>
                </a:cubicBezTo>
                <a:cubicBezTo>
                  <a:pt x="1566" y="747"/>
                  <a:pt x="1566" y="747"/>
                  <a:pt x="1566" y="747"/>
                </a:cubicBezTo>
                <a:cubicBezTo>
                  <a:pt x="1565" y="748"/>
                  <a:pt x="1565" y="750"/>
                  <a:pt x="1566" y="751"/>
                </a:cubicBezTo>
                <a:cubicBezTo>
                  <a:pt x="1567" y="752"/>
                  <a:pt x="1567" y="752"/>
                  <a:pt x="1568" y="752"/>
                </a:cubicBezTo>
                <a:close/>
                <a:moveTo>
                  <a:pt x="1566" y="768"/>
                </a:moveTo>
                <a:cubicBezTo>
                  <a:pt x="1567" y="768"/>
                  <a:pt x="1568" y="767"/>
                  <a:pt x="1568" y="767"/>
                </a:cubicBezTo>
                <a:cubicBezTo>
                  <a:pt x="1661" y="674"/>
                  <a:pt x="1661" y="674"/>
                  <a:pt x="1661" y="674"/>
                </a:cubicBezTo>
                <a:cubicBezTo>
                  <a:pt x="1662" y="673"/>
                  <a:pt x="1662" y="671"/>
                  <a:pt x="1661" y="670"/>
                </a:cubicBezTo>
                <a:cubicBezTo>
                  <a:pt x="1660" y="668"/>
                  <a:pt x="1658" y="668"/>
                  <a:pt x="1657" y="670"/>
                </a:cubicBezTo>
                <a:cubicBezTo>
                  <a:pt x="1564" y="762"/>
                  <a:pt x="1564" y="762"/>
                  <a:pt x="1564" y="762"/>
                </a:cubicBezTo>
                <a:cubicBezTo>
                  <a:pt x="1563" y="764"/>
                  <a:pt x="1563" y="766"/>
                  <a:pt x="1564" y="767"/>
                </a:cubicBezTo>
                <a:cubicBezTo>
                  <a:pt x="1565" y="767"/>
                  <a:pt x="1565" y="768"/>
                  <a:pt x="1566" y="768"/>
                </a:cubicBezTo>
                <a:close/>
                <a:moveTo>
                  <a:pt x="1738" y="588"/>
                </a:moveTo>
                <a:cubicBezTo>
                  <a:pt x="1736" y="591"/>
                  <a:pt x="1736" y="591"/>
                  <a:pt x="1736" y="591"/>
                </a:cubicBezTo>
                <a:cubicBezTo>
                  <a:pt x="1735" y="592"/>
                  <a:pt x="1735" y="594"/>
                  <a:pt x="1736" y="595"/>
                </a:cubicBezTo>
                <a:cubicBezTo>
                  <a:pt x="1736" y="596"/>
                  <a:pt x="1737" y="596"/>
                  <a:pt x="1738" y="596"/>
                </a:cubicBezTo>
                <a:cubicBezTo>
                  <a:pt x="1739" y="596"/>
                  <a:pt x="1739" y="596"/>
                  <a:pt x="1740" y="595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4" y="592"/>
                  <a:pt x="1744" y="591"/>
                </a:cubicBezTo>
                <a:cubicBezTo>
                  <a:pt x="1746" y="589"/>
                  <a:pt x="1746" y="589"/>
                  <a:pt x="1746" y="589"/>
                </a:cubicBezTo>
                <a:cubicBezTo>
                  <a:pt x="1747" y="588"/>
                  <a:pt x="1747" y="586"/>
                  <a:pt x="1746" y="585"/>
                </a:cubicBezTo>
                <a:cubicBezTo>
                  <a:pt x="1745" y="584"/>
                  <a:pt x="1743" y="584"/>
                  <a:pt x="1742" y="585"/>
                </a:cubicBezTo>
                <a:cubicBezTo>
                  <a:pt x="1739" y="587"/>
                  <a:pt x="1739" y="587"/>
                  <a:pt x="1739" y="587"/>
                </a:cubicBezTo>
                <a:cubicBezTo>
                  <a:pt x="1739" y="587"/>
                  <a:pt x="1739" y="587"/>
                  <a:pt x="1739" y="588"/>
                </a:cubicBezTo>
                <a:cubicBezTo>
                  <a:pt x="1739" y="588"/>
                  <a:pt x="1739" y="588"/>
                  <a:pt x="1738" y="588"/>
                </a:cubicBezTo>
                <a:close/>
                <a:moveTo>
                  <a:pt x="1667" y="677"/>
                </a:moveTo>
                <a:cubicBezTo>
                  <a:pt x="1666" y="676"/>
                  <a:pt x="1664" y="676"/>
                  <a:pt x="1663" y="677"/>
                </a:cubicBezTo>
                <a:cubicBezTo>
                  <a:pt x="1565" y="776"/>
                  <a:pt x="1565" y="776"/>
                  <a:pt x="1565" y="776"/>
                </a:cubicBezTo>
                <a:cubicBezTo>
                  <a:pt x="1563" y="777"/>
                  <a:pt x="1563" y="779"/>
                  <a:pt x="1565" y="780"/>
                </a:cubicBezTo>
                <a:cubicBezTo>
                  <a:pt x="1565" y="781"/>
                  <a:pt x="1566" y="781"/>
                  <a:pt x="1567" y="781"/>
                </a:cubicBezTo>
                <a:cubicBezTo>
                  <a:pt x="1567" y="781"/>
                  <a:pt x="1568" y="781"/>
                  <a:pt x="1569" y="780"/>
                </a:cubicBezTo>
                <a:cubicBezTo>
                  <a:pt x="1667" y="682"/>
                  <a:pt x="1667" y="682"/>
                  <a:pt x="1667" y="682"/>
                </a:cubicBezTo>
                <a:cubicBezTo>
                  <a:pt x="1669" y="681"/>
                  <a:pt x="1669" y="679"/>
                  <a:pt x="1667" y="677"/>
                </a:cubicBezTo>
                <a:close/>
                <a:moveTo>
                  <a:pt x="1737" y="612"/>
                </a:moveTo>
                <a:cubicBezTo>
                  <a:pt x="1738" y="611"/>
                  <a:pt x="1738" y="609"/>
                  <a:pt x="1737" y="608"/>
                </a:cubicBezTo>
                <a:cubicBezTo>
                  <a:pt x="1736" y="607"/>
                  <a:pt x="1734" y="607"/>
                  <a:pt x="1733" y="608"/>
                </a:cubicBezTo>
                <a:cubicBezTo>
                  <a:pt x="1732" y="609"/>
                  <a:pt x="1732" y="609"/>
                  <a:pt x="1732" y="609"/>
                </a:cubicBezTo>
                <a:cubicBezTo>
                  <a:pt x="1731" y="610"/>
                  <a:pt x="1731" y="612"/>
                  <a:pt x="1732" y="613"/>
                </a:cubicBezTo>
                <a:cubicBezTo>
                  <a:pt x="1732" y="614"/>
                  <a:pt x="1733" y="614"/>
                  <a:pt x="1734" y="614"/>
                </a:cubicBezTo>
                <a:cubicBezTo>
                  <a:pt x="1735" y="614"/>
                  <a:pt x="1736" y="614"/>
                  <a:pt x="1736" y="613"/>
                </a:cubicBezTo>
                <a:lnTo>
                  <a:pt x="1737" y="612"/>
                </a:lnTo>
                <a:close/>
                <a:moveTo>
                  <a:pt x="1743" y="597"/>
                </a:moveTo>
                <a:cubicBezTo>
                  <a:pt x="1742" y="598"/>
                  <a:pt x="1742" y="600"/>
                  <a:pt x="1743" y="602"/>
                </a:cubicBezTo>
                <a:cubicBezTo>
                  <a:pt x="1744" y="602"/>
                  <a:pt x="1745" y="602"/>
                  <a:pt x="1745" y="602"/>
                </a:cubicBezTo>
                <a:cubicBezTo>
                  <a:pt x="1746" y="602"/>
                  <a:pt x="1747" y="602"/>
                  <a:pt x="1748" y="602"/>
                </a:cubicBezTo>
                <a:cubicBezTo>
                  <a:pt x="1750" y="599"/>
                  <a:pt x="1750" y="599"/>
                  <a:pt x="1750" y="599"/>
                </a:cubicBezTo>
                <a:cubicBezTo>
                  <a:pt x="1751" y="598"/>
                  <a:pt x="1751" y="596"/>
                  <a:pt x="1750" y="595"/>
                </a:cubicBezTo>
                <a:cubicBezTo>
                  <a:pt x="1749" y="593"/>
                  <a:pt x="1747" y="593"/>
                  <a:pt x="1746" y="595"/>
                </a:cubicBezTo>
                <a:lnTo>
                  <a:pt x="1743" y="597"/>
                </a:lnTo>
                <a:close/>
                <a:moveTo>
                  <a:pt x="1668" y="687"/>
                </a:moveTo>
                <a:cubicBezTo>
                  <a:pt x="1574" y="780"/>
                  <a:pt x="1574" y="780"/>
                  <a:pt x="1574" y="780"/>
                </a:cubicBezTo>
                <a:cubicBezTo>
                  <a:pt x="1573" y="782"/>
                  <a:pt x="1573" y="784"/>
                  <a:pt x="1574" y="785"/>
                </a:cubicBezTo>
                <a:cubicBezTo>
                  <a:pt x="1575" y="785"/>
                  <a:pt x="1575" y="786"/>
                  <a:pt x="1576" y="786"/>
                </a:cubicBezTo>
                <a:cubicBezTo>
                  <a:pt x="1577" y="786"/>
                  <a:pt x="1578" y="785"/>
                  <a:pt x="1578" y="785"/>
                </a:cubicBezTo>
                <a:cubicBezTo>
                  <a:pt x="1672" y="691"/>
                  <a:pt x="1672" y="691"/>
                  <a:pt x="1672" y="691"/>
                </a:cubicBezTo>
                <a:cubicBezTo>
                  <a:pt x="1673" y="690"/>
                  <a:pt x="1673" y="688"/>
                  <a:pt x="1672" y="687"/>
                </a:cubicBezTo>
                <a:cubicBezTo>
                  <a:pt x="1671" y="686"/>
                  <a:pt x="1669" y="686"/>
                  <a:pt x="1668" y="687"/>
                </a:cubicBezTo>
                <a:close/>
                <a:moveTo>
                  <a:pt x="1674" y="699"/>
                </a:moveTo>
                <a:cubicBezTo>
                  <a:pt x="1673" y="697"/>
                  <a:pt x="1671" y="697"/>
                  <a:pt x="1670" y="699"/>
                </a:cubicBezTo>
                <a:cubicBezTo>
                  <a:pt x="1590" y="778"/>
                  <a:pt x="1590" y="778"/>
                  <a:pt x="1590" y="778"/>
                </a:cubicBezTo>
                <a:cubicBezTo>
                  <a:pt x="1589" y="779"/>
                  <a:pt x="1589" y="781"/>
                  <a:pt x="1590" y="782"/>
                </a:cubicBezTo>
                <a:cubicBezTo>
                  <a:pt x="1591" y="783"/>
                  <a:pt x="1592" y="783"/>
                  <a:pt x="1593" y="783"/>
                </a:cubicBezTo>
                <a:cubicBezTo>
                  <a:pt x="1593" y="783"/>
                  <a:pt x="1594" y="783"/>
                  <a:pt x="1595" y="782"/>
                </a:cubicBezTo>
                <a:cubicBezTo>
                  <a:pt x="1674" y="703"/>
                  <a:pt x="1674" y="703"/>
                  <a:pt x="1674" y="703"/>
                </a:cubicBezTo>
                <a:cubicBezTo>
                  <a:pt x="1675" y="702"/>
                  <a:pt x="1675" y="700"/>
                  <a:pt x="1674" y="699"/>
                </a:cubicBezTo>
                <a:close/>
                <a:moveTo>
                  <a:pt x="1584" y="798"/>
                </a:moveTo>
                <a:cubicBezTo>
                  <a:pt x="1572" y="810"/>
                  <a:pt x="1572" y="810"/>
                  <a:pt x="1572" y="810"/>
                </a:cubicBezTo>
                <a:cubicBezTo>
                  <a:pt x="1571" y="812"/>
                  <a:pt x="1571" y="814"/>
                  <a:pt x="1572" y="815"/>
                </a:cubicBezTo>
                <a:cubicBezTo>
                  <a:pt x="1573" y="815"/>
                  <a:pt x="1573" y="816"/>
                  <a:pt x="1574" y="816"/>
                </a:cubicBezTo>
                <a:cubicBezTo>
                  <a:pt x="1575" y="816"/>
                  <a:pt x="1576" y="815"/>
                  <a:pt x="1576" y="815"/>
                </a:cubicBezTo>
                <a:cubicBezTo>
                  <a:pt x="1589" y="803"/>
                  <a:pt x="1589" y="803"/>
                  <a:pt x="1589" y="803"/>
                </a:cubicBezTo>
                <a:cubicBezTo>
                  <a:pt x="1590" y="801"/>
                  <a:pt x="1590" y="799"/>
                  <a:pt x="1589" y="798"/>
                </a:cubicBezTo>
                <a:cubicBezTo>
                  <a:pt x="1587" y="797"/>
                  <a:pt x="1585" y="797"/>
                  <a:pt x="1584" y="798"/>
                </a:cubicBezTo>
                <a:close/>
                <a:moveTo>
                  <a:pt x="1668" y="715"/>
                </a:moveTo>
                <a:cubicBezTo>
                  <a:pt x="1606" y="776"/>
                  <a:pt x="1606" y="776"/>
                  <a:pt x="1606" y="776"/>
                </a:cubicBezTo>
                <a:cubicBezTo>
                  <a:pt x="1605" y="777"/>
                  <a:pt x="1605" y="779"/>
                  <a:pt x="1606" y="780"/>
                </a:cubicBezTo>
                <a:cubicBezTo>
                  <a:pt x="1607" y="781"/>
                  <a:pt x="1608" y="781"/>
                  <a:pt x="1609" y="781"/>
                </a:cubicBezTo>
                <a:cubicBezTo>
                  <a:pt x="1609" y="781"/>
                  <a:pt x="1610" y="781"/>
                  <a:pt x="1611" y="780"/>
                </a:cubicBezTo>
                <a:cubicBezTo>
                  <a:pt x="1672" y="719"/>
                  <a:pt x="1672" y="719"/>
                  <a:pt x="1672" y="719"/>
                </a:cubicBezTo>
                <a:cubicBezTo>
                  <a:pt x="1673" y="718"/>
                  <a:pt x="1673" y="716"/>
                  <a:pt x="1672" y="715"/>
                </a:cubicBezTo>
                <a:cubicBezTo>
                  <a:pt x="1671" y="714"/>
                  <a:pt x="1669" y="714"/>
                  <a:pt x="1668" y="715"/>
                </a:cubicBezTo>
                <a:close/>
                <a:moveTo>
                  <a:pt x="1746" y="655"/>
                </a:moveTo>
                <a:cubicBezTo>
                  <a:pt x="1745" y="654"/>
                  <a:pt x="1743" y="654"/>
                  <a:pt x="1742" y="655"/>
                </a:cubicBezTo>
                <a:cubicBezTo>
                  <a:pt x="1740" y="656"/>
                  <a:pt x="1740" y="656"/>
                  <a:pt x="1740" y="656"/>
                </a:cubicBezTo>
                <a:cubicBezTo>
                  <a:pt x="1739" y="657"/>
                  <a:pt x="1739" y="659"/>
                  <a:pt x="1740" y="660"/>
                </a:cubicBezTo>
                <a:cubicBezTo>
                  <a:pt x="1741" y="661"/>
                  <a:pt x="1742" y="661"/>
                  <a:pt x="1743" y="661"/>
                </a:cubicBezTo>
                <a:cubicBezTo>
                  <a:pt x="1743" y="661"/>
                  <a:pt x="1744" y="661"/>
                  <a:pt x="1745" y="660"/>
                </a:cubicBezTo>
                <a:cubicBezTo>
                  <a:pt x="1746" y="659"/>
                  <a:pt x="1746" y="659"/>
                  <a:pt x="1746" y="659"/>
                </a:cubicBezTo>
                <a:cubicBezTo>
                  <a:pt x="1747" y="658"/>
                  <a:pt x="1747" y="656"/>
                  <a:pt x="1746" y="655"/>
                </a:cubicBezTo>
                <a:close/>
                <a:moveTo>
                  <a:pt x="1769" y="635"/>
                </a:moveTo>
                <a:cubicBezTo>
                  <a:pt x="1770" y="635"/>
                  <a:pt x="1771" y="634"/>
                  <a:pt x="1771" y="634"/>
                </a:cubicBezTo>
                <a:cubicBezTo>
                  <a:pt x="1775" y="630"/>
                  <a:pt x="1775" y="630"/>
                  <a:pt x="1775" y="630"/>
                </a:cubicBezTo>
                <a:cubicBezTo>
                  <a:pt x="1777" y="629"/>
                  <a:pt x="1777" y="627"/>
                  <a:pt x="1775" y="625"/>
                </a:cubicBezTo>
                <a:cubicBezTo>
                  <a:pt x="1774" y="624"/>
                  <a:pt x="1772" y="624"/>
                  <a:pt x="1771" y="625"/>
                </a:cubicBezTo>
                <a:cubicBezTo>
                  <a:pt x="1767" y="629"/>
                  <a:pt x="1767" y="629"/>
                  <a:pt x="1767" y="629"/>
                </a:cubicBezTo>
                <a:cubicBezTo>
                  <a:pt x="1766" y="631"/>
                  <a:pt x="1766" y="633"/>
                  <a:pt x="1767" y="634"/>
                </a:cubicBezTo>
                <a:cubicBezTo>
                  <a:pt x="1768" y="634"/>
                  <a:pt x="1768" y="635"/>
                  <a:pt x="1769" y="635"/>
                </a:cubicBezTo>
                <a:close/>
                <a:moveTo>
                  <a:pt x="1745" y="665"/>
                </a:moveTo>
                <a:cubicBezTo>
                  <a:pt x="1744" y="666"/>
                  <a:pt x="1744" y="668"/>
                  <a:pt x="1745" y="670"/>
                </a:cubicBezTo>
                <a:cubicBezTo>
                  <a:pt x="1746" y="670"/>
                  <a:pt x="1747" y="671"/>
                  <a:pt x="1747" y="671"/>
                </a:cubicBezTo>
                <a:cubicBezTo>
                  <a:pt x="1748" y="671"/>
                  <a:pt x="1749" y="670"/>
                  <a:pt x="1750" y="670"/>
                </a:cubicBezTo>
                <a:cubicBezTo>
                  <a:pt x="1754" y="665"/>
                  <a:pt x="1754" y="665"/>
                  <a:pt x="1754" y="665"/>
                </a:cubicBezTo>
                <a:cubicBezTo>
                  <a:pt x="1755" y="664"/>
                  <a:pt x="1755" y="662"/>
                  <a:pt x="1754" y="661"/>
                </a:cubicBezTo>
                <a:cubicBezTo>
                  <a:pt x="1752" y="660"/>
                  <a:pt x="1750" y="660"/>
                  <a:pt x="1749" y="661"/>
                </a:cubicBezTo>
                <a:lnTo>
                  <a:pt x="1745" y="665"/>
                </a:lnTo>
                <a:close/>
                <a:moveTo>
                  <a:pt x="1751" y="677"/>
                </a:moveTo>
                <a:cubicBezTo>
                  <a:pt x="1752" y="678"/>
                  <a:pt x="1753" y="678"/>
                  <a:pt x="1754" y="678"/>
                </a:cubicBezTo>
                <a:cubicBezTo>
                  <a:pt x="1754" y="678"/>
                  <a:pt x="1755" y="678"/>
                  <a:pt x="1756" y="677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72"/>
                  <a:pt x="1761" y="670"/>
                  <a:pt x="1760" y="669"/>
                </a:cubicBezTo>
                <a:cubicBezTo>
                  <a:pt x="1759" y="667"/>
                  <a:pt x="1757" y="667"/>
                  <a:pt x="1756" y="669"/>
                </a:cubicBezTo>
                <a:cubicBezTo>
                  <a:pt x="1751" y="673"/>
                  <a:pt x="1751" y="673"/>
                  <a:pt x="1751" y="673"/>
                </a:cubicBezTo>
                <a:cubicBezTo>
                  <a:pt x="1750" y="674"/>
                  <a:pt x="1750" y="676"/>
                  <a:pt x="1751" y="677"/>
                </a:cubicBezTo>
                <a:close/>
                <a:moveTo>
                  <a:pt x="1692" y="817"/>
                </a:moveTo>
                <a:cubicBezTo>
                  <a:pt x="1674" y="834"/>
                  <a:pt x="1674" y="834"/>
                  <a:pt x="1674" y="834"/>
                </a:cubicBezTo>
                <a:cubicBezTo>
                  <a:pt x="1673" y="835"/>
                  <a:pt x="1673" y="837"/>
                  <a:pt x="1674" y="839"/>
                </a:cubicBezTo>
                <a:cubicBezTo>
                  <a:pt x="1675" y="839"/>
                  <a:pt x="1675" y="839"/>
                  <a:pt x="1676" y="839"/>
                </a:cubicBezTo>
                <a:cubicBezTo>
                  <a:pt x="1677" y="839"/>
                  <a:pt x="1678" y="839"/>
                  <a:pt x="1678" y="839"/>
                </a:cubicBezTo>
                <a:cubicBezTo>
                  <a:pt x="1696" y="821"/>
                  <a:pt x="1696" y="821"/>
                  <a:pt x="1696" y="821"/>
                </a:cubicBezTo>
                <a:cubicBezTo>
                  <a:pt x="1697" y="820"/>
                  <a:pt x="1697" y="818"/>
                  <a:pt x="1696" y="817"/>
                </a:cubicBezTo>
                <a:cubicBezTo>
                  <a:pt x="1695" y="815"/>
                  <a:pt x="1693" y="815"/>
                  <a:pt x="1692" y="817"/>
                </a:cubicBezTo>
                <a:close/>
                <a:moveTo>
                  <a:pt x="1756" y="766"/>
                </a:moveTo>
                <a:cubicBezTo>
                  <a:pt x="1756" y="766"/>
                  <a:pt x="1756" y="766"/>
                  <a:pt x="1756" y="766"/>
                </a:cubicBezTo>
                <a:cubicBezTo>
                  <a:pt x="1755" y="768"/>
                  <a:pt x="1755" y="768"/>
                  <a:pt x="1755" y="768"/>
                </a:cubicBezTo>
                <a:cubicBezTo>
                  <a:pt x="1753" y="769"/>
                  <a:pt x="1753" y="771"/>
                  <a:pt x="1755" y="772"/>
                </a:cubicBezTo>
                <a:cubicBezTo>
                  <a:pt x="1755" y="773"/>
                  <a:pt x="1756" y="773"/>
                  <a:pt x="1757" y="773"/>
                </a:cubicBezTo>
                <a:cubicBezTo>
                  <a:pt x="1758" y="773"/>
                  <a:pt x="1758" y="773"/>
                  <a:pt x="1759" y="772"/>
                </a:cubicBezTo>
                <a:cubicBezTo>
                  <a:pt x="1760" y="771"/>
                  <a:pt x="1760" y="771"/>
                  <a:pt x="1760" y="771"/>
                </a:cubicBezTo>
                <a:cubicBezTo>
                  <a:pt x="1760" y="771"/>
                  <a:pt x="1761" y="770"/>
                  <a:pt x="1761" y="770"/>
                </a:cubicBezTo>
                <a:cubicBezTo>
                  <a:pt x="1761" y="770"/>
                  <a:pt x="1761" y="770"/>
                  <a:pt x="1761" y="770"/>
                </a:cubicBezTo>
                <a:cubicBezTo>
                  <a:pt x="1766" y="765"/>
                  <a:pt x="1766" y="765"/>
                  <a:pt x="1766" y="765"/>
                </a:cubicBezTo>
                <a:cubicBezTo>
                  <a:pt x="1767" y="764"/>
                  <a:pt x="1767" y="762"/>
                  <a:pt x="1766" y="761"/>
                </a:cubicBezTo>
                <a:cubicBezTo>
                  <a:pt x="1765" y="760"/>
                  <a:pt x="1763" y="760"/>
                  <a:pt x="1762" y="761"/>
                </a:cubicBezTo>
                <a:cubicBezTo>
                  <a:pt x="1757" y="765"/>
                  <a:pt x="1757" y="765"/>
                  <a:pt x="1757" y="765"/>
                </a:cubicBezTo>
                <a:cubicBezTo>
                  <a:pt x="1757" y="766"/>
                  <a:pt x="1757" y="766"/>
                  <a:pt x="1756" y="766"/>
                </a:cubicBezTo>
                <a:close/>
                <a:moveTo>
                  <a:pt x="1728" y="794"/>
                </a:moveTo>
                <a:cubicBezTo>
                  <a:pt x="1703" y="820"/>
                  <a:pt x="1703" y="820"/>
                  <a:pt x="1703" y="820"/>
                </a:cubicBezTo>
                <a:cubicBezTo>
                  <a:pt x="1701" y="821"/>
                  <a:pt x="1701" y="823"/>
                  <a:pt x="1703" y="824"/>
                </a:cubicBezTo>
                <a:cubicBezTo>
                  <a:pt x="1703" y="825"/>
                  <a:pt x="1704" y="825"/>
                  <a:pt x="1705" y="825"/>
                </a:cubicBezTo>
                <a:cubicBezTo>
                  <a:pt x="1706" y="825"/>
                  <a:pt x="1706" y="825"/>
                  <a:pt x="1707" y="824"/>
                </a:cubicBezTo>
                <a:cubicBezTo>
                  <a:pt x="1732" y="799"/>
                  <a:pt x="1732" y="799"/>
                  <a:pt x="1732" y="799"/>
                </a:cubicBezTo>
                <a:cubicBezTo>
                  <a:pt x="1733" y="798"/>
                  <a:pt x="1733" y="796"/>
                  <a:pt x="1732" y="794"/>
                </a:cubicBezTo>
                <a:cubicBezTo>
                  <a:pt x="1731" y="793"/>
                  <a:pt x="1729" y="793"/>
                  <a:pt x="1728" y="794"/>
                </a:cubicBezTo>
                <a:close/>
                <a:moveTo>
                  <a:pt x="1769" y="771"/>
                </a:moveTo>
                <a:cubicBezTo>
                  <a:pt x="1768" y="770"/>
                  <a:pt x="1766" y="770"/>
                  <a:pt x="1765" y="771"/>
                </a:cubicBezTo>
                <a:cubicBezTo>
                  <a:pt x="1744" y="792"/>
                  <a:pt x="1744" y="792"/>
                  <a:pt x="1744" y="792"/>
                </a:cubicBezTo>
                <a:cubicBezTo>
                  <a:pt x="1743" y="794"/>
                  <a:pt x="1743" y="795"/>
                  <a:pt x="1744" y="797"/>
                </a:cubicBezTo>
                <a:cubicBezTo>
                  <a:pt x="1745" y="797"/>
                  <a:pt x="1745" y="798"/>
                  <a:pt x="1746" y="798"/>
                </a:cubicBezTo>
                <a:cubicBezTo>
                  <a:pt x="1747" y="798"/>
                  <a:pt x="1748" y="797"/>
                  <a:pt x="1748" y="797"/>
                </a:cubicBezTo>
                <a:cubicBezTo>
                  <a:pt x="1769" y="776"/>
                  <a:pt x="1769" y="776"/>
                  <a:pt x="1769" y="776"/>
                </a:cubicBezTo>
                <a:cubicBezTo>
                  <a:pt x="1771" y="774"/>
                  <a:pt x="1771" y="773"/>
                  <a:pt x="1769" y="771"/>
                </a:cubicBezTo>
                <a:close/>
                <a:moveTo>
                  <a:pt x="1739" y="797"/>
                </a:moveTo>
                <a:cubicBezTo>
                  <a:pt x="1737" y="799"/>
                  <a:pt x="1737" y="799"/>
                  <a:pt x="1737" y="799"/>
                </a:cubicBezTo>
                <a:cubicBezTo>
                  <a:pt x="1736" y="800"/>
                  <a:pt x="1736" y="802"/>
                  <a:pt x="1737" y="804"/>
                </a:cubicBezTo>
                <a:cubicBezTo>
                  <a:pt x="1738" y="804"/>
                  <a:pt x="1738" y="804"/>
                  <a:pt x="1739" y="804"/>
                </a:cubicBezTo>
                <a:cubicBezTo>
                  <a:pt x="1740" y="804"/>
                  <a:pt x="1741" y="804"/>
                  <a:pt x="1741" y="804"/>
                </a:cubicBezTo>
                <a:cubicBezTo>
                  <a:pt x="1743" y="802"/>
                  <a:pt x="1743" y="802"/>
                  <a:pt x="1743" y="802"/>
                </a:cubicBezTo>
                <a:cubicBezTo>
                  <a:pt x="1744" y="801"/>
                  <a:pt x="1744" y="799"/>
                  <a:pt x="1743" y="797"/>
                </a:cubicBezTo>
                <a:cubicBezTo>
                  <a:pt x="1742" y="796"/>
                  <a:pt x="1740" y="796"/>
                  <a:pt x="1739" y="797"/>
                </a:cubicBezTo>
                <a:close/>
                <a:moveTo>
                  <a:pt x="1778" y="776"/>
                </a:moveTo>
                <a:cubicBezTo>
                  <a:pt x="1777" y="775"/>
                  <a:pt x="1775" y="775"/>
                  <a:pt x="1774" y="776"/>
                </a:cubicBezTo>
                <a:cubicBezTo>
                  <a:pt x="1765" y="785"/>
                  <a:pt x="1765" y="785"/>
                  <a:pt x="1765" y="785"/>
                </a:cubicBezTo>
                <a:cubicBezTo>
                  <a:pt x="1764" y="787"/>
                  <a:pt x="1764" y="789"/>
                  <a:pt x="1765" y="790"/>
                </a:cubicBezTo>
                <a:cubicBezTo>
                  <a:pt x="1765" y="790"/>
                  <a:pt x="1766" y="791"/>
                  <a:pt x="1767" y="791"/>
                </a:cubicBezTo>
                <a:cubicBezTo>
                  <a:pt x="1768" y="791"/>
                  <a:pt x="1769" y="790"/>
                  <a:pt x="1769" y="790"/>
                </a:cubicBezTo>
                <a:cubicBezTo>
                  <a:pt x="1778" y="781"/>
                  <a:pt x="1778" y="781"/>
                  <a:pt x="1778" y="781"/>
                </a:cubicBezTo>
                <a:cubicBezTo>
                  <a:pt x="1779" y="779"/>
                  <a:pt x="1779" y="778"/>
                  <a:pt x="1778" y="776"/>
                </a:cubicBezTo>
                <a:close/>
                <a:moveTo>
                  <a:pt x="465" y="877"/>
                </a:moveTo>
                <a:cubicBezTo>
                  <a:pt x="466" y="876"/>
                  <a:pt x="466" y="874"/>
                  <a:pt x="465" y="873"/>
                </a:cubicBezTo>
                <a:cubicBezTo>
                  <a:pt x="464" y="872"/>
                  <a:pt x="462" y="872"/>
                  <a:pt x="461" y="873"/>
                </a:cubicBezTo>
                <a:cubicBezTo>
                  <a:pt x="456" y="878"/>
                  <a:pt x="456" y="878"/>
                  <a:pt x="456" y="878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4" y="880"/>
                  <a:pt x="454" y="880"/>
                  <a:pt x="454" y="880"/>
                </a:cubicBezTo>
                <a:cubicBezTo>
                  <a:pt x="454" y="879"/>
                  <a:pt x="454" y="879"/>
                  <a:pt x="454" y="879"/>
                </a:cubicBezTo>
                <a:cubicBezTo>
                  <a:pt x="450" y="884"/>
                  <a:pt x="450" y="884"/>
                  <a:pt x="450" y="884"/>
                </a:cubicBezTo>
                <a:cubicBezTo>
                  <a:pt x="448" y="885"/>
                  <a:pt x="448" y="887"/>
                  <a:pt x="450" y="889"/>
                </a:cubicBezTo>
                <a:cubicBezTo>
                  <a:pt x="450" y="889"/>
                  <a:pt x="451" y="889"/>
                  <a:pt x="452" y="889"/>
                </a:cubicBezTo>
                <a:cubicBezTo>
                  <a:pt x="453" y="889"/>
                  <a:pt x="453" y="889"/>
                  <a:pt x="454" y="889"/>
                </a:cubicBezTo>
                <a:cubicBezTo>
                  <a:pt x="460" y="883"/>
                  <a:pt x="460" y="883"/>
                  <a:pt x="460" y="883"/>
                </a:cubicBezTo>
                <a:cubicBezTo>
                  <a:pt x="460" y="882"/>
                  <a:pt x="460" y="882"/>
                  <a:pt x="461" y="882"/>
                </a:cubicBezTo>
                <a:lnTo>
                  <a:pt x="465" y="877"/>
                </a:lnTo>
                <a:close/>
                <a:moveTo>
                  <a:pt x="1004" y="685"/>
                </a:moveTo>
                <a:cubicBezTo>
                  <a:pt x="1004" y="685"/>
                  <a:pt x="1003" y="685"/>
                  <a:pt x="1003" y="685"/>
                </a:cubicBezTo>
                <a:cubicBezTo>
                  <a:pt x="1003" y="685"/>
                  <a:pt x="1003" y="685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2" y="684"/>
                </a:cubicBezTo>
                <a:cubicBezTo>
                  <a:pt x="1002" y="684"/>
                  <a:pt x="1002" y="684"/>
                  <a:pt x="1002" y="684"/>
                </a:cubicBezTo>
                <a:cubicBezTo>
                  <a:pt x="1002" y="684"/>
                  <a:pt x="1001" y="684"/>
                  <a:pt x="1001" y="684"/>
                </a:cubicBezTo>
                <a:cubicBezTo>
                  <a:pt x="1001" y="684"/>
                  <a:pt x="1001" y="684"/>
                  <a:pt x="1001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7" y="686"/>
                  <a:pt x="997" y="686"/>
                  <a:pt x="997" y="686"/>
                </a:cubicBezTo>
                <a:cubicBezTo>
                  <a:pt x="997" y="686"/>
                  <a:pt x="997" y="686"/>
                  <a:pt x="997" y="687"/>
                </a:cubicBezTo>
                <a:cubicBezTo>
                  <a:pt x="997" y="687"/>
                  <a:pt x="997" y="687"/>
                  <a:pt x="997" y="687"/>
                </a:cubicBezTo>
                <a:cubicBezTo>
                  <a:pt x="997" y="687"/>
                  <a:pt x="997" y="688"/>
                  <a:pt x="997" y="688"/>
                </a:cubicBezTo>
                <a:cubicBezTo>
                  <a:pt x="997" y="688"/>
                  <a:pt x="997" y="688"/>
                  <a:pt x="997" y="689"/>
                </a:cubicBezTo>
                <a:cubicBezTo>
                  <a:pt x="997" y="689"/>
                  <a:pt x="997" y="689"/>
                  <a:pt x="997" y="689"/>
                </a:cubicBezTo>
                <a:cubicBezTo>
                  <a:pt x="997" y="689"/>
                  <a:pt x="997" y="689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8" y="690"/>
                  <a:pt x="998" y="691"/>
                  <a:pt x="998" y="691"/>
                </a:cubicBezTo>
                <a:cubicBezTo>
                  <a:pt x="998" y="691"/>
                  <a:pt x="998" y="691"/>
                  <a:pt x="998" y="691"/>
                </a:cubicBezTo>
                <a:cubicBezTo>
                  <a:pt x="999" y="691"/>
                  <a:pt x="999" y="691"/>
                  <a:pt x="1000" y="691"/>
                </a:cubicBezTo>
                <a:cubicBezTo>
                  <a:pt x="1000" y="691"/>
                  <a:pt x="1000" y="691"/>
                  <a:pt x="1000" y="691"/>
                </a:cubicBezTo>
                <a:cubicBezTo>
                  <a:pt x="1000" y="691"/>
                  <a:pt x="1001" y="691"/>
                  <a:pt x="1001" y="691"/>
                </a:cubicBezTo>
                <a:cubicBezTo>
                  <a:pt x="1001" y="691"/>
                  <a:pt x="1001" y="691"/>
                  <a:pt x="1001" y="691"/>
                </a:cubicBezTo>
                <a:cubicBezTo>
                  <a:pt x="1001" y="690"/>
                  <a:pt x="1002" y="690"/>
                  <a:pt x="1002" y="690"/>
                </a:cubicBezTo>
                <a:cubicBezTo>
                  <a:pt x="1002" y="690"/>
                  <a:pt x="1002" y="690"/>
                  <a:pt x="1002" y="690"/>
                </a:cubicBezTo>
                <a:cubicBezTo>
                  <a:pt x="1003" y="690"/>
                  <a:pt x="1003" y="689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7"/>
                  <a:pt x="1004" y="687"/>
                  <a:pt x="1004" y="687"/>
                </a:cubicBezTo>
                <a:cubicBezTo>
                  <a:pt x="1004" y="687"/>
                  <a:pt x="1004" y="687"/>
                  <a:pt x="1004" y="686"/>
                </a:cubicBezTo>
                <a:cubicBezTo>
                  <a:pt x="1004" y="686"/>
                  <a:pt x="1004" y="686"/>
                  <a:pt x="1004" y="686"/>
                </a:cubicBezTo>
                <a:cubicBezTo>
                  <a:pt x="1004" y="686"/>
                  <a:pt x="1004" y="685"/>
                  <a:pt x="1004" y="685"/>
                </a:cubicBezTo>
                <a:close/>
                <a:moveTo>
                  <a:pt x="1471" y="579"/>
                </a:moveTo>
                <a:cubicBezTo>
                  <a:pt x="1469" y="578"/>
                  <a:pt x="1468" y="579"/>
                  <a:pt x="1467" y="580"/>
                </a:cubicBezTo>
                <a:cubicBezTo>
                  <a:pt x="1467" y="580"/>
                  <a:pt x="1467" y="580"/>
                  <a:pt x="1467" y="580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2"/>
                  <a:pt x="1466" y="582"/>
                  <a:pt x="1465" y="582"/>
                </a:cubicBezTo>
                <a:cubicBezTo>
                  <a:pt x="1465" y="582"/>
                  <a:pt x="1465" y="582"/>
                  <a:pt x="1465" y="583"/>
                </a:cubicBezTo>
                <a:cubicBezTo>
                  <a:pt x="1465" y="583"/>
                  <a:pt x="1465" y="583"/>
                  <a:pt x="1465" y="583"/>
                </a:cubicBezTo>
                <a:cubicBezTo>
                  <a:pt x="1465" y="583"/>
                  <a:pt x="1465" y="583"/>
                  <a:pt x="1465" y="584"/>
                </a:cubicBezTo>
                <a:cubicBezTo>
                  <a:pt x="1465" y="584"/>
                  <a:pt x="1464" y="584"/>
                  <a:pt x="1464" y="584"/>
                </a:cubicBezTo>
                <a:cubicBezTo>
                  <a:pt x="1464" y="584"/>
                  <a:pt x="1464" y="584"/>
                  <a:pt x="1464" y="584"/>
                </a:cubicBezTo>
                <a:cubicBezTo>
                  <a:pt x="1464" y="584"/>
                  <a:pt x="1465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7" y="585"/>
                  <a:pt x="1467" y="586"/>
                </a:cubicBezTo>
                <a:cubicBezTo>
                  <a:pt x="1467" y="586"/>
                  <a:pt x="1467" y="586"/>
                  <a:pt x="1467" y="586"/>
                </a:cubicBezTo>
                <a:cubicBezTo>
                  <a:pt x="1468" y="586"/>
                  <a:pt x="1468" y="586"/>
                  <a:pt x="1468" y="586"/>
                </a:cubicBezTo>
                <a:cubicBezTo>
                  <a:pt x="1469" y="586"/>
                  <a:pt x="1469" y="586"/>
                  <a:pt x="1470" y="586"/>
                </a:cubicBezTo>
                <a:cubicBezTo>
                  <a:pt x="1470" y="586"/>
                  <a:pt x="1470" y="586"/>
                  <a:pt x="1470" y="586"/>
                </a:cubicBezTo>
                <a:cubicBezTo>
                  <a:pt x="1470" y="586"/>
                  <a:pt x="1471" y="585"/>
                  <a:pt x="1472" y="584"/>
                </a:cubicBezTo>
                <a:cubicBezTo>
                  <a:pt x="1472" y="584"/>
                  <a:pt x="1472" y="583"/>
                  <a:pt x="1472" y="583"/>
                </a:cubicBezTo>
                <a:cubicBezTo>
                  <a:pt x="1472" y="583"/>
                  <a:pt x="1472" y="583"/>
                  <a:pt x="1472" y="583"/>
                </a:cubicBezTo>
                <a:cubicBezTo>
                  <a:pt x="1472" y="583"/>
                  <a:pt x="1472" y="582"/>
                  <a:pt x="1472" y="582"/>
                </a:cubicBezTo>
                <a:cubicBezTo>
                  <a:pt x="1473" y="581"/>
                  <a:pt x="1472" y="579"/>
                  <a:pt x="1471" y="579"/>
                </a:cubicBezTo>
                <a:close/>
                <a:moveTo>
                  <a:pt x="1438" y="528"/>
                </a:moveTo>
                <a:cubicBezTo>
                  <a:pt x="1438" y="528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9" y="529"/>
                </a:cubicBezTo>
                <a:cubicBezTo>
                  <a:pt x="1439" y="529"/>
                  <a:pt x="1439" y="529"/>
                  <a:pt x="1439" y="530"/>
                </a:cubicBezTo>
                <a:cubicBezTo>
                  <a:pt x="1439" y="530"/>
                  <a:pt x="1439" y="530"/>
                  <a:pt x="1439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1" y="530"/>
                  <a:pt x="1441" y="530"/>
                  <a:pt x="1442" y="530"/>
                </a:cubicBezTo>
                <a:cubicBezTo>
                  <a:pt x="1442" y="530"/>
                  <a:pt x="1442" y="530"/>
                  <a:pt x="1442" y="530"/>
                </a:cubicBezTo>
                <a:cubicBezTo>
                  <a:pt x="1442" y="529"/>
                  <a:pt x="1442" y="529"/>
                  <a:pt x="1443" y="529"/>
                </a:cubicBezTo>
                <a:cubicBezTo>
                  <a:pt x="1443" y="529"/>
                  <a:pt x="1443" y="529"/>
                  <a:pt x="1444" y="528"/>
                </a:cubicBezTo>
                <a:cubicBezTo>
                  <a:pt x="1478" y="494"/>
                  <a:pt x="1478" y="494"/>
                  <a:pt x="1478" y="494"/>
                </a:cubicBezTo>
                <a:cubicBezTo>
                  <a:pt x="1478" y="494"/>
                  <a:pt x="1478" y="493"/>
                  <a:pt x="1478" y="493"/>
                </a:cubicBezTo>
                <a:cubicBezTo>
                  <a:pt x="1479" y="493"/>
                  <a:pt x="1479" y="493"/>
                  <a:pt x="1479" y="493"/>
                </a:cubicBezTo>
                <a:cubicBezTo>
                  <a:pt x="1490" y="481"/>
                  <a:pt x="1490" y="481"/>
                  <a:pt x="1490" y="481"/>
                </a:cubicBezTo>
                <a:cubicBezTo>
                  <a:pt x="1491" y="480"/>
                  <a:pt x="1491" y="478"/>
                  <a:pt x="1490" y="477"/>
                </a:cubicBezTo>
                <a:cubicBezTo>
                  <a:pt x="1489" y="476"/>
                  <a:pt x="1487" y="476"/>
                  <a:pt x="1486" y="477"/>
                </a:cubicBezTo>
                <a:cubicBezTo>
                  <a:pt x="1475" y="488"/>
                  <a:pt x="1475" y="488"/>
                  <a:pt x="1475" y="488"/>
                </a:cubicBezTo>
                <a:cubicBezTo>
                  <a:pt x="1474" y="488"/>
                  <a:pt x="1474" y="489"/>
                  <a:pt x="1474" y="489"/>
                </a:cubicBezTo>
                <a:cubicBezTo>
                  <a:pt x="1474" y="489"/>
                  <a:pt x="1474" y="489"/>
                  <a:pt x="1473" y="490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6"/>
                  <a:pt x="1438" y="526"/>
                  <a:pt x="1438" y="526"/>
                </a:cubicBezTo>
                <a:cubicBezTo>
                  <a:pt x="1437" y="526"/>
                  <a:pt x="1437" y="526"/>
                  <a:pt x="1437" y="526"/>
                </a:cubicBezTo>
                <a:cubicBezTo>
                  <a:pt x="1437" y="527"/>
                  <a:pt x="1437" y="527"/>
                  <a:pt x="1437" y="527"/>
                </a:cubicBezTo>
                <a:cubicBezTo>
                  <a:pt x="1437" y="527"/>
                  <a:pt x="1437" y="527"/>
                  <a:pt x="1438" y="528"/>
                </a:cubicBezTo>
                <a:cubicBezTo>
                  <a:pt x="1438" y="528"/>
                  <a:pt x="1438" y="528"/>
                  <a:pt x="1438" y="5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12"/>
          <p:cNvSpPr>
            <a:spLocks/>
          </p:cNvSpPr>
          <p:nvPr/>
        </p:nvSpPr>
        <p:spPr bwMode="auto">
          <a:xfrm>
            <a:off x="1597819" y="315548"/>
            <a:ext cx="59483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Bebas Neue" charset="0"/>
                <a:sym typeface="Bebas Neue" charset="0"/>
              </a:rPr>
              <a:t>数据库创建文件执行效果截图</a:t>
            </a:r>
            <a:endParaRPr 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23" name="Rectangle 43"/>
          <p:cNvSpPr>
            <a:spLocks/>
          </p:cNvSpPr>
          <p:nvPr/>
        </p:nvSpPr>
        <p:spPr bwMode="auto">
          <a:xfrm>
            <a:off x="1443447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24" name="Rectangle 43"/>
          <p:cNvSpPr>
            <a:spLocks/>
          </p:cNvSpPr>
          <p:nvPr/>
        </p:nvSpPr>
        <p:spPr bwMode="auto">
          <a:xfrm>
            <a:off x="3330216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25" name="Rectangle 43"/>
          <p:cNvSpPr>
            <a:spLocks/>
          </p:cNvSpPr>
          <p:nvPr/>
        </p:nvSpPr>
        <p:spPr bwMode="auto">
          <a:xfrm>
            <a:off x="5216985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sp>
        <p:nvSpPr>
          <p:cNvPr id="226" name="Rectangle 43"/>
          <p:cNvSpPr>
            <a:spLocks/>
          </p:cNvSpPr>
          <p:nvPr/>
        </p:nvSpPr>
        <p:spPr bwMode="auto">
          <a:xfrm>
            <a:off x="7103753" y="4016939"/>
            <a:ext cx="1140531" cy="4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Lorem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Ipsum</a:t>
            </a:r>
            <a:r>
              <a:rPr lang="en-US" sz="800" dirty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 is simply dummy text of the printing </a:t>
            </a:r>
            <a:r>
              <a:rPr lang="en-US" sz="800" dirty="0" smtClean="0">
                <a:solidFill>
                  <a:schemeClr val="tx1"/>
                </a:solidFill>
                <a:latin typeface="Lato Light" pitchFamily="34" charset="0"/>
                <a:ea typeface="ＭＳ Ｐゴシック" charset="0"/>
                <a:cs typeface="Lato Regular" charset="0"/>
                <a:sym typeface="Lato Regular" charset="0"/>
              </a:rPr>
              <a:t>and typesetting</a:t>
            </a:r>
            <a:endParaRPr lang="en-US" sz="800" dirty="0">
              <a:solidFill>
                <a:schemeClr val="tx1"/>
              </a:solidFill>
              <a:latin typeface="Lato Light" pitchFamily="34" charset="0"/>
              <a:ea typeface="ＭＳ Ｐゴシック" charset="0"/>
              <a:cs typeface="Lato Regular" charset="0"/>
              <a:sym typeface="Lato Regular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4950" y="4029717"/>
            <a:ext cx="382700" cy="382700"/>
            <a:chOff x="944950" y="4029717"/>
            <a:chExt cx="382700" cy="382700"/>
          </a:xfrm>
        </p:grpSpPr>
        <p:sp>
          <p:nvSpPr>
            <p:cNvPr id="215" name="Oval 214"/>
            <p:cNvSpPr/>
            <p:nvPr/>
          </p:nvSpPr>
          <p:spPr bwMode="auto">
            <a:xfrm>
              <a:off x="944950" y="4029717"/>
              <a:ext cx="382700" cy="3827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0" name="Freeform 8"/>
            <p:cNvSpPr>
              <a:spLocks noEditPoints="1"/>
            </p:cNvSpPr>
            <p:nvPr/>
          </p:nvSpPr>
          <p:spPr bwMode="auto">
            <a:xfrm>
              <a:off x="1014178" y="4107508"/>
              <a:ext cx="223229" cy="228082"/>
            </a:xfrm>
            <a:custGeom>
              <a:avLst/>
              <a:gdLst>
                <a:gd name="T0" fmla="*/ 104 w 156"/>
                <a:gd name="T1" fmla="*/ 53 h 159"/>
                <a:gd name="T2" fmla="*/ 104 w 156"/>
                <a:gd name="T3" fmla="*/ 34 h 159"/>
                <a:gd name="T4" fmla="*/ 123 w 156"/>
                <a:gd name="T5" fmla="*/ 34 h 159"/>
                <a:gd name="T6" fmla="*/ 123 w 156"/>
                <a:gd name="T7" fmla="*/ 53 h 159"/>
                <a:gd name="T8" fmla="*/ 104 w 156"/>
                <a:gd name="T9" fmla="*/ 53 h 159"/>
                <a:gd name="T10" fmla="*/ 96 w 156"/>
                <a:gd name="T11" fmla="*/ 104 h 159"/>
                <a:gd name="T12" fmla="*/ 150 w 156"/>
                <a:gd name="T13" fmla="*/ 10 h 159"/>
                <a:gd name="T14" fmla="*/ 149 w 156"/>
                <a:gd name="T15" fmla="*/ 8 h 159"/>
                <a:gd name="T16" fmla="*/ 146 w 156"/>
                <a:gd name="T17" fmla="*/ 7 h 159"/>
                <a:gd name="T18" fmla="*/ 55 w 156"/>
                <a:gd name="T19" fmla="*/ 62 h 159"/>
                <a:gd name="T20" fmla="*/ 4 w 156"/>
                <a:gd name="T21" fmla="*/ 105 h 159"/>
                <a:gd name="T22" fmla="*/ 11 w 156"/>
                <a:gd name="T23" fmla="*/ 113 h 159"/>
                <a:gd name="T24" fmla="*/ 30 w 156"/>
                <a:gd name="T25" fmla="*/ 106 h 159"/>
                <a:gd name="T26" fmla="*/ 52 w 156"/>
                <a:gd name="T27" fmla="*/ 129 h 159"/>
                <a:gd name="T28" fmla="*/ 45 w 156"/>
                <a:gd name="T29" fmla="*/ 148 h 159"/>
                <a:gd name="T30" fmla="*/ 53 w 156"/>
                <a:gd name="T31" fmla="*/ 156 h 159"/>
                <a:gd name="T32" fmla="*/ 96 w 156"/>
                <a:gd name="T33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9">
                  <a:moveTo>
                    <a:pt x="104" y="53"/>
                  </a:moveTo>
                  <a:cubicBezTo>
                    <a:pt x="99" y="48"/>
                    <a:pt x="99" y="39"/>
                    <a:pt x="104" y="34"/>
                  </a:cubicBezTo>
                  <a:cubicBezTo>
                    <a:pt x="110" y="29"/>
                    <a:pt x="118" y="29"/>
                    <a:pt x="123" y="34"/>
                  </a:cubicBezTo>
                  <a:cubicBezTo>
                    <a:pt x="128" y="39"/>
                    <a:pt x="128" y="48"/>
                    <a:pt x="123" y="53"/>
                  </a:cubicBezTo>
                  <a:cubicBezTo>
                    <a:pt x="118" y="58"/>
                    <a:pt x="110" y="58"/>
                    <a:pt x="104" y="53"/>
                  </a:cubicBezTo>
                  <a:close/>
                  <a:moveTo>
                    <a:pt x="96" y="104"/>
                  </a:moveTo>
                  <a:cubicBezTo>
                    <a:pt x="96" y="104"/>
                    <a:pt x="156" y="60"/>
                    <a:pt x="150" y="10"/>
                  </a:cubicBezTo>
                  <a:cubicBezTo>
                    <a:pt x="149" y="9"/>
                    <a:pt x="149" y="8"/>
                    <a:pt x="149" y="8"/>
                  </a:cubicBezTo>
                  <a:cubicBezTo>
                    <a:pt x="148" y="7"/>
                    <a:pt x="147" y="7"/>
                    <a:pt x="146" y="7"/>
                  </a:cubicBezTo>
                  <a:cubicBezTo>
                    <a:pt x="98" y="0"/>
                    <a:pt x="55" y="62"/>
                    <a:pt x="55" y="62"/>
                  </a:cubicBezTo>
                  <a:cubicBezTo>
                    <a:pt x="18" y="57"/>
                    <a:pt x="20" y="65"/>
                    <a:pt x="4" y="105"/>
                  </a:cubicBezTo>
                  <a:cubicBezTo>
                    <a:pt x="0" y="113"/>
                    <a:pt x="6" y="116"/>
                    <a:pt x="11" y="113"/>
                  </a:cubicBezTo>
                  <a:cubicBezTo>
                    <a:pt x="17" y="111"/>
                    <a:pt x="30" y="106"/>
                    <a:pt x="30" y="106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47" y="142"/>
                    <a:pt x="45" y="148"/>
                  </a:cubicBezTo>
                  <a:cubicBezTo>
                    <a:pt x="43" y="154"/>
                    <a:pt x="46" y="159"/>
                    <a:pt x="53" y="156"/>
                  </a:cubicBezTo>
                  <a:cubicBezTo>
                    <a:pt x="93" y="139"/>
                    <a:pt x="100" y="141"/>
                    <a:pt x="96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44502" y="4029717"/>
            <a:ext cx="382700" cy="382700"/>
            <a:chOff x="2844502" y="4029717"/>
            <a:chExt cx="382700" cy="382700"/>
          </a:xfrm>
        </p:grpSpPr>
        <p:sp>
          <p:nvSpPr>
            <p:cNvPr id="212" name="Oval 211"/>
            <p:cNvSpPr/>
            <p:nvPr/>
          </p:nvSpPr>
          <p:spPr bwMode="auto">
            <a:xfrm>
              <a:off x="2844502" y="4029717"/>
              <a:ext cx="382700" cy="3827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1" name="Freeform 7"/>
            <p:cNvSpPr>
              <a:spLocks/>
            </p:cNvSpPr>
            <p:nvPr/>
          </p:nvSpPr>
          <p:spPr bwMode="auto">
            <a:xfrm>
              <a:off x="2927761" y="4069053"/>
              <a:ext cx="220945" cy="263458"/>
            </a:xfrm>
            <a:custGeom>
              <a:avLst/>
              <a:gdLst>
                <a:gd name="T0" fmla="*/ 150 w 156"/>
                <a:gd name="T1" fmla="*/ 66 h 186"/>
                <a:gd name="T2" fmla="*/ 16 w 156"/>
                <a:gd name="T3" fmla="*/ 55 h 186"/>
                <a:gd name="T4" fmla="*/ 0 w 156"/>
                <a:gd name="T5" fmla="*/ 61 h 186"/>
                <a:gd name="T6" fmla="*/ 32 w 156"/>
                <a:gd name="T7" fmla="*/ 185 h 186"/>
                <a:gd name="T8" fmla="*/ 49 w 156"/>
                <a:gd name="T9" fmla="*/ 185 h 186"/>
                <a:gd name="T10" fmla="*/ 34 w 156"/>
                <a:gd name="T11" fmla="*/ 124 h 186"/>
                <a:gd name="T12" fmla="*/ 154 w 156"/>
                <a:gd name="T13" fmla="*/ 70 h 186"/>
                <a:gd name="T14" fmla="*/ 150 w 156"/>
                <a:gd name="T15" fmla="*/ 6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86">
                  <a:moveTo>
                    <a:pt x="150" y="66"/>
                  </a:moveTo>
                  <a:cubicBezTo>
                    <a:pt x="52" y="105"/>
                    <a:pt x="92" y="0"/>
                    <a:pt x="16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01" y="67"/>
                    <a:pt x="74" y="186"/>
                    <a:pt x="154" y="70"/>
                  </a:cubicBezTo>
                  <a:cubicBezTo>
                    <a:pt x="156" y="67"/>
                    <a:pt x="153" y="65"/>
                    <a:pt x="150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4054" y="4029717"/>
            <a:ext cx="382700" cy="382700"/>
            <a:chOff x="4744054" y="4029717"/>
            <a:chExt cx="382700" cy="382700"/>
          </a:xfrm>
        </p:grpSpPr>
        <p:sp>
          <p:nvSpPr>
            <p:cNvPr id="218" name="Oval 217"/>
            <p:cNvSpPr/>
            <p:nvPr/>
          </p:nvSpPr>
          <p:spPr bwMode="auto">
            <a:xfrm>
              <a:off x="4744054" y="4029717"/>
              <a:ext cx="382700" cy="3827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2" name="Freeform 6"/>
            <p:cNvSpPr>
              <a:spLocks noEditPoints="1"/>
            </p:cNvSpPr>
            <p:nvPr/>
          </p:nvSpPr>
          <p:spPr bwMode="auto">
            <a:xfrm>
              <a:off x="4813750" y="4119643"/>
              <a:ext cx="204349" cy="204349"/>
            </a:xfrm>
            <a:custGeom>
              <a:avLst/>
              <a:gdLst>
                <a:gd name="T0" fmla="*/ 129 w 150"/>
                <a:gd name="T1" fmla="*/ 22 h 150"/>
                <a:gd name="T2" fmla="*/ 82 w 150"/>
                <a:gd name="T3" fmla="*/ 110 h 150"/>
                <a:gd name="T4" fmla="*/ 77 w 150"/>
                <a:gd name="T5" fmla="*/ 70 h 150"/>
                <a:gd name="T6" fmla="*/ 129 w 150"/>
                <a:gd name="T7" fmla="*/ 22 h 150"/>
                <a:gd name="T8" fmla="*/ 145 w 150"/>
                <a:gd name="T9" fmla="*/ 5 h 150"/>
                <a:gd name="T10" fmla="*/ 119 w 150"/>
                <a:gd name="T11" fmla="*/ 13 h 150"/>
                <a:gd name="T12" fmla="*/ 0 w 150"/>
                <a:gd name="T13" fmla="*/ 76 h 150"/>
                <a:gd name="T14" fmla="*/ 65 w 150"/>
                <a:gd name="T15" fmla="*/ 85 h 150"/>
                <a:gd name="T16" fmla="*/ 74 w 150"/>
                <a:gd name="T17" fmla="*/ 150 h 150"/>
                <a:gd name="T18" fmla="*/ 137 w 150"/>
                <a:gd name="T19" fmla="*/ 31 h 150"/>
                <a:gd name="T20" fmla="*/ 145 w 150"/>
                <a:gd name="T21" fmla="*/ 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50">
                  <a:moveTo>
                    <a:pt x="129" y="22"/>
                  </a:moveTo>
                  <a:cubicBezTo>
                    <a:pt x="82" y="110"/>
                    <a:pt x="82" y="110"/>
                    <a:pt x="82" y="11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129" y="22"/>
                    <a:pt x="129" y="22"/>
                    <a:pt x="129" y="22"/>
                  </a:cubicBezTo>
                  <a:close/>
                  <a:moveTo>
                    <a:pt x="145" y="5"/>
                  </a:moveTo>
                  <a:cubicBezTo>
                    <a:pt x="140" y="0"/>
                    <a:pt x="135" y="5"/>
                    <a:pt x="119" y="13"/>
                  </a:cubicBezTo>
                  <a:cubicBezTo>
                    <a:pt x="75" y="33"/>
                    <a:pt x="0" y="76"/>
                    <a:pt x="0" y="76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74" y="150"/>
                    <a:pt x="74" y="150"/>
                    <a:pt x="74" y="150"/>
                  </a:cubicBezTo>
                  <a:cubicBezTo>
                    <a:pt x="74" y="150"/>
                    <a:pt x="116" y="75"/>
                    <a:pt x="137" y="31"/>
                  </a:cubicBezTo>
                  <a:cubicBezTo>
                    <a:pt x="145" y="15"/>
                    <a:pt x="150" y="10"/>
                    <a:pt x="14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43606" y="4029717"/>
            <a:ext cx="382700" cy="382700"/>
            <a:chOff x="6643606" y="4029717"/>
            <a:chExt cx="382700" cy="382700"/>
          </a:xfrm>
        </p:grpSpPr>
        <p:sp>
          <p:nvSpPr>
            <p:cNvPr id="221" name="Oval 220"/>
            <p:cNvSpPr/>
            <p:nvPr/>
          </p:nvSpPr>
          <p:spPr bwMode="auto">
            <a:xfrm>
              <a:off x="6643606" y="4029717"/>
              <a:ext cx="382700" cy="3827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 Light" pitchFamily="34" charset="0"/>
                <a:sym typeface="Gill Sans" charset="0"/>
              </a:endParaRPr>
            </a:p>
          </p:txBody>
        </p:sp>
        <p:sp>
          <p:nvSpPr>
            <p:cNvPr id="243" name="Freeform 9"/>
            <p:cNvSpPr>
              <a:spLocks noEditPoints="1"/>
            </p:cNvSpPr>
            <p:nvPr/>
          </p:nvSpPr>
          <p:spPr bwMode="auto">
            <a:xfrm>
              <a:off x="6707521" y="4115328"/>
              <a:ext cx="250582" cy="200961"/>
            </a:xfrm>
            <a:custGeom>
              <a:avLst/>
              <a:gdLst>
                <a:gd name="T0" fmla="*/ 144 w 171"/>
                <a:gd name="T1" fmla="*/ 69 h 137"/>
                <a:gd name="T2" fmla="*/ 133 w 171"/>
                <a:gd name="T3" fmla="*/ 79 h 137"/>
                <a:gd name="T4" fmla="*/ 86 w 171"/>
                <a:gd name="T5" fmla="*/ 117 h 137"/>
                <a:gd name="T6" fmla="*/ 52 w 171"/>
                <a:gd name="T7" fmla="*/ 103 h 137"/>
                <a:gd name="T8" fmla="*/ 37 w 171"/>
                <a:gd name="T9" fmla="*/ 103 h 137"/>
                <a:gd name="T10" fmla="*/ 37 w 171"/>
                <a:gd name="T11" fmla="*/ 117 h 137"/>
                <a:gd name="T12" fmla="*/ 86 w 171"/>
                <a:gd name="T13" fmla="*/ 137 h 137"/>
                <a:gd name="T14" fmla="*/ 151 w 171"/>
                <a:gd name="T15" fmla="*/ 89 h 137"/>
                <a:gd name="T16" fmla="*/ 171 w 171"/>
                <a:gd name="T17" fmla="*/ 89 h 137"/>
                <a:gd name="T18" fmla="*/ 171 w 171"/>
                <a:gd name="T19" fmla="*/ 69 h 137"/>
                <a:gd name="T20" fmla="*/ 144 w 171"/>
                <a:gd name="T21" fmla="*/ 69 h 137"/>
                <a:gd name="T22" fmla="*/ 39 w 171"/>
                <a:gd name="T23" fmla="*/ 58 h 137"/>
                <a:gd name="T24" fmla="*/ 86 w 171"/>
                <a:gd name="T25" fmla="*/ 21 h 137"/>
                <a:gd name="T26" fmla="*/ 120 w 171"/>
                <a:gd name="T27" fmla="*/ 35 h 137"/>
                <a:gd name="T28" fmla="*/ 134 w 171"/>
                <a:gd name="T29" fmla="*/ 35 h 137"/>
                <a:gd name="T30" fmla="*/ 134 w 171"/>
                <a:gd name="T31" fmla="*/ 20 h 137"/>
                <a:gd name="T32" fmla="*/ 86 w 171"/>
                <a:gd name="T33" fmla="*/ 0 h 137"/>
                <a:gd name="T34" fmla="*/ 20 w 171"/>
                <a:gd name="T35" fmla="*/ 48 h 137"/>
                <a:gd name="T36" fmla="*/ 0 w 171"/>
                <a:gd name="T37" fmla="*/ 48 h 137"/>
                <a:gd name="T38" fmla="*/ 0 w 171"/>
                <a:gd name="T39" fmla="*/ 69 h 137"/>
                <a:gd name="T40" fmla="*/ 27 w 171"/>
                <a:gd name="T41" fmla="*/ 69 h 137"/>
                <a:gd name="T42" fmla="*/ 39 w 171"/>
                <a:gd name="T43" fmla="*/ 58 h 137"/>
                <a:gd name="T44" fmla="*/ 58 w 171"/>
                <a:gd name="T45" fmla="*/ 69 h 137"/>
                <a:gd name="T46" fmla="*/ 86 w 171"/>
                <a:gd name="T47" fmla="*/ 96 h 137"/>
                <a:gd name="T48" fmla="*/ 113 w 171"/>
                <a:gd name="T49" fmla="*/ 69 h 137"/>
                <a:gd name="T50" fmla="*/ 86 w 171"/>
                <a:gd name="T51" fmla="*/ 41 h 137"/>
                <a:gd name="T52" fmla="*/ 58 w 171"/>
                <a:gd name="T53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137">
                  <a:moveTo>
                    <a:pt x="144" y="69"/>
                  </a:moveTo>
                  <a:cubicBezTo>
                    <a:pt x="135" y="69"/>
                    <a:pt x="133" y="76"/>
                    <a:pt x="133" y="79"/>
                  </a:cubicBezTo>
                  <a:cubicBezTo>
                    <a:pt x="128" y="101"/>
                    <a:pt x="109" y="117"/>
                    <a:pt x="86" y="117"/>
                  </a:cubicBezTo>
                  <a:cubicBezTo>
                    <a:pt x="72" y="117"/>
                    <a:pt x="60" y="111"/>
                    <a:pt x="52" y="103"/>
                  </a:cubicBezTo>
                  <a:cubicBezTo>
                    <a:pt x="48" y="99"/>
                    <a:pt x="41" y="99"/>
                    <a:pt x="37" y="103"/>
                  </a:cubicBezTo>
                  <a:cubicBezTo>
                    <a:pt x="33" y="107"/>
                    <a:pt x="33" y="113"/>
                    <a:pt x="37" y="117"/>
                  </a:cubicBezTo>
                  <a:cubicBezTo>
                    <a:pt x="50" y="130"/>
                    <a:pt x="67" y="137"/>
                    <a:pt x="86" y="137"/>
                  </a:cubicBezTo>
                  <a:cubicBezTo>
                    <a:pt x="116" y="137"/>
                    <a:pt x="142" y="117"/>
                    <a:pt x="15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44" y="69"/>
                    <a:pt x="144" y="69"/>
                    <a:pt x="144" y="69"/>
                  </a:cubicBezTo>
                  <a:close/>
                  <a:moveTo>
                    <a:pt x="39" y="58"/>
                  </a:moveTo>
                  <a:cubicBezTo>
                    <a:pt x="43" y="37"/>
                    <a:pt x="63" y="21"/>
                    <a:pt x="86" y="21"/>
                  </a:cubicBezTo>
                  <a:cubicBezTo>
                    <a:pt x="99" y="21"/>
                    <a:pt x="111" y="26"/>
                    <a:pt x="120" y="35"/>
                  </a:cubicBezTo>
                  <a:cubicBezTo>
                    <a:pt x="124" y="39"/>
                    <a:pt x="130" y="39"/>
                    <a:pt x="134" y="35"/>
                  </a:cubicBezTo>
                  <a:cubicBezTo>
                    <a:pt x="138" y="31"/>
                    <a:pt x="138" y="24"/>
                    <a:pt x="134" y="20"/>
                  </a:cubicBezTo>
                  <a:cubicBezTo>
                    <a:pt x="122" y="8"/>
                    <a:pt x="105" y="0"/>
                    <a:pt x="86" y="0"/>
                  </a:cubicBezTo>
                  <a:cubicBezTo>
                    <a:pt x="55" y="0"/>
                    <a:pt x="29" y="20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36" y="69"/>
                    <a:pt x="38" y="62"/>
                    <a:pt x="39" y="58"/>
                  </a:cubicBezTo>
                  <a:close/>
                  <a:moveTo>
                    <a:pt x="58" y="69"/>
                  </a:moveTo>
                  <a:cubicBezTo>
                    <a:pt x="58" y="84"/>
                    <a:pt x="71" y="96"/>
                    <a:pt x="86" y="96"/>
                  </a:cubicBezTo>
                  <a:cubicBezTo>
                    <a:pt x="101" y="96"/>
                    <a:pt x="113" y="84"/>
                    <a:pt x="113" y="69"/>
                  </a:cubicBezTo>
                  <a:cubicBezTo>
                    <a:pt x="113" y="54"/>
                    <a:pt x="101" y="41"/>
                    <a:pt x="86" y="41"/>
                  </a:cubicBezTo>
                  <a:cubicBezTo>
                    <a:pt x="71" y="41"/>
                    <a:pt x="58" y="54"/>
                    <a:pt x="58" y="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itchFamily="34" charset="0"/>
              </a:endParaRPr>
            </a:p>
          </p:txBody>
        </p:sp>
      </p:grpSp>
      <p:sp>
        <p:nvSpPr>
          <p:cNvPr id="144" name="Line 14"/>
          <p:cNvSpPr>
            <a:spLocks noChangeShapeType="1"/>
          </p:cNvSpPr>
          <p:nvPr/>
        </p:nvSpPr>
        <p:spPr bwMode="auto">
          <a:xfrm>
            <a:off x="899593" y="807740"/>
            <a:ext cx="7344816" cy="0"/>
          </a:xfrm>
          <a:prstGeom prst="line">
            <a:avLst/>
          </a:prstGeom>
          <a:noFill/>
          <a:ln w="3175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19" name="Group 718"/>
          <p:cNvGrpSpPr/>
          <p:nvPr/>
        </p:nvGrpSpPr>
        <p:grpSpPr>
          <a:xfrm>
            <a:off x="-1" y="4781550"/>
            <a:ext cx="9144001" cy="361950"/>
            <a:chOff x="-1" y="4781550"/>
            <a:chExt cx="9144001" cy="361950"/>
          </a:xfrm>
        </p:grpSpPr>
        <p:sp>
          <p:nvSpPr>
            <p:cNvPr id="720" name="Rectangle 17"/>
            <p:cNvSpPr>
              <a:spLocks/>
            </p:cNvSpPr>
            <p:nvPr/>
          </p:nvSpPr>
          <p:spPr bwMode="auto">
            <a:xfrm rot="10800000" flipH="1">
              <a:off x="-1" y="4781550"/>
              <a:ext cx="9144001" cy="361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721" name="Group 3"/>
            <p:cNvGrpSpPr>
              <a:grpSpLocks/>
            </p:cNvGrpSpPr>
            <p:nvPr/>
          </p:nvGrpSpPr>
          <p:grpSpPr bwMode="auto">
            <a:xfrm>
              <a:off x="244670" y="4899221"/>
              <a:ext cx="443508" cy="185738"/>
              <a:chOff x="0" y="0"/>
              <a:chExt cx="744" cy="312"/>
            </a:xfrm>
          </p:grpSpPr>
          <p:grpSp>
            <p:nvGrpSpPr>
              <p:cNvPr id="747" name="Group 4"/>
              <p:cNvGrpSpPr>
                <a:grpSpLocks/>
              </p:cNvGrpSpPr>
              <p:nvPr/>
            </p:nvGrpSpPr>
            <p:grpSpPr bwMode="auto">
              <a:xfrm>
                <a:off x="536" y="44"/>
                <a:ext cx="208" cy="208"/>
                <a:chOff x="0" y="0"/>
                <a:chExt cx="208" cy="208"/>
              </a:xfrm>
            </p:grpSpPr>
            <p:sp>
              <p:nvSpPr>
                <p:cNvPr id="752" name="Oval 5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53" name="AutoShape 6">
                  <a:hlinkClick r:id="" action="ppaction://hlinkshowjump?jump=next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748" name="Group 7"/>
              <p:cNvGrpSpPr>
                <a:grpSpLocks/>
              </p:cNvGrpSpPr>
              <p:nvPr/>
            </p:nvGrpSpPr>
            <p:grpSpPr bwMode="auto">
              <a:xfrm rot="10800000">
                <a:off x="0" y="43"/>
                <a:ext cx="208" cy="209"/>
                <a:chOff x="0" y="0"/>
                <a:chExt cx="208" cy="208"/>
              </a:xfrm>
            </p:grpSpPr>
            <p:sp>
              <p:nvSpPr>
                <p:cNvPr id="750" name="Oval 8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8" cy="20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chemeClr val="bg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/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51" name="AutoShape 9">
                  <a:hlinkClick r:id="" action="ppaction://hlinkshowjump?jump=previousslide"/>
                </p:cNvPr>
                <p:cNvSpPr>
                  <a:spLocks/>
                </p:cNvSpPr>
                <p:nvPr/>
              </p:nvSpPr>
              <p:spPr bwMode="auto">
                <a:xfrm rot="5400000">
                  <a:off x="65" y="68"/>
                  <a:ext cx="106" cy="6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749" name="Rectangle 10"/>
              <p:cNvSpPr>
                <a:spLocks/>
              </p:cNvSpPr>
              <p:nvPr/>
            </p:nvSpPr>
            <p:spPr bwMode="auto">
              <a:xfrm>
                <a:off x="216" y="0"/>
                <a:ext cx="31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900" dirty="0" smtClean="0">
                    <a:solidFill>
                      <a:schemeClr val="bg2"/>
                    </a:solidFill>
                    <a:latin typeface="Agency FB" pitchFamily="34" charset="0"/>
                    <a:ea typeface="ＭＳ Ｐゴシック" charset="0"/>
                    <a:cs typeface="Bebas Neue" charset="0"/>
                    <a:sym typeface="Bebas Neue" charset="0"/>
                  </a:rPr>
                  <a:t>85</a:t>
                </a:r>
                <a:endParaRPr lang="en-US" sz="900" dirty="0">
                  <a:solidFill>
                    <a:schemeClr val="bg2"/>
                  </a:solidFill>
                  <a:latin typeface="Agency FB" pitchFamily="34" charset="0"/>
                  <a:ea typeface="ＭＳ Ｐゴシック" charset="0"/>
                  <a:cs typeface="Bebas Neue" charset="0"/>
                  <a:sym typeface="Bebas Neue" charset="0"/>
                </a:endParaRP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>
              <a:off x="1951501" y="4920410"/>
              <a:ext cx="4176021" cy="137704"/>
              <a:chOff x="1794544" y="4182026"/>
              <a:chExt cx="4593623" cy="151475"/>
            </a:xfrm>
          </p:grpSpPr>
          <p:pic>
            <p:nvPicPr>
              <p:cNvPr id="746" name="Picture 4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544" y="4197899"/>
                <a:ext cx="37768" cy="82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2" name="Picture 4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8400" y="4195080"/>
                <a:ext cx="52708" cy="81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" name="Picture 5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2614" y="4217094"/>
                <a:ext cx="64631" cy="69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45"/>
              <p:cNvSpPr>
                <a:spLocks/>
              </p:cNvSpPr>
              <p:nvPr/>
            </p:nvSpPr>
            <p:spPr bwMode="auto">
              <a:xfrm>
                <a:off x="6236789" y="4182026"/>
                <a:ext cx="151378" cy="151475"/>
              </a:xfrm>
              <a:prstGeom prst="ellipse">
                <a:avLst/>
              </a:prstGeom>
              <a:solidFill>
                <a:schemeClr val="bg2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800"/>
              </a:p>
            </p:txBody>
          </p:sp>
        </p:grpSp>
        <p:sp>
          <p:nvSpPr>
            <p:cNvPr id="726" name="Freeform 18"/>
            <p:cNvSpPr>
              <a:spLocks noEditPoints="1"/>
            </p:cNvSpPr>
            <p:nvPr/>
          </p:nvSpPr>
          <p:spPr bwMode="auto">
            <a:xfrm>
              <a:off x="8474864" y="4855824"/>
              <a:ext cx="120169" cy="119839"/>
            </a:xfrm>
            <a:custGeom>
              <a:avLst/>
              <a:gdLst>
                <a:gd name="T0" fmla="*/ 1090 w 2222"/>
                <a:gd name="T1" fmla="*/ 1677 h 2222"/>
                <a:gd name="T2" fmla="*/ 758 w 2222"/>
                <a:gd name="T3" fmla="*/ 2127 h 2222"/>
                <a:gd name="T4" fmla="*/ 719 w 2222"/>
                <a:gd name="T5" fmla="*/ 2148 h 2222"/>
                <a:gd name="T6" fmla="*/ 688 w 2222"/>
                <a:gd name="T7" fmla="*/ 2123 h 2222"/>
                <a:gd name="T8" fmla="*/ 686 w 2222"/>
                <a:gd name="T9" fmla="*/ 2087 h 2222"/>
                <a:gd name="T10" fmla="*/ 143 w 2222"/>
                <a:gd name="T11" fmla="*/ 1306 h 2222"/>
                <a:gd name="T12" fmla="*/ 47 w 2222"/>
                <a:gd name="T13" fmla="*/ 1194 h 2222"/>
                <a:gd name="T14" fmla="*/ 0 w 2222"/>
                <a:gd name="T15" fmla="*/ 1266 h 2222"/>
                <a:gd name="T16" fmla="*/ 62 w 2222"/>
                <a:gd name="T17" fmla="*/ 1357 h 2222"/>
                <a:gd name="T18" fmla="*/ 624 w 2222"/>
                <a:gd name="T19" fmla="*/ 2124 h 2222"/>
                <a:gd name="T20" fmla="*/ 722 w 2222"/>
                <a:gd name="T21" fmla="*/ 2222 h 2222"/>
                <a:gd name="T22" fmla="*/ 794 w 2222"/>
                <a:gd name="T23" fmla="*/ 2189 h 2222"/>
                <a:gd name="T24" fmla="*/ 1104 w 2222"/>
                <a:gd name="T25" fmla="*/ 1771 h 2222"/>
                <a:gd name="T26" fmla="*/ 1776 w 2222"/>
                <a:gd name="T27" fmla="*/ 2059 h 2222"/>
                <a:gd name="T28" fmla="*/ 1860 w 2222"/>
                <a:gd name="T29" fmla="*/ 2054 h 2222"/>
                <a:gd name="T30" fmla="*/ 1912 w 2222"/>
                <a:gd name="T31" fmla="*/ 1967 h 2222"/>
                <a:gd name="T32" fmla="*/ 1717 w 2222"/>
                <a:gd name="T33" fmla="*/ 1951 h 2222"/>
                <a:gd name="T34" fmla="*/ 2180 w 2222"/>
                <a:gd name="T35" fmla="*/ 17 h 2222"/>
                <a:gd name="T36" fmla="*/ 2075 w 2222"/>
                <a:gd name="T37" fmla="*/ 14 h 2222"/>
                <a:gd name="T38" fmla="*/ 115 w 2222"/>
                <a:gd name="T39" fmla="*/ 1149 h 2222"/>
                <a:gd name="T40" fmla="*/ 107 w 2222"/>
                <a:gd name="T41" fmla="*/ 1224 h 2222"/>
                <a:gd name="T42" fmla="*/ 506 w 2222"/>
                <a:gd name="T43" fmla="*/ 1405 h 2222"/>
                <a:gd name="T44" fmla="*/ 744 w 2222"/>
                <a:gd name="T45" fmla="*/ 1498 h 2222"/>
                <a:gd name="T46" fmla="*/ 758 w 2222"/>
                <a:gd name="T47" fmla="*/ 2049 h 2222"/>
                <a:gd name="T48" fmla="*/ 1074 w 2222"/>
                <a:gd name="T49" fmla="*/ 1618 h 2222"/>
                <a:gd name="T50" fmla="*/ 1738 w 2222"/>
                <a:gd name="T51" fmla="*/ 1908 h 2222"/>
                <a:gd name="T52" fmla="*/ 1746 w 2222"/>
                <a:gd name="T53" fmla="*/ 1912 h 2222"/>
                <a:gd name="T54" fmla="*/ 1842 w 2222"/>
                <a:gd name="T55" fmla="*/ 1936 h 2222"/>
                <a:gd name="T56" fmla="*/ 1925 w 2222"/>
                <a:gd name="T57" fmla="*/ 1888 h 2222"/>
                <a:gd name="T58" fmla="*/ 2201 w 2222"/>
                <a:gd name="T59" fmla="*/ 111 h 2222"/>
                <a:gd name="T60" fmla="*/ 2222 w 2222"/>
                <a:gd name="T61" fmla="*/ 98 h 2222"/>
                <a:gd name="T62" fmla="*/ 1723 w 2222"/>
                <a:gd name="T63" fmla="*/ 1664 h 2222"/>
                <a:gd name="T64" fmla="*/ 1256 w 2222"/>
                <a:gd name="T65" fmla="*/ 1552 h 2222"/>
                <a:gd name="T66" fmla="*/ 1737 w 2222"/>
                <a:gd name="T67" fmla="*/ 602 h 2222"/>
                <a:gd name="T68" fmla="*/ 833 w 2222"/>
                <a:gd name="T69" fmla="*/ 1307 h 2222"/>
                <a:gd name="T70" fmla="*/ 486 w 2222"/>
                <a:gd name="T71" fmla="*/ 1237 h 2222"/>
                <a:gd name="T72" fmla="*/ 1882 w 2222"/>
                <a:gd name="T73" fmla="*/ 364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22" h="2222">
                  <a:moveTo>
                    <a:pt x="1717" y="1951"/>
                  </a:moveTo>
                  <a:cubicBezTo>
                    <a:pt x="1090" y="1677"/>
                    <a:pt x="1090" y="1677"/>
                    <a:pt x="1090" y="1677"/>
                  </a:cubicBezTo>
                  <a:cubicBezTo>
                    <a:pt x="797" y="2076"/>
                    <a:pt x="797" y="2076"/>
                    <a:pt x="797" y="2076"/>
                  </a:cubicBezTo>
                  <a:cubicBezTo>
                    <a:pt x="781" y="2100"/>
                    <a:pt x="769" y="2116"/>
                    <a:pt x="758" y="2127"/>
                  </a:cubicBezTo>
                  <a:cubicBezTo>
                    <a:pt x="746" y="2138"/>
                    <a:pt x="737" y="2147"/>
                    <a:pt x="720" y="2148"/>
                  </a:cubicBezTo>
                  <a:cubicBezTo>
                    <a:pt x="720" y="2148"/>
                    <a:pt x="719" y="2148"/>
                    <a:pt x="719" y="2148"/>
                  </a:cubicBezTo>
                  <a:cubicBezTo>
                    <a:pt x="711" y="2148"/>
                    <a:pt x="702" y="2144"/>
                    <a:pt x="697" y="2138"/>
                  </a:cubicBezTo>
                  <a:cubicBezTo>
                    <a:pt x="692" y="2133"/>
                    <a:pt x="690" y="2128"/>
                    <a:pt x="688" y="2123"/>
                  </a:cubicBezTo>
                  <a:cubicBezTo>
                    <a:pt x="685" y="2114"/>
                    <a:pt x="685" y="2106"/>
                    <a:pt x="685" y="2100"/>
                  </a:cubicBezTo>
                  <a:cubicBezTo>
                    <a:pt x="685" y="2094"/>
                    <a:pt x="685" y="2089"/>
                    <a:pt x="686" y="2087"/>
                  </a:cubicBezTo>
                  <a:cubicBezTo>
                    <a:pt x="696" y="1531"/>
                    <a:pt x="696" y="1531"/>
                    <a:pt x="696" y="1531"/>
                  </a:cubicBezTo>
                  <a:cubicBezTo>
                    <a:pt x="620" y="1502"/>
                    <a:pt x="288" y="1373"/>
                    <a:pt x="143" y="1306"/>
                  </a:cubicBezTo>
                  <a:cubicBezTo>
                    <a:pt x="109" y="1291"/>
                    <a:pt x="86" y="1274"/>
                    <a:pt x="70" y="1255"/>
                  </a:cubicBezTo>
                  <a:cubicBezTo>
                    <a:pt x="55" y="1236"/>
                    <a:pt x="47" y="1214"/>
                    <a:pt x="47" y="1194"/>
                  </a:cubicBezTo>
                  <a:cubicBezTo>
                    <a:pt x="48" y="1190"/>
                    <a:pt x="48" y="1187"/>
                    <a:pt x="48" y="1183"/>
                  </a:cubicBezTo>
                  <a:cubicBezTo>
                    <a:pt x="19" y="1200"/>
                    <a:pt x="0" y="1231"/>
                    <a:pt x="0" y="1266"/>
                  </a:cubicBezTo>
                  <a:cubicBezTo>
                    <a:pt x="0" y="1268"/>
                    <a:pt x="0" y="1271"/>
                    <a:pt x="0" y="1273"/>
                  </a:cubicBezTo>
                  <a:cubicBezTo>
                    <a:pt x="3" y="1311"/>
                    <a:pt x="26" y="1343"/>
                    <a:pt x="62" y="1357"/>
                  </a:cubicBezTo>
                  <a:cubicBezTo>
                    <a:pt x="624" y="1587"/>
                    <a:pt x="624" y="1587"/>
                    <a:pt x="624" y="1587"/>
                  </a:cubicBezTo>
                  <a:cubicBezTo>
                    <a:pt x="624" y="2124"/>
                    <a:pt x="624" y="2124"/>
                    <a:pt x="624" y="2124"/>
                  </a:cubicBezTo>
                  <a:cubicBezTo>
                    <a:pt x="624" y="2164"/>
                    <a:pt x="648" y="2200"/>
                    <a:pt x="686" y="2215"/>
                  </a:cubicBezTo>
                  <a:cubicBezTo>
                    <a:pt x="698" y="2220"/>
                    <a:pt x="710" y="2222"/>
                    <a:pt x="722" y="2222"/>
                  </a:cubicBezTo>
                  <a:cubicBezTo>
                    <a:pt x="722" y="2222"/>
                    <a:pt x="722" y="2222"/>
                    <a:pt x="722" y="2222"/>
                  </a:cubicBezTo>
                  <a:cubicBezTo>
                    <a:pt x="749" y="2222"/>
                    <a:pt x="775" y="2211"/>
                    <a:pt x="794" y="2189"/>
                  </a:cubicBezTo>
                  <a:cubicBezTo>
                    <a:pt x="795" y="2188"/>
                    <a:pt x="795" y="2188"/>
                    <a:pt x="795" y="2188"/>
                  </a:cubicBezTo>
                  <a:cubicBezTo>
                    <a:pt x="1104" y="1771"/>
                    <a:pt x="1104" y="1771"/>
                    <a:pt x="1104" y="1771"/>
                  </a:cubicBezTo>
                  <a:cubicBezTo>
                    <a:pt x="1776" y="2058"/>
                    <a:pt x="1776" y="2058"/>
                    <a:pt x="1776" y="2058"/>
                  </a:cubicBezTo>
                  <a:cubicBezTo>
                    <a:pt x="1776" y="2059"/>
                    <a:pt x="1776" y="2059"/>
                    <a:pt x="1776" y="2059"/>
                  </a:cubicBezTo>
                  <a:cubicBezTo>
                    <a:pt x="1787" y="2063"/>
                    <a:pt x="1799" y="2066"/>
                    <a:pt x="1812" y="2066"/>
                  </a:cubicBezTo>
                  <a:cubicBezTo>
                    <a:pt x="1830" y="2066"/>
                    <a:pt x="1846" y="2061"/>
                    <a:pt x="1860" y="2054"/>
                  </a:cubicBezTo>
                  <a:cubicBezTo>
                    <a:pt x="1885" y="2039"/>
                    <a:pt x="1904" y="2014"/>
                    <a:pt x="1909" y="1984"/>
                  </a:cubicBezTo>
                  <a:cubicBezTo>
                    <a:pt x="1912" y="1967"/>
                    <a:pt x="1912" y="1967"/>
                    <a:pt x="1912" y="1967"/>
                  </a:cubicBezTo>
                  <a:cubicBezTo>
                    <a:pt x="1889" y="1979"/>
                    <a:pt x="1865" y="1983"/>
                    <a:pt x="1842" y="1983"/>
                  </a:cubicBezTo>
                  <a:cubicBezTo>
                    <a:pt x="1781" y="1983"/>
                    <a:pt x="1727" y="1956"/>
                    <a:pt x="1717" y="1951"/>
                  </a:cubicBezTo>
                  <a:close/>
                  <a:moveTo>
                    <a:pt x="2222" y="98"/>
                  </a:moveTo>
                  <a:cubicBezTo>
                    <a:pt x="2222" y="66"/>
                    <a:pt x="2206" y="36"/>
                    <a:pt x="2180" y="17"/>
                  </a:cubicBezTo>
                  <a:cubicBezTo>
                    <a:pt x="2163" y="6"/>
                    <a:pt x="2144" y="0"/>
                    <a:pt x="2125" y="0"/>
                  </a:cubicBezTo>
                  <a:cubicBezTo>
                    <a:pt x="2108" y="0"/>
                    <a:pt x="2090" y="4"/>
                    <a:pt x="2075" y="14"/>
                  </a:cubicBezTo>
                  <a:cubicBezTo>
                    <a:pt x="123" y="1140"/>
                    <a:pt x="123" y="1140"/>
                    <a:pt x="123" y="1140"/>
                  </a:cubicBezTo>
                  <a:cubicBezTo>
                    <a:pt x="120" y="1143"/>
                    <a:pt x="117" y="1146"/>
                    <a:pt x="115" y="1149"/>
                  </a:cubicBezTo>
                  <a:cubicBezTo>
                    <a:pt x="104" y="1162"/>
                    <a:pt x="95" y="1179"/>
                    <a:pt x="95" y="1194"/>
                  </a:cubicBezTo>
                  <a:cubicBezTo>
                    <a:pt x="95" y="1203"/>
                    <a:pt x="98" y="1213"/>
                    <a:pt x="107" y="1224"/>
                  </a:cubicBezTo>
                  <a:cubicBezTo>
                    <a:pt x="117" y="1236"/>
                    <a:pt x="134" y="1249"/>
                    <a:pt x="163" y="1263"/>
                  </a:cubicBezTo>
                  <a:cubicBezTo>
                    <a:pt x="243" y="1300"/>
                    <a:pt x="385" y="1357"/>
                    <a:pt x="506" y="1405"/>
                  </a:cubicBezTo>
                  <a:cubicBezTo>
                    <a:pt x="627" y="1454"/>
                    <a:pt x="728" y="1492"/>
                    <a:pt x="729" y="1492"/>
                  </a:cubicBezTo>
                  <a:cubicBezTo>
                    <a:pt x="744" y="1498"/>
                    <a:pt x="744" y="1498"/>
                    <a:pt x="744" y="1498"/>
                  </a:cubicBezTo>
                  <a:cubicBezTo>
                    <a:pt x="733" y="2083"/>
                    <a:pt x="733" y="2083"/>
                    <a:pt x="733" y="2083"/>
                  </a:cubicBezTo>
                  <a:cubicBezTo>
                    <a:pt x="740" y="2075"/>
                    <a:pt x="748" y="2063"/>
                    <a:pt x="758" y="2049"/>
                  </a:cubicBezTo>
                  <a:cubicBezTo>
                    <a:pt x="758" y="2048"/>
                    <a:pt x="758" y="2048"/>
                    <a:pt x="758" y="2048"/>
                  </a:cubicBezTo>
                  <a:cubicBezTo>
                    <a:pt x="1074" y="1618"/>
                    <a:pt x="1074" y="1618"/>
                    <a:pt x="1074" y="1618"/>
                  </a:cubicBezTo>
                  <a:cubicBezTo>
                    <a:pt x="1737" y="1908"/>
                    <a:pt x="1737" y="1908"/>
                    <a:pt x="1737" y="1908"/>
                  </a:cubicBezTo>
                  <a:cubicBezTo>
                    <a:pt x="1738" y="1908"/>
                    <a:pt x="1738" y="1908"/>
                    <a:pt x="1738" y="1908"/>
                  </a:cubicBezTo>
                  <a:cubicBezTo>
                    <a:pt x="1738" y="1908"/>
                    <a:pt x="1738" y="1908"/>
                    <a:pt x="1740" y="1909"/>
                  </a:cubicBezTo>
                  <a:cubicBezTo>
                    <a:pt x="1741" y="1910"/>
                    <a:pt x="1743" y="1911"/>
                    <a:pt x="1746" y="1912"/>
                  </a:cubicBezTo>
                  <a:cubicBezTo>
                    <a:pt x="1752" y="1915"/>
                    <a:pt x="1760" y="1918"/>
                    <a:pt x="1770" y="1922"/>
                  </a:cubicBezTo>
                  <a:cubicBezTo>
                    <a:pt x="1790" y="1929"/>
                    <a:pt x="1817" y="1936"/>
                    <a:pt x="1842" y="1936"/>
                  </a:cubicBezTo>
                  <a:cubicBezTo>
                    <a:pt x="1864" y="1936"/>
                    <a:pt x="1884" y="1931"/>
                    <a:pt x="1900" y="1918"/>
                  </a:cubicBezTo>
                  <a:cubicBezTo>
                    <a:pt x="1909" y="1911"/>
                    <a:pt x="1918" y="1902"/>
                    <a:pt x="1925" y="1888"/>
                  </a:cubicBezTo>
                  <a:cubicBezTo>
                    <a:pt x="2221" y="114"/>
                    <a:pt x="2221" y="114"/>
                    <a:pt x="2221" y="114"/>
                  </a:cubicBezTo>
                  <a:cubicBezTo>
                    <a:pt x="2201" y="111"/>
                    <a:pt x="2201" y="111"/>
                    <a:pt x="2201" y="111"/>
                  </a:cubicBezTo>
                  <a:cubicBezTo>
                    <a:pt x="2221" y="114"/>
                    <a:pt x="2221" y="114"/>
                    <a:pt x="2221" y="114"/>
                  </a:cubicBezTo>
                  <a:cubicBezTo>
                    <a:pt x="2221" y="109"/>
                    <a:pt x="2222" y="103"/>
                    <a:pt x="2222" y="98"/>
                  </a:cubicBezTo>
                  <a:close/>
                  <a:moveTo>
                    <a:pt x="1935" y="400"/>
                  </a:moveTo>
                  <a:cubicBezTo>
                    <a:pt x="1723" y="1664"/>
                    <a:pt x="1723" y="1664"/>
                    <a:pt x="1723" y="1664"/>
                  </a:cubicBezTo>
                  <a:cubicBezTo>
                    <a:pt x="1717" y="1705"/>
                    <a:pt x="1680" y="1726"/>
                    <a:pt x="1641" y="1710"/>
                  </a:cubicBezTo>
                  <a:cubicBezTo>
                    <a:pt x="1256" y="1552"/>
                    <a:pt x="1256" y="1552"/>
                    <a:pt x="1256" y="1552"/>
                  </a:cubicBezTo>
                  <a:cubicBezTo>
                    <a:pt x="1217" y="1537"/>
                    <a:pt x="1204" y="1495"/>
                    <a:pt x="1225" y="1460"/>
                  </a:cubicBezTo>
                  <a:cubicBezTo>
                    <a:pt x="1737" y="602"/>
                    <a:pt x="1737" y="602"/>
                    <a:pt x="1737" y="602"/>
                  </a:cubicBezTo>
                  <a:cubicBezTo>
                    <a:pt x="1759" y="567"/>
                    <a:pt x="1750" y="560"/>
                    <a:pt x="1719" y="586"/>
                  </a:cubicBezTo>
                  <a:cubicBezTo>
                    <a:pt x="833" y="1307"/>
                    <a:pt x="833" y="1307"/>
                    <a:pt x="833" y="1307"/>
                  </a:cubicBezTo>
                  <a:cubicBezTo>
                    <a:pt x="801" y="1333"/>
                    <a:pt x="743" y="1342"/>
                    <a:pt x="705" y="1327"/>
                  </a:cubicBezTo>
                  <a:cubicBezTo>
                    <a:pt x="486" y="1237"/>
                    <a:pt x="486" y="1237"/>
                    <a:pt x="486" y="1237"/>
                  </a:cubicBezTo>
                  <a:cubicBezTo>
                    <a:pt x="447" y="1222"/>
                    <a:pt x="445" y="1192"/>
                    <a:pt x="481" y="1171"/>
                  </a:cubicBezTo>
                  <a:cubicBezTo>
                    <a:pt x="1882" y="364"/>
                    <a:pt x="1882" y="364"/>
                    <a:pt x="1882" y="364"/>
                  </a:cubicBezTo>
                  <a:cubicBezTo>
                    <a:pt x="1918" y="343"/>
                    <a:pt x="1941" y="359"/>
                    <a:pt x="1935" y="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38285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 animBg="1"/>
      <p:bldP spid="194" grpId="0"/>
      <p:bldP spid="223" grpId="0"/>
      <p:bldP spid="224" grpId="0"/>
      <p:bldP spid="225" grpId="0"/>
      <p:bldP spid="226" grpId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4"/>
          <p:cNvSpPr>
            <a:spLocks/>
          </p:cNvSpPr>
          <p:nvPr/>
        </p:nvSpPr>
        <p:spPr bwMode="auto">
          <a:xfrm>
            <a:off x="3775075" y="3416700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5"/>
          <p:cNvSpPr>
            <a:spLocks/>
          </p:cNvSpPr>
          <p:nvPr/>
        </p:nvSpPr>
        <p:spPr bwMode="auto">
          <a:xfrm>
            <a:off x="3665538" y="3416700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804557" y="691437"/>
            <a:ext cx="1587752" cy="2990994"/>
            <a:chOff x="3436119" y="-165610"/>
            <a:chExt cx="2324628" cy="4379104"/>
          </a:xfrm>
        </p:grpSpPr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436119" y="-165610"/>
              <a:ext cx="2324628" cy="4379104"/>
              <a:chOff x="3436119" y="-165610"/>
              <a:chExt cx="2324628" cy="437910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7024" y="-165610"/>
                <a:ext cx="1128547" cy="2488441"/>
              </a:xfrm>
              <a:prstGeom prst="rect">
                <a:avLst/>
              </a:prstGeom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3436119" y="1888866"/>
                <a:ext cx="2324628" cy="2324628"/>
                <a:chOff x="3436119" y="1888866"/>
                <a:chExt cx="2324628" cy="2324628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3436119" y="1888866"/>
                  <a:ext cx="2324628" cy="2324628"/>
                  <a:chOff x="3433157" y="1875940"/>
                  <a:chExt cx="2324628" cy="2324628"/>
                </a:xfrm>
              </p:grpSpPr>
              <p:sp>
                <p:nvSpPr>
                  <p:cNvPr id="2" name="Oval 1"/>
                  <p:cNvSpPr/>
                  <p:nvPr/>
                </p:nvSpPr>
                <p:spPr bwMode="auto">
                  <a:xfrm>
                    <a:off x="3507479" y="1950262"/>
                    <a:ext cx="2175984" cy="217598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 bwMode="auto">
                  <a:xfrm>
                    <a:off x="3433157" y="1875940"/>
                    <a:ext cx="2324628" cy="2324628"/>
                  </a:xfrm>
                  <a:prstGeom prst="ellipse">
                    <a:avLst/>
                  </a:prstGeom>
                  <a:noFill/>
                  <a:ln w="25400" cap="rnd" cmpd="sng" algn="ctr">
                    <a:solidFill>
                      <a:schemeClr val="bg2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endParaRPr>
                  </a:p>
                </p:txBody>
              </p:sp>
            </p:grpSp>
            <p:sp>
              <p:nvSpPr>
                <p:cNvPr id="10" name="Rectangle 2"/>
                <p:cNvSpPr>
                  <a:spLocks/>
                </p:cNvSpPr>
                <p:nvPr/>
              </p:nvSpPr>
              <p:spPr bwMode="auto">
                <a:xfrm>
                  <a:off x="3640319" y="2207978"/>
                  <a:ext cx="1939794" cy="1123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>
                    <a:lnSpc>
                      <a:spcPts val="2600"/>
                    </a:lnSpc>
                  </a:pPr>
                  <a:r>
                    <a:rPr lang="en-US" sz="3000" dirty="0">
                      <a:solidFill>
                        <a:schemeClr val="tx1"/>
                      </a:solidFill>
                      <a:latin typeface="Agency FB" pitchFamily="34" charset="0"/>
                      <a:ea typeface="ＭＳ Ｐゴシック" charset="0"/>
                      <a:cs typeface="Bebas Neue" charset="0"/>
                      <a:sym typeface="Bebas Neue" charset="0"/>
                    </a:rPr>
                    <a:t>Thank </a:t>
                  </a:r>
                  <a:endParaRPr lang="en-US" sz="3000" dirty="0" smtClean="0">
                    <a:solidFill>
                      <a:schemeClr val="tx1"/>
                    </a:solidFill>
                    <a:latin typeface="Agency FB" pitchFamily="34" charset="0"/>
                    <a:ea typeface="ＭＳ Ｐゴシック" charset="0"/>
                    <a:cs typeface="Bebas Neue" charset="0"/>
                    <a:sym typeface="Bebas Neue" charset="0"/>
                  </a:endParaRPr>
                </a:p>
                <a:p>
                  <a:pPr>
                    <a:lnSpc>
                      <a:spcPts val="2600"/>
                    </a:lnSpc>
                  </a:pPr>
                  <a:r>
                    <a:rPr lang="en-US" sz="3000" dirty="0" smtClean="0">
                      <a:solidFill>
                        <a:schemeClr val="tx1"/>
                      </a:solidFill>
                      <a:latin typeface="Agency FB" pitchFamily="34" charset="0"/>
                      <a:ea typeface="ＭＳ Ｐゴシック" charset="0"/>
                      <a:cs typeface="Bebas Neue" charset="0"/>
                      <a:sym typeface="Bebas Neue" charset="0"/>
                    </a:rPr>
                    <a:t>you</a:t>
                  </a:r>
                  <a:endParaRPr lang="en-US" sz="30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endParaRPr>
                </a:p>
              </p:txBody>
            </p:sp>
          </p:grpSp>
        </p:grpSp>
        <p:sp>
          <p:nvSpPr>
            <p:cNvPr id="42" name="Rectangle 2"/>
            <p:cNvSpPr>
              <a:spLocks/>
            </p:cNvSpPr>
            <p:nvPr/>
          </p:nvSpPr>
          <p:spPr bwMode="auto">
            <a:xfrm>
              <a:off x="3737662" y="3093187"/>
              <a:ext cx="1763449" cy="57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sz="1000" dirty="0">
                <a:solidFill>
                  <a:schemeClr val="bg1"/>
                </a:solidFill>
                <a:latin typeface="Lato Bold" pitchFamily="34" charset="0"/>
                <a:ea typeface="ＭＳ Ｐゴシック" charset="0"/>
                <a:cs typeface="Bebas Neue" charset="0"/>
                <a:sym typeface="Bebas Neue" charset="0"/>
              </a:endParaRPr>
            </a:p>
            <a:p>
              <a:r>
                <a:rPr lang="en-US" sz="1000" dirty="0">
                  <a:solidFill>
                    <a:schemeClr val="bg1"/>
                  </a:solidFill>
                  <a:latin typeface="Lato Bold" pitchFamily="34" charset="0"/>
                  <a:ea typeface="ＭＳ Ｐゴシック" charset="0"/>
                  <a:cs typeface="Lato Light" charset="0"/>
                  <a:sym typeface="Lato Light" charset="0"/>
                </a:rPr>
                <a:t>for your contribution at the meetings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7394" y="4307516"/>
            <a:ext cx="5714926" cy="170003"/>
            <a:chOff x="1737394" y="4163500"/>
            <a:chExt cx="5714926" cy="170003"/>
          </a:xfrm>
        </p:grpSpPr>
        <p:grpSp>
          <p:nvGrpSpPr>
            <p:cNvPr id="5" name="Group 4"/>
            <p:cNvGrpSpPr/>
            <p:nvPr/>
          </p:nvGrpSpPr>
          <p:grpSpPr>
            <a:xfrm>
              <a:off x="1737394" y="4163500"/>
              <a:ext cx="1331033" cy="151475"/>
              <a:chOff x="1830306" y="510592"/>
              <a:chExt cx="1939917" cy="221775"/>
            </a:xfrm>
          </p:grpSpPr>
          <p:sp>
            <p:nvSpPr>
              <p:cNvPr id="21" name="Oval 45"/>
              <p:cNvSpPr>
                <a:spLocks/>
              </p:cNvSpPr>
              <p:nvPr/>
            </p:nvSpPr>
            <p:spPr bwMode="auto">
              <a:xfrm>
                <a:off x="1830306" y="510592"/>
                <a:ext cx="221632" cy="221775"/>
              </a:xfrm>
              <a:prstGeom prst="ellipse">
                <a:avLst/>
              </a:prstGeom>
              <a:solidFill>
                <a:schemeClr val="tx2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900"/>
              </a:p>
            </p:txBody>
          </p:sp>
          <p:sp>
            <p:nvSpPr>
              <p:cNvPr id="26" name="Rectangle 15"/>
              <p:cNvSpPr>
                <a:spLocks/>
              </p:cNvSpPr>
              <p:nvPr/>
            </p:nvSpPr>
            <p:spPr bwMode="auto">
              <a:xfrm>
                <a:off x="2164914" y="514341"/>
                <a:ext cx="1605309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l"/>
                <a:r>
                  <a:rPr lang="en-US" sz="900" dirty="0" err="1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facebook</a:t>
                </a:r>
                <a:r>
                  <a:rPr lang="en-US" sz="9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/</a:t>
                </a:r>
                <a:r>
                  <a:rPr lang="en-US" sz="900" dirty="0" err="1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idnamehere</a:t>
                </a:r>
                <a:endParaRPr lang="en-US" sz="900" dirty="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796620" y="4163500"/>
              <a:ext cx="1274845" cy="151475"/>
              <a:chOff x="4844769" y="510592"/>
              <a:chExt cx="2053150" cy="221775"/>
            </a:xfrm>
          </p:grpSpPr>
          <p:sp>
            <p:nvSpPr>
              <p:cNvPr id="15" name="Oval 45"/>
              <p:cNvSpPr>
                <a:spLocks/>
              </p:cNvSpPr>
              <p:nvPr/>
            </p:nvSpPr>
            <p:spPr bwMode="auto">
              <a:xfrm>
                <a:off x="4844769" y="510592"/>
                <a:ext cx="243796" cy="221775"/>
              </a:xfrm>
              <a:prstGeom prst="ellipse">
                <a:avLst/>
              </a:prstGeom>
              <a:solidFill>
                <a:schemeClr val="tx2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900"/>
              </a:p>
            </p:txBody>
          </p:sp>
          <p:sp>
            <p:nvSpPr>
              <p:cNvPr id="27" name="Rectangle 17"/>
              <p:cNvSpPr>
                <a:spLocks/>
              </p:cNvSpPr>
              <p:nvPr/>
            </p:nvSpPr>
            <p:spPr bwMode="auto">
              <a:xfrm>
                <a:off x="5255452" y="514341"/>
                <a:ext cx="1642467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l"/>
                <a:r>
                  <a:rPr lang="en-US" sz="9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twitter/</a:t>
                </a:r>
                <a:r>
                  <a:rPr lang="en-US" sz="900" dirty="0" err="1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idnamehere</a:t>
                </a:r>
                <a:endParaRPr lang="en-US" sz="900" dirty="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319235" y="4176724"/>
              <a:ext cx="1261361" cy="156779"/>
              <a:chOff x="1819224" y="890963"/>
              <a:chExt cx="2031434" cy="229540"/>
            </a:xfrm>
          </p:grpSpPr>
          <p:sp>
            <p:nvSpPr>
              <p:cNvPr id="24" name="Oval 45"/>
              <p:cNvSpPr>
                <a:spLocks/>
              </p:cNvSpPr>
              <p:nvPr/>
            </p:nvSpPr>
            <p:spPr bwMode="auto">
              <a:xfrm>
                <a:off x="1819224" y="898729"/>
                <a:ext cx="243796" cy="221774"/>
              </a:xfrm>
              <a:prstGeom prst="ellipse">
                <a:avLst/>
              </a:prstGeom>
              <a:solidFill>
                <a:schemeClr val="tx2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900"/>
              </a:p>
            </p:txBody>
          </p:sp>
          <p:sp>
            <p:nvSpPr>
              <p:cNvPr id="28" name="Rectangle 19"/>
              <p:cNvSpPr>
                <a:spLocks/>
              </p:cNvSpPr>
              <p:nvPr/>
            </p:nvSpPr>
            <p:spPr bwMode="auto">
              <a:xfrm>
                <a:off x="2185462" y="890963"/>
                <a:ext cx="1665196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l"/>
                <a:r>
                  <a:rPr lang="en-US" sz="900" dirty="0" err="1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linkedin</a:t>
                </a:r>
                <a:r>
                  <a:rPr lang="en-US" sz="9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/</a:t>
                </a:r>
                <a:r>
                  <a:rPr lang="en-US" sz="900" dirty="0" err="1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idnamehere</a:t>
                </a:r>
                <a:endParaRPr lang="en-US" sz="900" dirty="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236780" y="4176724"/>
              <a:ext cx="1215540" cy="156779"/>
              <a:chOff x="4844769" y="890963"/>
              <a:chExt cx="1957639" cy="229540"/>
            </a:xfrm>
          </p:grpSpPr>
          <p:sp>
            <p:nvSpPr>
              <p:cNvPr id="18" name="Oval 45"/>
              <p:cNvSpPr>
                <a:spLocks/>
              </p:cNvSpPr>
              <p:nvPr/>
            </p:nvSpPr>
            <p:spPr bwMode="auto">
              <a:xfrm>
                <a:off x="4844769" y="898729"/>
                <a:ext cx="243796" cy="221774"/>
              </a:xfrm>
              <a:prstGeom prst="ellipse">
                <a:avLst/>
              </a:prstGeom>
              <a:solidFill>
                <a:schemeClr val="tx2">
                  <a:alpha val="8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8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900"/>
              </a:p>
            </p:txBody>
          </p:sp>
          <p:sp>
            <p:nvSpPr>
              <p:cNvPr id="29" name="Rectangle 21"/>
              <p:cNvSpPr>
                <a:spLocks/>
              </p:cNvSpPr>
              <p:nvPr/>
            </p:nvSpPr>
            <p:spPr bwMode="auto">
              <a:xfrm>
                <a:off x="5255454" y="890963"/>
                <a:ext cx="1546954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l"/>
                <a:r>
                  <a:rPr lang="en-US" sz="900" dirty="0" err="1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google</a:t>
                </a:r>
                <a:r>
                  <a:rPr lang="en-US" sz="900" dirty="0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/</a:t>
                </a:r>
                <a:r>
                  <a:rPr lang="en-US" sz="900" dirty="0" err="1">
                    <a:solidFill>
                      <a:schemeClr val="tx1"/>
                    </a:solidFill>
                    <a:latin typeface="Lato Light" charset="0"/>
                    <a:ea typeface="ＭＳ Ｐゴシック" charset="0"/>
                    <a:cs typeface="Lato Light" charset="0"/>
                    <a:sym typeface="Lato Light" charset="0"/>
                  </a:rPr>
                  <a:t>idnamehere</a:t>
                </a:r>
                <a:endParaRPr lang="en-US" sz="900" dirty="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Lato Light" charset="0"/>
                  <a:sym typeface="Lato Light" charset="0"/>
                </a:endParaRPr>
              </a:p>
            </p:txBody>
          </p:sp>
        </p:grpSp>
      </p:grpSp>
      <p:sp>
        <p:nvSpPr>
          <p:cNvPr id="43" name="Freeform 8"/>
          <p:cNvSpPr>
            <a:spLocks/>
          </p:cNvSpPr>
          <p:nvPr/>
        </p:nvSpPr>
        <p:spPr bwMode="auto">
          <a:xfrm>
            <a:off x="1794498" y="4340629"/>
            <a:ext cx="37859" cy="85248"/>
          </a:xfrm>
          <a:custGeom>
            <a:avLst/>
            <a:gdLst>
              <a:gd name="T0" fmla="*/ 23 w 24"/>
              <a:gd name="T1" fmla="*/ 27 h 54"/>
              <a:gd name="T2" fmla="*/ 16 w 24"/>
              <a:gd name="T3" fmla="*/ 27 h 54"/>
              <a:gd name="T4" fmla="*/ 16 w 24"/>
              <a:gd name="T5" fmla="*/ 54 h 54"/>
              <a:gd name="T6" fmla="*/ 5 w 24"/>
              <a:gd name="T7" fmla="*/ 54 h 54"/>
              <a:gd name="T8" fmla="*/ 5 w 24"/>
              <a:gd name="T9" fmla="*/ 27 h 54"/>
              <a:gd name="T10" fmla="*/ 0 w 24"/>
              <a:gd name="T11" fmla="*/ 27 h 54"/>
              <a:gd name="T12" fmla="*/ 0 w 24"/>
              <a:gd name="T13" fmla="*/ 18 h 54"/>
              <a:gd name="T14" fmla="*/ 5 w 24"/>
              <a:gd name="T15" fmla="*/ 18 h 54"/>
              <a:gd name="T16" fmla="*/ 5 w 24"/>
              <a:gd name="T17" fmla="*/ 12 h 54"/>
              <a:gd name="T18" fmla="*/ 14 w 24"/>
              <a:gd name="T19" fmla="*/ 0 h 54"/>
              <a:gd name="T20" fmla="*/ 24 w 24"/>
              <a:gd name="T21" fmla="*/ 0 h 54"/>
              <a:gd name="T22" fmla="*/ 24 w 24"/>
              <a:gd name="T23" fmla="*/ 9 h 54"/>
              <a:gd name="T24" fmla="*/ 19 w 24"/>
              <a:gd name="T25" fmla="*/ 9 h 54"/>
              <a:gd name="T26" fmla="*/ 16 w 24"/>
              <a:gd name="T27" fmla="*/ 13 h 54"/>
              <a:gd name="T28" fmla="*/ 16 w 24"/>
              <a:gd name="T29" fmla="*/ 18 h 54"/>
              <a:gd name="T30" fmla="*/ 24 w 24"/>
              <a:gd name="T31" fmla="*/ 18 h 54"/>
              <a:gd name="T32" fmla="*/ 23 w 24"/>
              <a:gd name="T3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54">
                <a:moveTo>
                  <a:pt x="23" y="27"/>
                </a:moveTo>
                <a:cubicBezTo>
                  <a:pt x="16" y="27"/>
                  <a:pt x="16" y="27"/>
                  <a:pt x="16" y="27"/>
                </a:cubicBezTo>
                <a:cubicBezTo>
                  <a:pt x="16" y="54"/>
                  <a:pt x="16" y="54"/>
                  <a:pt x="16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5"/>
                  <a:pt x="8" y="0"/>
                  <a:pt x="1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9"/>
                  <a:pt x="24" y="9"/>
                  <a:pt x="24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6" y="9"/>
                  <a:pt x="16" y="11"/>
                  <a:pt x="16" y="13"/>
                </a:cubicBezTo>
                <a:cubicBezTo>
                  <a:pt x="16" y="18"/>
                  <a:pt x="16" y="18"/>
                  <a:pt x="16" y="18"/>
                </a:cubicBezTo>
                <a:cubicBezTo>
                  <a:pt x="24" y="18"/>
                  <a:pt x="24" y="18"/>
                  <a:pt x="24" y="18"/>
                </a:cubicBezTo>
                <a:lnTo>
                  <a:pt x="2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>
            <a:off x="4837628" y="4336475"/>
            <a:ext cx="59837" cy="79533"/>
          </a:xfrm>
          <a:custGeom>
            <a:avLst/>
            <a:gdLst>
              <a:gd name="T0" fmla="*/ 30 w 39"/>
              <a:gd name="T1" fmla="*/ 52 h 52"/>
              <a:gd name="T2" fmla="*/ 14 w 39"/>
              <a:gd name="T3" fmla="*/ 52 h 52"/>
              <a:gd name="T4" fmla="*/ 0 w 39"/>
              <a:gd name="T5" fmla="*/ 37 h 52"/>
              <a:gd name="T6" fmla="*/ 0 w 39"/>
              <a:gd name="T7" fmla="*/ 8 h 52"/>
              <a:gd name="T8" fmla="*/ 12 w 39"/>
              <a:gd name="T9" fmla="*/ 8 h 52"/>
              <a:gd name="T10" fmla="*/ 12 w 39"/>
              <a:gd name="T11" fmla="*/ 16 h 52"/>
              <a:gd name="T12" fmla="*/ 28 w 39"/>
              <a:gd name="T13" fmla="*/ 16 h 52"/>
              <a:gd name="T14" fmla="*/ 30 w 39"/>
              <a:gd name="T15" fmla="*/ 28 h 52"/>
              <a:gd name="T16" fmla="*/ 12 w 39"/>
              <a:gd name="T17" fmla="*/ 28 h 52"/>
              <a:gd name="T18" fmla="*/ 12 w 39"/>
              <a:gd name="T19" fmla="*/ 35 h 52"/>
              <a:gd name="T20" fmla="*/ 16 w 39"/>
              <a:gd name="T21" fmla="*/ 40 h 52"/>
              <a:gd name="T22" fmla="*/ 30 w 39"/>
              <a:gd name="T23" fmla="*/ 40 h 52"/>
              <a:gd name="T24" fmla="*/ 30 w 39"/>
              <a:gd name="T2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" h="52">
                <a:moveTo>
                  <a:pt x="30" y="52"/>
                </a:moveTo>
                <a:cubicBezTo>
                  <a:pt x="14" y="52"/>
                  <a:pt x="14" y="52"/>
                  <a:pt x="14" y="52"/>
                </a:cubicBezTo>
                <a:cubicBezTo>
                  <a:pt x="6" y="52"/>
                  <a:pt x="0" y="44"/>
                  <a:pt x="0" y="3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12" y="0"/>
                  <a:pt x="12" y="8"/>
                </a:cubicBezTo>
                <a:cubicBezTo>
                  <a:pt x="12" y="16"/>
                  <a:pt x="12" y="16"/>
                  <a:pt x="12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39" y="16"/>
                  <a:pt x="38" y="28"/>
                  <a:pt x="30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8"/>
                  <a:pt x="12" y="40"/>
                  <a:pt x="16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8" y="40"/>
                  <a:pt x="38" y="52"/>
                  <a:pt x="30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>
            <a:off x="3353469" y="4360402"/>
            <a:ext cx="73386" cy="71532"/>
          </a:xfrm>
          <a:custGeom>
            <a:avLst/>
            <a:gdLst>
              <a:gd name="T0" fmla="*/ 5 w 45"/>
              <a:gd name="T1" fmla="*/ 0 h 44"/>
              <a:gd name="T2" fmla="*/ 0 w 45"/>
              <a:gd name="T3" fmla="*/ 5 h 44"/>
              <a:gd name="T4" fmla="*/ 5 w 45"/>
              <a:gd name="T5" fmla="*/ 9 h 44"/>
              <a:gd name="T6" fmla="*/ 10 w 45"/>
              <a:gd name="T7" fmla="*/ 5 h 44"/>
              <a:gd name="T8" fmla="*/ 5 w 45"/>
              <a:gd name="T9" fmla="*/ 0 h 44"/>
              <a:gd name="T10" fmla="*/ 0 w 45"/>
              <a:gd name="T11" fmla="*/ 44 h 44"/>
              <a:gd name="T12" fmla="*/ 9 w 45"/>
              <a:gd name="T13" fmla="*/ 44 h 44"/>
              <a:gd name="T14" fmla="*/ 9 w 45"/>
              <a:gd name="T15" fmla="*/ 13 h 44"/>
              <a:gd name="T16" fmla="*/ 0 w 45"/>
              <a:gd name="T17" fmla="*/ 13 h 44"/>
              <a:gd name="T18" fmla="*/ 0 w 45"/>
              <a:gd name="T19" fmla="*/ 44 h 44"/>
              <a:gd name="T20" fmla="*/ 34 w 45"/>
              <a:gd name="T21" fmla="*/ 12 h 44"/>
              <a:gd name="T22" fmla="*/ 24 w 45"/>
              <a:gd name="T23" fmla="*/ 17 h 44"/>
              <a:gd name="T24" fmla="*/ 24 w 45"/>
              <a:gd name="T25" fmla="*/ 17 h 44"/>
              <a:gd name="T26" fmla="*/ 23 w 45"/>
              <a:gd name="T27" fmla="*/ 13 h 44"/>
              <a:gd name="T28" fmla="*/ 15 w 45"/>
              <a:gd name="T29" fmla="*/ 13 h 44"/>
              <a:gd name="T30" fmla="*/ 15 w 45"/>
              <a:gd name="T31" fmla="*/ 23 h 44"/>
              <a:gd name="T32" fmla="*/ 15 w 45"/>
              <a:gd name="T33" fmla="*/ 44 h 44"/>
              <a:gd name="T34" fmla="*/ 25 w 45"/>
              <a:gd name="T35" fmla="*/ 44 h 44"/>
              <a:gd name="T36" fmla="*/ 25 w 45"/>
              <a:gd name="T37" fmla="*/ 26 h 44"/>
              <a:gd name="T38" fmla="*/ 25 w 45"/>
              <a:gd name="T39" fmla="*/ 24 h 44"/>
              <a:gd name="T40" fmla="*/ 30 w 45"/>
              <a:gd name="T41" fmla="*/ 20 h 44"/>
              <a:gd name="T42" fmla="*/ 35 w 45"/>
              <a:gd name="T43" fmla="*/ 27 h 44"/>
              <a:gd name="T44" fmla="*/ 35 w 45"/>
              <a:gd name="T45" fmla="*/ 44 h 44"/>
              <a:gd name="T46" fmla="*/ 45 w 45"/>
              <a:gd name="T47" fmla="*/ 44 h 44"/>
              <a:gd name="T48" fmla="*/ 45 w 45"/>
              <a:gd name="T49" fmla="*/ 26 h 44"/>
              <a:gd name="T50" fmla="*/ 34 w 45"/>
              <a:gd name="T51" fmla="*/ 1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" h="44">
                <a:moveTo>
                  <a:pt x="5" y="0"/>
                </a:move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9"/>
                  <a:pt x="5" y="9"/>
                </a:cubicBezTo>
                <a:cubicBezTo>
                  <a:pt x="8" y="9"/>
                  <a:pt x="10" y="7"/>
                  <a:pt x="10" y="5"/>
                </a:cubicBezTo>
                <a:cubicBezTo>
                  <a:pt x="10" y="2"/>
                  <a:pt x="8" y="0"/>
                  <a:pt x="5" y="0"/>
                </a:cubicBezTo>
                <a:close/>
                <a:moveTo>
                  <a:pt x="0" y="44"/>
                </a:moveTo>
                <a:cubicBezTo>
                  <a:pt x="9" y="44"/>
                  <a:pt x="9" y="44"/>
                  <a:pt x="9" y="44"/>
                </a:cubicBezTo>
                <a:cubicBezTo>
                  <a:pt x="9" y="13"/>
                  <a:pt x="9" y="13"/>
                  <a:pt x="9" y="13"/>
                </a:cubicBezTo>
                <a:cubicBezTo>
                  <a:pt x="0" y="13"/>
                  <a:pt x="0" y="13"/>
                  <a:pt x="0" y="13"/>
                </a:cubicBezTo>
                <a:lnTo>
                  <a:pt x="0" y="44"/>
                </a:lnTo>
                <a:close/>
                <a:moveTo>
                  <a:pt x="34" y="12"/>
                </a:moveTo>
                <a:cubicBezTo>
                  <a:pt x="28" y="12"/>
                  <a:pt x="25" y="15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6"/>
                  <a:pt x="15" y="19"/>
                  <a:pt x="15" y="23"/>
                </a:cubicBezTo>
                <a:cubicBezTo>
                  <a:pt x="15" y="44"/>
                  <a:pt x="15" y="44"/>
                  <a:pt x="1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5"/>
                  <a:pt x="25" y="25"/>
                  <a:pt x="25" y="24"/>
                </a:cubicBezTo>
                <a:cubicBezTo>
                  <a:pt x="26" y="22"/>
                  <a:pt x="28" y="20"/>
                  <a:pt x="30" y="20"/>
                </a:cubicBezTo>
                <a:cubicBezTo>
                  <a:pt x="34" y="20"/>
                  <a:pt x="35" y="23"/>
                  <a:pt x="35" y="27"/>
                </a:cubicBezTo>
                <a:cubicBezTo>
                  <a:pt x="35" y="44"/>
                  <a:pt x="35" y="44"/>
                  <a:pt x="35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17"/>
                  <a:pt x="40" y="12"/>
                  <a:pt x="34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>
            <a:off x="6263902" y="4357198"/>
            <a:ext cx="101896" cy="82701"/>
          </a:xfrm>
          <a:custGeom>
            <a:avLst/>
            <a:gdLst>
              <a:gd name="T0" fmla="*/ 25 w 70"/>
              <a:gd name="T1" fmla="*/ 29 h 57"/>
              <a:gd name="T2" fmla="*/ 32 w 70"/>
              <a:gd name="T3" fmla="*/ 17 h 57"/>
              <a:gd name="T4" fmla="*/ 28 w 70"/>
              <a:gd name="T5" fmla="*/ 3 h 57"/>
              <a:gd name="T6" fmla="*/ 34 w 70"/>
              <a:gd name="T7" fmla="*/ 3 h 57"/>
              <a:gd name="T8" fmla="*/ 35 w 70"/>
              <a:gd name="T9" fmla="*/ 1 h 57"/>
              <a:gd name="T10" fmla="*/ 22 w 70"/>
              <a:gd name="T11" fmla="*/ 1 h 57"/>
              <a:gd name="T12" fmla="*/ 3 w 70"/>
              <a:gd name="T13" fmla="*/ 11 h 57"/>
              <a:gd name="T14" fmla="*/ 17 w 70"/>
              <a:gd name="T15" fmla="*/ 28 h 57"/>
              <a:gd name="T16" fmla="*/ 18 w 70"/>
              <a:gd name="T17" fmla="*/ 33 h 57"/>
              <a:gd name="T18" fmla="*/ 19 w 70"/>
              <a:gd name="T19" fmla="*/ 35 h 57"/>
              <a:gd name="T20" fmla="*/ 1 w 70"/>
              <a:gd name="T21" fmla="*/ 40 h 57"/>
              <a:gd name="T22" fmla="*/ 7 w 70"/>
              <a:gd name="T23" fmla="*/ 44 h 57"/>
              <a:gd name="T24" fmla="*/ 18 w 70"/>
              <a:gd name="T25" fmla="*/ 38 h 57"/>
              <a:gd name="T26" fmla="*/ 29 w 70"/>
              <a:gd name="T27" fmla="*/ 46 h 57"/>
              <a:gd name="T28" fmla="*/ 23 w 70"/>
              <a:gd name="T29" fmla="*/ 54 h 57"/>
              <a:gd name="T30" fmla="*/ 28 w 70"/>
              <a:gd name="T31" fmla="*/ 57 h 57"/>
              <a:gd name="T32" fmla="*/ 36 w 70"/>
              <a:gd name="T33" fmla="*/ 45 h 57"/>
              <a:gd name="T34" fmla="*/ 25 w 70"/>
              <a:gd name="T35" fmla="*/ 29 h 57"/>
              <a:gd name="T36" fmla="*/ 22 w 70"/>
              <a:gd name="T37" fmla="*/ 23 h 57"/>
              <a:gd name="T38" fmla="*/ 10 w 70"/>
              <a:gd name="T39" fmla="*/ 13 h 57"/>
              <a:gd name="T40" fmla="*/ 21 w 70"/>
              <a:gd name="T41" fmla="*/ 7 h 57"/>
              <a:gd name="T42" fmla="*/ 22 w 70"/>
              <a:gd name="T43" fmla="*/ 23 h 57"/>
              <a:gd name="T44" fmla="*/ 56 w 70"/>
              <a:gd name="T45" fmla="*/ 15 h 57"/>
              <a:gd name="T46" fmla="*/ 56 w 70"/>
              <a:gd name="T47" fmla="*/ 1 h 57"/>
              <a:gd name="T48" fmla="*/ 50 w 70"/>
              <a:gd name="T49" fmla="*/ 1 h 57"/>
              <a:gd name="T50" fmla="*/ 50 w 70"/>
              <a:gd name="T51" fmla="*/ 15 h 57"/>
              <a:gd name="T52" fmla="*/ 36 w 70"/>
              <a:gd name="T53" fmla="*/ 15 h 57"/>
              <a:gd name="T54" fmla="*/ 36 w 70"/>
              <a:gd name="T55" fmla="*/ 22 h 57"/>
              <a:gd name="T56" fmla="*/ 50 w 70"/>
              <a:gd name="T57" fmla="*/ 22 h 57"/>
              <a:gd name="T58" fmla="*/ 50 w 70"/>
              <a:gd name="T59" fmla="*/ 36 h 57"/>
              <a:gd name="T60" fmla="*/ 56 w 70"/>
              <a:gd name="T61" fmla="*/ 36 h 57"/>
              <a:gd name="T62" fmla="*/ 56 w 70"/>
              <a:gd name="T63" fmla="*/ 22 h 57"/>
              <a:gd name="T64" fmla="*/ 70 w 70"/>
              <a:gd name="T65" fmla="*/ 22 h 57"/>
              <a:gd name="T66" fmla="*/ 70 w 70"/>
              <a:gd name="T67" fmla="*/ 15 h 57"/>
              <a:gd name="T68" fmla="*/ 56 w 70"/>
              <a:gd name="T69" fmla="*/ 15 h 57"/>
              <a:gd name="T70" fmla="*/ 20 w 70"/>
              <a:gd name="T71" fmla="*/ 55 h 57"/>
              <a:gd name="T72" fmla="*/ 20 w 70"/>
              <a:gd name="T73" fmla="*/ 55 h 57"/>
              <a:gd name="T74" fmla="*/ 20 w 70"/>
              <a:gd name="T75" fmla="*/ 55 h 57"/>
              <a:gd name="T76" fmla="*/ 20 w 70"/>
              <a:gd name="T77" fmla="*/ 5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0" h="57">
                <a:moveTo>
                  <a:pt x="25" y="29"/>
                </a:moveTo>
                <a:cubicBezTo>
                  <a:pt x="24" y="26"/>
                  <a:pt x="31" y="24"/>
                  <a:pt x="32" y="17"/>
                </a:cubicBezTo>
                <a:cubicBezTo>
                  <a:pt x="34" y="11"/>
                  <a:pt x="32" y="6"/>
                  <a:pt x="28" y="3"/>
                </a:cubicBezTo>
                <a:cubicBezTo>
                  <a:pt x="31" y="2"/>
                  <a:pt x="34" y="3"/>
                  <a:pt x="34" y="3"/>
                </a:cubicBezTo>
                <a:cubicBezTo>
                  <a:pt x="34" y="3"/>
                  <a:pt x="36" y="1"/>
                  <a:pt x="35" y="1"/>
                </a:cubicBezTo>
                <a:cubicBezTo>
                  <a:pt x="23" y="1"/>
                  <a:pt x="22" y="1"/>
                  <a:pt x="22" y="1"/>
                </a:cubicBezTo>
                <a:cubicBezTo>
                  <a:pt x="16" y="0"/>
                  <a:pt x="5" y="3"/>
                  <a:pt x="3" y="11"/>
                </a:cubicBezTo>
                <a:cubicBezTo>
                  <a:pt x="0" y="20"/>
                  <a:pt x="5" y="28"/>
                  <a:pt x="17" y="28"/>
                </a:cubicBezTo>
                <a:cubicBezTo>
                  <a:pt x="16" y="31"/>
                  <a:pt x="16" y="32"/>
                  <a:pt x="18" y="33"/>
                </a:cubicBezTo>
                <a:cubicBezTo>
                  <a:pt x="19" y="34"/>
                  <a:pt x="19" y="35"/>
                  <a:pt x="19" y="35"/>
                </a:cubicBezTo>
                <a:cubicBezTo>
                  <a:pt x="12" y="35"/>
                  <a:pt x="5" y="37"/>
                  <a:pt x="1" y="40"/>
                </a:cubicBezTo>
                <a:cubicBezTo>
                  <a:pt x="7" y="44"/>
                  <a:pt x="7" y="44"/>
                  <a:pt x="7" y="44"/>
                </a:cubicBezTo>
                <a:cubicBezTo>
                  <a:pt x="9" y="41"/>
                  <a:pt x="13" y="38"/>
                  <a:pt x="18" y="38"/>
                </a:cubicBezTo>
                <a:cubicBezTo>
                  <a:pt x="24" y="38"/>
                  <a:pt x="29" y="42"/>
                  <a:pt x="29" y="46"/>
                </a:cubicBezTo>
                <a:cubicBezTo>
                  <a:pt x="29" y="50"/>
                  <a:pt x="27" y="53"/>
                  <a:pt x="23" y="54"/>
                </a:cubicBezTo>
                <a:cubicBezTo>
                  <a:pt x="28" y="57"/>
                  <a:pt x="28" y="57"/>
                  <a:pt x="28" y="57"/>
                </a:cubicBezTo>
                <a:cubicBezTo>
                  <a:pt x="32" y="55"/>
                  <a:pt x="35" y="51"/>
                  <a:pt x="36" y="45"/>
                </a:cubicBezTo>
                <a:cubicBezTo>
                  <a:pt x="37" y="36"/>
                  <a:pt x="26" y="33"/>
                  <a:pt x="25" y="29"/>
                </a:cubicBezTo>
                <a:close/>
                <a:moveTo>
                  <a:pt x="22" y="23"/>
                </a:moveTo>
                <a:cubicBezTo>
                  <a:pt x="18" y="26"/>
                  <a:pt x="10" y="21"/>
                  <a:pt x="10" y="13"/>
                </a:cubicBezTo>
                <a:cubicBezTo>
                  <a:pt x="10" y="4"/>
                  <a:pt x="17" y="2"/>
                  <a:pt x="21" y="7"/>
                </a:cubicBezTo>
                <a:cubicBezTo>
                  <a:pt x="24" y="11"/>
                  <a:pt x="26" y="19"/>
                  <a:pt x="22" y="23"/>
                </a:cubicBezTo>
                <a:close/>
                <a:moveTo>
                  <a:pt x="56" y="15"/>
                </a:moveTo>
                <a:cubicBezTo>
                  <a:pt x="56" y="1"/>
                  <a:pt x="56" y="1"/>
                  <a:pt x="56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5"/>
                  <a:pt x="50" y="15"/>
                  <a:pt x="50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22"/>
                  <a:pt x="36" y="22"/>
                  <a:pt x="36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36"/>
                  <a:pt x="50" y="36"/>
                  <a:pt x="50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22"/>
                  <a:pt x="56" y="22"/>
                  <a:pt x="56" y="22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15"/>
                  <a:pt x="70" y="15"/>
                  <a:pt x="70" y="15"/>
                </a:cubicBezTo>
                <a:lnTo>
                  <a:pt x="56" y="15"/>
                </a:lnTo>
                <a:close/>
                <a:moveTo>
                  <a:pt x="20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55"/>
                  <a:pt x="20" y="55"/>
                  <a:pt x="20" y="55"/>
                </a:cubicBezTo>
                <a:cubicBezTo>
                  <a:pt x="20" y="55"/>
                  <a:pt x="20" y="55"/>
                  <a:pt x="20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47569</TotalTime>
  <Pages>0</Pages>
  <Words>554</Words>
  <Characters>0</Characters>
  <Application>Microsoft Office PowerPoint</Application>
  <PresentationFormat>全屏显示(16:9)</PresentationFormat>
  <Lines>0</Lines>
  <Paragraphs>86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14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Vertex</dc:creator>
  <cp:lastModifiedBy>sziit</cp:lastModifiedBy>
  <cp:revision>4238</cp:revision>
  <dcterms:modified xsi:type="dcterms:W3CDTF">2018-11-12T01:56:48Z</dcterms:modified>
</cp:coreProperties>
</file>