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1"/>
  </p:notesMasterIdLst>
  <p:sldIdLst>
    <p:sldId id="256" r:id="rId2"/>
    <p:sldId id="293" r:id="rId3"/>
    <p:sldId id="257" r:id="rId4"/>
    <p:sldId id="352" r:id="rId5"/>
    <p:sldId id="354" r:id="rId6"/>
    <p:sldId id="355" r:id="rId7"/>
    <p:sldId id="356" r:id="rId8"/>
    <p:sldId id="357" r:id="rId9"/>
    <p:sldId id="315" r:id="rId10"/>
  </p:sldIdLst>
  <p:sldSz cx="9144000" cy="5143500" type="screen16x9"/>
  <p:notesSz cx="6858000" cy="9144000"/>
  <p:embeddedFontLst>
    <p:embeddedFont>
      <p:font typeface="Alata" pitchFamily="2" charset="77"/>
      <p:regular r:id="rId12"/>
    </p:embeddedFont>
    <p:embeddedFont>
      <p:font typeface="Anaheim" panose="02000503000000000000" pitchFamily="2" charset="77"/>
      <p:regular r:id="rId13"/>
      <p:bold r:id="rId14"/>
      <p:italic r:id="rId15"/>
      <p:boldItalic r:id="rId16"/>
    </p:embeddedFont>
    <p:embeddedFont>
      <p:font typeface="Montserrat" pitchFamily="2" charset="77"/>
      <p:regular r:id="rId17"/>
      <p:bold r:id="rId18"/>
      <p:italic r:id="rId19"/>
      <p:boldItalic r:id="rId20"/>
    </p:embeddedFont>
    <p:embeddedFont>
      <p:font typeface="Roboto Condensed Light"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6C4E57-9D16-488C-8D85-961EFADCC3B1}">
  <a:tblStyle styleId="{7A6C4E57-9D16-488C-8D85-961EFADCC3B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442"/>
    <p:restoredTop sz="94673"/>
  </p:normalViewPr>
  <p:slideViewPr>
    <p:cSldViewPr snapToGrid="0">
      <p:cViewPr varScale="1">
        <p:scale>
          <a:sx n="170" d="100"/>
          <a:sy n="170" d="100"/>
        </p:scale>
        <p:origin x="2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dcc031ca31_0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dcc031ca31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021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727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185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997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9"/>
        <p:cNvGrpSpPr/>
        <p:nvPr/>
      </p:nvGrpSpPr>
      <p:grpSpPr>
        <a:xfrm>
          <a:off x="0" y="0"/>
          <a:ext cx="0" cy="0"/>
          <a:chOff x="0" y="0"/>
          <a:chExt cx="0" cy="0"/>
        </a:xfrm>
      </p:grpSpPr>
      <p:sp>
        <p:nvSpPr>
          <p:cNvPr id="3850" name="Google Shape;3850;gdcc031ca31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1" name="Google Shape;3851;gdcc031ca31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300" y="951300"/>
            <a:ext cx="4328700" cy="2397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grpSp>
        <p:nvGrpSpPr>
          <p:cNvPr id="17" name="Google Shape;17;p4"/>
          <p:cNvGrpSpPr/>
          <p:nvPr/>
        </p:nvGrpSpPr>
        <p:grpSpPr>
          <a:xfrm>
            <a:off x="-25" y="0"/>
            <a:ext cx="9144020" cy="342900"/>
            <a:chOff x="-25" y="0"/>
            <a:chExt cx="9144020" cy="342900"/>
          </a:xfrm>
        </p:grpSpPr>
        <p:sp>
          <p:nvSpPr>
            <p:cNvPr id="18" name="Google Shape;18;p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4"/>
            <p:cNvGrpSpPr/>
            <p:nvPr/>
          </p:nvGrpSpPr>
          <p:grpSpPr>
            <a:xfrm>
              <a:off x="215975" y="111150"/>
              <a:ext cx="642950" cy="120600"/>
              <a:chOff x="215975" y="152625"/>
              <a:chExt cx="642950" cy="120600"/>
            </a:xfrm>
          </p:grpSpPr>
          <p:sp>
            <p:nvSpPr>
              <p:cNvPr id="20" name="Google Shape;20;p4"/>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23;p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4" name="Google Shape;24;p4"/>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 name="Google Shape;25;p4"/>
          <p:cNvGrpSpPr/>
          <p:nvPr/>
        </p:nvGrpSpPr>
        <p:grpSpPr>
          <a:xfrm>
            <a:off x="66650" y="204750"/>
            <a:ext cx="9077378" cy="4938900"/>
            <a:chOff x="104750" y="204750"/>
            <a:chExt cx="9077378" cy="4938900"/>
          </a:xfrm>
        </p:grpSpPr>
        <p:grpSp>
          <p:nvGrpSpPr>
            <p:cNvPr id="26" name="Google Shape;26;p4"/>
            <p:cNvGrpSpPr/>
            <p:nvPr/>
          </p:nvGrpSpPr>
          <p:grpSpPr>
            <a:xfrm>
              <a:off x="104750" y="206700"/>
              <a:ext cx="9077378" cy="342900"/>
              <a:chOff x="-25" y="0"/>
              <a:chExt cx="9182983" cy="342900"/>
            </a:xfrm>
          </p:grpSpPr>
          <p:sp>
            <p:nvSpPr>
              <p:cNvPr id="27" name="Google Shape;27;p4"/>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4"/>
              <p:cNvGrpSpPr/>
              <p:nvPr/>
            </p:nvGrpSpPr>
            <p:grpSpPr>
              <a:xfrm>
                <a:off x="215975" y="111150"/>
                <a:ext cx="642950" cy="120600"/>
                <a:chOff x="215975" y="152625"/>
                <a:chExt cx="642950" cy="120600"/>
              </a:xfrm>
            </p:grpSpPr>
            <p:sp>
              <p:nvSpPr>
                <p:cNvPr id="29" name="Google Shape;29;p4"/>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 name="Google Shape;32;p4"/>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2">
  <p:cSld name="CUSTOM_1_2">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7" name="Google Shape;137;p20"/>
          <p:cNvSpPr txBox="1">
            <a:spLocks noGrp="1"/>
          </p:cNvSpPr>
          <p:nvPr>
            <p:ph type="title" idx="2"/>
          </p:nvPr>
        </p:nvSpPr>
        <p:spPr>
          <a:xfrm>
            <a:off x="778688"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8" name="Google Shape;138;p20"/>
          <p:cNvSpPr txBox="1">
            <a:spLocks noGrp="1"/>
          </p:cNvSpPr>
          <p:nvPr>
            <p:ph type="subTitle" idx="1"/>
          </p:nvPr>
        </p:nvSpPr>
        <p:spPr>
          <a:xfrm>
            <a:off x="778688"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39" name="Google Shape;139;p20"/>
          <p:cNvSpPr txBox="1">
            <a:spLocks noGrp="1"/>
          </p:cNvSpPr>
          <p:nvPr>
            <p:ph type="title" idx="3"/>
          </p:nvPr>
        </p:nvSpPr>
        <p:spPr>
          <a:xfrm>
            <a:off x="3468525"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0" name="Google Shape;140;p20"/>
          <p:cNvSpPr txBox="1">
            <a:spLocks noGrp="1"/>
          </p:cNvSpPr>
          <p:nvPr>
            <p:ph type="subTitle" idx="4"/>
          </p:nvPr>
        </p:nvSpPr>
        <p:spPr>
          <a:xfrm>
            <a:off x="3468525"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41" name="Google Shape;141;p20"/>
          <p:cNvSpPr txBox="1">
            <a:spLocks noGrp="1"/>
          </p:cNvSpPr>
          <p:nvPr>
            <p:ph type="title" idx="5"/>
          </p:nvPr>
        </p:nvSpPr>
        <p:spPr>
          <a:xfrm>
            <a:off x="6160753"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2" name="Google Shape;142;p20"/>
          <p:cNvSpPr txBox="1">
            <a:spLocks noGrp="1"/>
          </p:cNvSpPr>
          <p:nvPr>
            <p:ph type="subTitle" idx="6"/>
          </p:nvPr>
        </p:nvSpPr>
        <p:spPr>
          <a:xfrm>
            <a:off x="6160753"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526"/>
        <p:cNvGrpSpPr/>
        <p:nvPr/>
      </p:nvGrpSpPr>
      <p:grpSpPr>
        <a:xfrm>
          <a:off x="0" y="0"/>
          <a:ext cx="0" cy="0"/>
          <a:chOff x="0" y="0"/>
          <a:chExt cx="0" cy="0"/>
        </a:xfrm>
      </p:grpSpPr>
      <p:grpSp>
        <p:nvGrpSpPr>
          <p:cNvPr id="527" name="Google Shape;527;p50"/>
          <p:cNvGrpSpPr/>
          <p:nvPr/>
        </p:nvGrpSpPr>
        <p:grpSpPr>
          <a:xfrm flipH="1">
            <a:off x="214694" y="123860"/>
            <a:ext cx="8552969" cy="4510486"/>
            <a:chOff x="45421" y="890559"/>
            <a:chExt cx="6688800" cy="3527400"/>
          </a:xfrm>
        </p:grpSpPr>
        <p:sp>
          <p:nvSpPr>
            <p:cNvPr id="528" name="Google Shape;528;p50"/>
            <p:cNvSpPr/>
            <p:nvPr/>
          </p:nvSpPr>
          <p:spPr>
            <a:xfrm>
              <a:off x="45421" y="890559"/>
              <a:ext cx="6688800" cy="3527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0"/>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50"/>
          <p:cNvGrpSpPr/>
          <p:nvPr/>
        </p:nvGrpSpPr>
        <p:grpSpPr>
          <a:xfrm flipH="1">
            <a:off x="394192" y="461737"/>
            <a:ext cx="8552969" cy="4510486"/>
            <a:chOff x="45421" y="890559"/>
            <a:chExt cx="6688800" cy="3527400"/>
          </a:xfrm>
        </p:grpSpPr>
        <p:sp>
          <p:nvSpPr>
            <p:cNvPr id="534" name="Google Shape;534;p50"/>
            <p:cNvSpPr/>
            <p:nvPr/>
          </p:nvSpPr>
          <p:spPr>
            <a:xfrm>
              <a:off x="45421" y="890559"/>
              <a:ext cx="6688800" cy="35274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0"/>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9" name="Google Shape;539;p50"/>
          <p:cNvSpPr txBox="1">
            <a:spLocks noGrp="1"/>
          </p:cNvSpPr>
          <p:nvPr>
            <p:ph type="title"/>
          </p:nvPr>
        </p:nvSpPr>
        <p:spPr>
          <a:xfrm>
            <a:off x="1019175" y="808600"/>
            <a:ext cx="3552900" cy="1037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61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40" name="Google Shape;540;p50"/>
          <p:cNvSpPr txBox="1">
            <a:spLocks noGrp="1"/>
          </p:cNvSpPr>
          <p:nvPr>
            <p:ph type="subTitle" idx="1"/>
          </p:nvPr>
        </p:nvSpPr>
        <p:spPr>
          <a:xfrm>
            <a:off x="1019175" y="1789000"/>
            <a:ext cx="35529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541" name="Google Shape;541;p50"/>
          <p:cNvSpPr txBox="1"/>
          <p:nvPr/>
        </p:nvSpPr>
        <p:spPr>
          <a:xfrm>
            <a:off x="1019175" y="3812950"/>
            <a:ext cx="3422400" cy="685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434343"/>
                </a:solidFill>
                <a:latin typeface="Montserrat"/>
                <a:ea typeface="Montserrat"/>
                <a:cs typeface="Montserrat"/>
                <a:sym typeface="Montserrat"/>
              </a:rPr>
              <a:t>CREDITS: This presentation template was created by </a:t>
            </a:r>
            <a:r>
              <a:rPr lang="en" sz="900">
                <a:solidFill>
                  <a:srgbClr val="434343"/>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900">
                <a:solidFill>
                  <a:srgbClr val="434343"/>
                </a:solidFill>
                <a:latin typeface="Montserrat"/>
                <a:ea typeface="Montserrat"/>
                <a:cs typeface="Montserrat"/>
                <a:sym typeface="Montserrat"/>
              </a:rPr>
              <a:t>, including icons by </a:t>
            </a:r>
            <a:r>
              <a:rPr lang="en" sz="900">
                <a:solidFill>
                  <a:srgbClr val="434343"/>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900">
                <a:solidFill>
                  <a:srgbClr val="434343"/>
                </a:solidFill>
                <a:latin typeface="Montserrat"/>
                <a:ea typeface="Montserrat"/>
                <a:cs typeface="Montserrat"/>
                <a:sym typeface="Montserrat"/>
              </a:rPr>
              <a:t>, and infographics &amp; images by </a:t>
            </a:r>
            <a:r>
              <a:rPr lang="en" sz="900">
                <a:solidFill>
                  <a:srgbClr val="434343"/>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900">
                <a:solidFill>
                  <a:srgbClr val="434343"/>
                </a:solidFill>
                <a:latin typeface="Montserrat"/>
                <a:ea typeface="Montserrat"/>
                <a:cs typeface="Montserrat"/>
                <a:sym typeface="Montserrat"/>
              </a:rPr>
              <a:t> and illustrations</a:t>
            </a:r>
            <a:endParaRPr sz="1300">
              <a:latin typeface="Montserrat"/>
              <a:ea typeface="Montserrat"/>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542"/>
        <p:cNvGrpSpPr/>
        <p:nvPr/>
      </p:nvGrpSpPr>
      <p:grpSpPr>
        <a:xfrm>
          <a:off x="0" y="0"/>
          <a:ext cx="0" cy="0"/>
          <a:chOff x="0" y="0"/>
          <a:chExt cx="0" cy="0"/>
        </a:xfrm>
      </p:grpSpPr>
      <p:grpSp>
        <p:nvGrpSpPr>
          <p:cNvPr id="543" name="Google Shape;543;p51"/>
          <p:cNvGrpSpPr/>
          <p:nvPr/>
        </p:nvGrpSpPr>
        <p:grpSpPr>
          <a:xfrm>
            <a:off x="-25" y="0"/>
            <a:ext cx="9144020" cy="342900"/>
            <a:chOff x="-25" y="0"/>
            <a:chExt cx="9144020" cy="342900"/>
          </a:xfrm>
        </p:grpSpPr>
        <p:sp>
          <p:nvSpPr>
            <p:cNvPr id="544" name="Google Shape;544;p5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51"/>
            <p:cNvGrpSpPr/>
            <p:nvPr/>
          </p:nvGrpSpPr>
          <p:grpSpPr>
            <a:xfrm>
              <a:off x="215975" y="111150"/>
              <a:ext cx="642950" cy="120600"/>
              <a:chOff x="215975" y="152625"/>
              <a:chExt cx="642950" cy="120600"/>
            </a:xfrm>
          </p:grpSpPr>
          <p:sp>
            <p:nvSpPr>
              <p:cNvPr id="546" name="Google Shape;546;p51"/>
              <p:cNvSpPr/>
              <p:nvPr/>
            </p:nvSpPr>
            <p:spPr>
              <a:xfrm>
                <a:off x="21597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1"/>
              <p:cNvSpPr/>
              <p:nvPr/>
            </p:nvSpPr>
            <p:spPr>
              <a:xfrm>
                <a:off x="477150"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1"/>
              <p:cNvSpPr/>
              <p:nvPr/>
            </p:nvSpPr>
            <p:spPr>
              <a:xfrm>
                <a:off x="73832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549"/>
        <p:cNvGrpSpPr/>
        <p:nvPr/>
      </p:nvGrpSpPr>
      <p:grpSpPr>
        <a:xfrm>
          <a:off x="0" y="0"/>
          <a:ext cx="0" cy="0"/>
          <a:chOff x="0" y="0"/>
          <a:chExt cx="0" cy="0"/>
        </a:xfrm>
      </p:grpSpPr>
      <p:grpSp>
        <p:nvGrpSpPr>
          <p:cNvPr id="550" name="Google Shape;550;p52"/>
          <p:cNvGrpSpPr/>
          <p:nvPr/>
        </p:nvGrpSpPr>
        <p:grpSpPr>
          <a:xfrm>
            <a:off x="-25" y="0"/>
            <a:ext cx="9144020" cy="342900"/>
            <a:chOff x="-25" y="0"/>
            <a:chExt cx="9144020" cy="342900"/>
          </a:xfrm>
        </p:grpSpPr>
        <p:sp>
          <p:nvSpPr>
            <p:cNvPr id="551" name="Google Shape;551;p5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52"/>
            <p:cNvGrpSpPr/>
            <p:nvPr/>
          </p:nvGrpSpPr>
          <p:grpSpPr>
            <a:xfrm>
              <a:off x="215975" y="111150"/>
              <a:ext cx="642950" cy="120600"/>
              <a:chOff x="215975" y="152625"/>
              <a:chExt cx="642950" cy="120600"/>
            </a:xfrm>
          </p:grpSpPr>
          <p:sp>
            <p:nvSpPr>
              <p:cNvPr id="553" name="Google Shape;553;p5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6" name="Google Shape;556;p52"/>
          <p:cNvGrpSpPr/>
          <p:nvPr/>
        </p:nvGrpSpPr>
        <p:grpSpPr>
          <a:xfrm>
            <a:off x="66650" y="204750"/>
            <a:ext cx="9077378" cy="4938900"/>
            <a:chOff x="104750" y="204750"/>
            <a:chExt cx="9077378" cy="4938900"/>
          </a:xfrm>
        </p:grpSpPr>
        <p:grpSp>
          <p:nvGrpSpPr>
            <p:cNvPr id="557" name="Google Shape;557;p52"/>
            <p:cNvGrpSpPr/>
            <p:nvPr/>
          </p:nvGrpSpPr>
          <p:grpSpPr>
            <a:xfrm>
              <a:off x="104750" y="206700"/>
              <a:ext cx="9077378" cy="342900"/>
              <a:chOff x="-25" y="0"/>
              <a:chExt cx="9182983" cy="342900"/>
            </a:xfrm>
          </p:grpSpPr>
          <p:sp>
            <p:nvSpPr>
              <p:cNvPr id="558" name="Google Shape;558;p52"/>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52"/>
              <p:cNvGrpSpPr/>
              <p:nvPr/>
            </p:nvGrpSpPr>
            <p:grpSpPr>
              <a:xfrm>
                <a:off x="215975" y="111150"/>
                <a:ext cx="642950" cy="120600"/>
                <a:chOff x="215975" y="152625"/>
                <a:chExt cx="642950" cy="120600"/>
              </a:xfrm>
            </p:grpSpPr>
            <p:sp>
              <p:nvSpPr>
                <p:cNvPr id="560" name="Google Shape;560;p5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63" name="Google Shape;563;p52"/>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grpSp>
        <p:nvGrpSpPr>
          <p:cNvPr id="564" name="Google Shape;564;p52"/>
          <p:cNvGrpSpPr/>
          <p:nvPr/>
        </p:nvGrpSpPr>
        <p:grpSpPr>
          <a:xfrm>
            <a:off x="157050" y="405675"/>
            <a:ext cx="8986935" cy="4747800"/>
            <a:chOff x="104746" y="204750"/>
            <a:chExt cx="8986935" cy="4747800"/>
          </a:xfrm>
        </p:grpSpPr>
        <p:grpSp>
          <p:nvGrpSpPr>
            <p:cNvPr id="565" name="Google Shape;565;p52"/>
            <p:cNvGrpSpPr/>
            <p:nvPr/>
          </p:nvGrpSpPr>
          <p:grpSpPr>
            <a:xfrm>
              <a:off x="104746" y="206700"/>
              <a:ext cx="8986935" cy="342900"/>
              <a:chOff x="-29" y="0"/>
              <a:chExt cx="9091487" cy="342900"/>
            </a:xfrm>
          </p:grpSpPr>
          <p:sp>
            <p:nvSpPr>
              <p:cNvPr id="566" name="Google Shape;566;p52"/>
              <p:cNvSpPr/>
              <p:nvPr/>
            </p:nvSpPr>
            <p:spPr>
              <a:xfrm>
                <a:off x="-29" y="0"/>
                <a:ext cx="9091487"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52"/>
              <p:cNvGrpSpPr/>
              <p:nvPr/>
            </p:nvGrpSpPr>
            <p:grpSpPr>
              <a:xfrm>
                <a:off x="215975" y="111150"/>
                <a:ext cx="642950" cy="120600"/>
                <a:chOff x="215975" y="152625"/>
                <a:chExt cx="642950" cy="120600"/>
              </a:xfrm>
            </p:grpSpPr>
            <p:sp>
              <p:nvSpPr>
                <p:cNvPr id="568" name="Google Shape;568;p5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71" name="Google Shape;571;p52"/>
            <p:cNvCxnSpPr/>
            <p:nvPr/>
          </p:nvCxnSpPr>
          <p:spPr>
            <a:xfrm>
              <a:off x="104775" y="204750"/>
              <a:ext cx="0" cy="47478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6" r:id="rId4"/>
    <p:sldLayoutId id="2147483696" r:id="rId5"/>
    <p:sldLayoutId id="2147483697" r:id="rId6"/>
    <p:sldLayoutId id="2147483698"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58"/>
          <p:cNvSpPr/>
          <p:nvPr/>
        </p:nvSpPr>
        <p:spPr>
          <a:xfrm>
            <a:off x="7714524" y="1026253"/>
            <a:ext cx="665140" cy="661214"/>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4922456" y="945869"/>
            <a:ext cx="3889011" cy="3214402"/>
          </a:xfrm>
          <a:custGeom>
            <a:avLst/>
            <a:gdLst/>
            <a:ahLst/>
            <a:cxnLst/>
            <a:rect l="l" t="t" r="r" b="b"/>
            <a:pathLst>
              <a:path w="42729" h="35317" extrusionOk="0">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8"/>
          <p:cNvSpPr/>
          <p:nvPr/>
        </p:nvSpPr>
        <p:spPr>
          <a:xfrm>
            <a:off x="4789572" y="4295636"/>
            <a:ext cx="4081782" cy="88649"/>
          </a:xfrm>
          <a:custGeom>
            <a:avLst/>
            <a:gdLst/>
            <a:ahLst/>
            <a:cxnLst/>
            <a:rect l="l" t="t" r="r" b="b"/>
            <a:pathLst>
              <a:path w="44847" h="974" extrusionOk="0">
                <a:moveTo>
                  <a:pt x="659" y="1"/>
                </a:moveTo>
                <a:cubicBezTo>
                  <a:pt x="1" y="1"/>
                  <a:pt x="1" y="974"/>
                  <a:pt x="659" y="974"/>
                </a:cubicBezTo>
                <a:lnTo>
                  <a:pt x="44360" y="974"/>
                </a:lnTo>
                <a:cubicBezTo>
                  <a:pt x="44618" y="974"/>
                  <a:pt x="44847" y="745"/>
                  <a:pt x="44847" y="487"/>
                </a:cubicBezTo>
                <a:cubicBezTo>
                  <a:pt x="44847" y="201"/>
                  <a:pt x="44618" y="1"/>
                  <a:pt x="443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8"/>
          <p:cNvSpPr/>
          <p:nvPr/>
        </p:nvSpPr>
        <p:spPr>
          <a:xfrm>
            <a:off x="4789572" y="4295636"/>
            <a:ext cx="1784363" cy="91289"/>
          </a:xfrm>
          <a:custGeom>
            <a:avLst/>
            <a:gdLst/>
            <a:ahLst/>
            <a:cxnLst/>
            <a:rect l="l" t="t" r="r" b="b"/>
            <a:pathLst>
              <a:path w="19605" h="1003" extrusionOk="0">
                <a:moveTo>
                  <a:pt x="659" y="1"/>
                </a:moveTo>
                <a:cubicBezTo>
                  <a:pt x="1" y="1"/>
                  <a:pt x="1" y="1003"/>
                  <a:pt x="659" y="1003"/>
                </a:cubicBezTo>
                <a:lnTo>
                  <a:pt x="19605" y="1003"/>
                </a:lnTo>
                <a:lnTo>
                  <a:pt x="19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8"/>
          <p:cNvSpPr/>
          <p:nvPr/>
        </p:nvSpPr>
        <p:spPr>
          <a:xfrm>
            <a:off x="6474927" y="4250128"/>
            <a:ext cx="195411" cy="177845"/>
          </a:xfrm>
          <a:custGeom>
            <a:avLst/>
            <a:gdLst/>
            <a:ahLst/>
            <a:cxnLst/>
            <a:rect l="l" t="t" r="r" b="b"/>
            <a:pathLst>
              <a:path w="2147" h="1954" extrusionOk="0">
                <a:moveTo>
                  <a:pt x="1073" y="0"/>
                </a:moveTo>
                <a:cubicBezTo>
                  <a:pt x="823" y="0"/>
                  <a:pt x="573" y="100"/>
                  <a:pt x="372" y="301"/>
                </a:cubicBezTo>
                <a:cubicBezTo>
                  <a:pt x="0" y="673"/>
                  <a:pt x="0" y="1302"/>
                  <a:pt x="372" y="1674"/>
                </a:cubicBezTo>
                <a:cubicBezTo>
                  <a:pt x="573" y="1860"/>
                  <a:pt x="823" y="1953"/>
                  <a:pt x="1073" y="1953"/>
                </a:cubicBezTo>
                <a:cubicBezTo>
                  <a:pt x="1324" y="1953"/>
                  <a:pt x="1574" y="1860"/>
                  <a:pt x="1775" y="1674"/>
                </a:cubicBezTo>
                <a:cubicBezTo>
                  <a:pt x="2147" y="1302"/>
                  <a:pt x="2147" y="673"/>
                  <a:pt x="1775" y="301"/>
                </a:cubicBezTo>
                <a:cubicBezTo>
                  <a:pt x="1574" y="100"/>
                  <a:pt x="1324"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8"/>
          <p:cNvSpPr/>
          <p:nvPr/>
        </p:nvSpPr>
        <p:spPr>
          <a:xfrm>
            <a:off x="7842452" y="2205081"/>
            <a:ext cx="1380618" cy="1955200"/>
          </a:xfrm>
          <a:custGeom>
            <a:avLst/>
            <a:gdLst/>
            <a:ahLst/>
            <a:cxnLst/>
            <a:rect l="l" t="t" r="r" b="b"/>
            <a:pathLst>
              <a:path w="15169" h="21482" extrusionOk="0">
                <a:moveTo>
                  <a:pt x="5892" y="0"/>
                </a:moveTo>
                <a:cubicBezTo>
                  <a:pt x="1137" y="0"/>
                  <a:pt x="0" y="21482"/>
                  <a:pt x="0" y="21482"/>
                </a:cubicBezTo>
                <a:lnTo>
                  <a:pt x="8701" y="21482"/>
                </a:lnTo>
                <a:cubicBezTo>
                  <a:pt x="8701" y="21482"/>
                  <a:pt x="15168" y="2364"/>
                  <a:pt x="12020" y="1706"/>
                </a:cubicBezTo>
                <a:cubicBezTo>
                  <a:pt x="11914" y="1683"/>
                  <a:pt x="11808" y="1672"/>
                  <a:pt x="11704" y="1672"/>
                </a:cubicBezTo>
                <a:cubicBezTo>
                  <a:pt x="8733" y="1672"/>
                  <a:pt x="6560" y="10641"/>
                  <a:pt x="6443" y="10641"/>
                </a:cubicBezTo>
                <a:cubicBezTo>
                  <a:pt x="6442" y="10641"/>
                  <a:pt x="6440" y="10639"/>
                  <a:pt x="6440" y="10635"/>
                </a:cubicBezTo>
                <a:cubicBezTo>
                  <a:pt x="6382" y="10320"/>
                  <a:pt x="9216" y="447"/>
                  <a:pt x="6125" y="17"/>
                </a:cubicBezTo>
                <a:cubicBezTo>
                  <a:pt x="6046" y="6"/>
                  <a:pt x="5969" y="0"/>
                  <a:pt x="5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8"/>
          <p:cNvSpPr/>
          <p:nvPr/>
        </p:nvSpPr>
        <p:spPr>
          <a:xfrm>
            <a:off x="5552746" y="1893987"/>
            <a:ext cx="2761235" cy="1792191"/>
          </a:xfrm>
          <a:custGeom>
            <a:avLst/>
            <a:gdLst/>
            <a:ahLst/>
            <a:cxnLst/>
            <a:rect l="l" t="t" r="r" b="b"/>
            <a:pathLst>
              <a:path w="30338" h="19691" extrusionOk="0">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8"/>
          <p:cNvSpPr/>
          <p:nvPr/>
        </p:nvSpPr>
        <p:spPr>
          <a:xfrm>
            <a:off x="5672615" y="1998201"/>
            <a:ext cx="2524139" cy="1443145"/>
          </a:xfrm>
          <a:custGeom>
            <a:avLst/>
            <a:gdLst/>
            <a:ahLst/>
            <a:cxnLst/>
            <a:rect l="l" t="t" r="r" b="b"/>
            <a:pathLst>
              <a:path w="27733" h="15856" extrusionOk="0">
                <a:moveTo>
                  <a:pt x="0" y="1"/>
                </a:moveTo>
                <a:lnTo>
                  <a:pt x="0" y="15856"/>
                </a:lnTo>
                <a:lnTo>
                  <a:pt x="27732" y="15856"/>
                </a:lnTo>
                <a:lnTo>
                  <a:pt x="27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8"/>
          <p:cNvSpPr/>
          <p:nvPr/>
        </p:nvSpPr>
        <p:spPr>
          <a:xfrm>
            <a:off x="6430602" y="3686100"/>
            <a:ext cx="1005542" cy="291887"/>
          </a:xfrm>
          <a:custGeom>
            <a:avLst/>
            <a:gdLst/>
            <a:ahLst/>
            <a:cxnLst/>
            <a:rect l="l" t="t" r="r" b="b"/>
            <a:pathLst>
              <a:path w="11048" h="3207" extrusionOk="0">
                <a:moveTo>
                  <a:pt x="1" y="1"/>
                </a:moveTo>
                <a:lnTo>
                  <a:pt x="1" y="3206"/>
                </a:lnTo>
                <a:lnTo>
                  <a:pt x="11048" y="3206"/>
                </a:lnTo>
                <a:lnTo>
                  <a:pt x="11048" y="1"/>
                </a:lnTo>
                <a:close/>
              </a:path>
            </a:pathLst>
          </a:custGeom>
          <a:solidFill>
            <a:srgbClr val="E3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8"/>
          <p:cNvSpPr/>
          <p:nvPr/>
        </p:nvSpPr>
        <p:spPr>
          <a:xfrm>
            <a:off x="6144081" y="3957055"/>
            <a:ext cx="1578577" cy="203238"/>
          </a:xfrm>
          <a:custGeom>
            <a:avLst/>
            <a:gdLst/>
            <a:ahLst/>
            <a:cxnLst/>
            <a:rect l="l" t="t" r="r" b="b"/>
            <a:pathLst>
              <a:path w="17344" h="2233" extrusionOk="0">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8"/>
          <p:cNvSpPr/>
          <p:nvPr/>
        </p:nvSpPr>
        <p:spPr>
          <a:xfrm>
            <a:off x="6248295" y="3631399"/>
            <a:ext cx="1383257" cy="106943"/>
          </a:xfrm>
          <a:custGeom>
            <a:avLst/>
            <a:gdLst/>
            <a:ahLst/>
            <a:cxnLst/>
            <a:rect l="l" t="t" r="r" b="b"/>
            <a:pathLst>
              <a:path w="15198" h="1175" extrusionOk="0">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8"/>
          <p:cNvSpPr/>
          <p:nvPr/>
        </p:nvSpPr>
        <p:spPr>
          <a:xfrm>
            <a:off x="5302723" y="3798141"/>
            <a:ext cx="664324" cy="362152"/>
          </a:xfrm>
          <a:custGeom>
            <a:avLst/>
            <a:gdLst/>
            <a:ahLst/>
            <a:cxnLst/>
            <a:rect l="l" t="t" r="r" b="b"/>
            <a:pathLst>
              <a:path w="7299" h="3979" extrusionOk="0">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8"/>
          <p:cNvSpPr/>
          <p:nvPr/>
        </p:nvSpPr>
        <p:spPr>
          <a:xfrm>
            <a:off x="5237647" y="3256138"/>
            <a:ext cx="802304" cy="542090"/>
          </a:xfrm>
          <a:custGeom>
            <a:avLst/>
            <a:gdLst/>
            <a:ahLst/>
            <a:cxnLst/>
            <a:rect l="l" t="t" r="r" b="b"/>
            <a:pathLst>
              <a:path w="8815" h="5956" extrusionOk="0">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8"/>
          <p:cNvSpPr/>
          <p:nvPr/>
        </p:nvSpPr>
        <p:spPr>
          <a:xfrm>
            <a:off x="4714028" y="4132990"/>
            <a:ext cx="4217305" cy="55702"/>
          </a:xfrm>
          <a:custGeom>
            <a:avLst/>
            <a:gdLst/>
            <a:ahLst/>
            <a:cxnLst/>
            <a:rect l="l" t="t" r="r" b="b"/>
            <a:pathLst>
              <a:path w="46336" h="612" extrusionOk="0">
                <a:moveTo>
                  <a:pt x="1060" y="1"/>
                </a:moveTo>
                <a:cubicBezTo>
                  <a:pt x="859" y="1"/>
                  <a:pt x="659" y="4"/>
                  <a:pt x="459" y="13"/>
                </a:cubicBezTo>
                <a:lnTo>
                  <a:pt x="401" y="13"/>
                </a:lnTo>
                <a:cubicBezTo>
                  <a:pt x="1" y="13"/>
                  <a:pt x="1" y="586"/>
                  <a:pt x="401" y="586"/>
                </a:cubicBezTo>
                <a:lnTo>
                  <a:pt x="44103" y="586"/>
                </a:lnTo>
                <a:cubicBezTo>
                  <a:pt x="44484" y="586"/>
                  <a:pt x="44879" y="611"/>
                  <a:pt x="45277" y="611"/>
                </a:cubicBezTo>
                <a:cubicBezTo>
                  <a:pt x="45477" y="611"/>
                  <a:pt x="45677" y="605"/>
                  <a:pt x="45877" y="586"/>
                </a:cubicBezTo>
                <a:lnTo>
                  <a:pt x="45963" y="586"/>
                </a:lnTo>
                <a:cubicBezTo>
                  <a:pt x="46335" y="586"/>
                  <a:pt x="46335" y="13"/>
                  <a:pt x="45963" y="13"/>
                </a:cubicBezTo>
                <a:lnTo>
                  <a:pt x="2262" y="13"/>
                </a:lnTo>
                <a:cubicBezTo>
                  <a:pt x="1861" y="13"/>
                  <a:pt x="1460" y="1"/>
                  <a:pt x="1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58"/>
          <p:cNvGrpSpPr/>
          <p:nvPr/>
        </p:nvGrpSpPr>
        <p:grpSpPr>
          <a:xfrm>
            <a:off x="6151871" y="2100503"/>
            <a:ext cx="1578639" cy="1284706"/>
            <a:chOff x="2357113" y="709250"/>
            <a:chExt cx="2171252" cy="1766978"/>
          </a:xfrm>
        </p:grpSpPr>
        <p:sp>
          <p:nvSpPr>
            <p:cNvPr id="601" name="Google Shape;601;p58"/>
            <p:cNvSpPr/>
            <p:nvPr/>
          </p:nvSpPr>
          <p:spPr>
            <a:xfrm>
              <a:off x="3734270" y="747515"/>
              <a:ext cx="491253" cy="292716"/>
            </a:xfrm>
            <a:custGeom>
              <a:avLst/>
              <a:gdLst/>
              <a:ahLst/>
              <a:cxnLst/>
              <a:rect l="l" t="t" r="r" b="b"/>
              <a:pathLst>
                <a:path w="11246" h="6701" extrusionOk="0">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8"/>
            <p:cNvSpPr/>
            <p:nvPr/>
          </p:nvSpPr>
          <p:spPr>
            <a:xfrm>
              <a:off x="3960717" y="796963"/>
              <a:ext cx="124451" cy="106891"/>
            </a:xfrm>
            <a:custGeom>
              <a:avLst/>
              <a:gdLst/>
              <a:ahLst/>
              <a:cxnLst/>
              <a:rect l="l" t="t" r="r" b="b"/>
              <a:pathLst>
                <a:path w="2849" h="2447" extrusionOk="0">
                  <a:moveTo>
                    <a:pt x="1516" y="19"/>
                  </a:moveTo>
                  <a:cubicBezTo>
                    <a:pt x="2848" y="55"/>
                    <a:pt x="2319" y="2446"/>
                    <a:pt x="1004" y="1935"/>
                  </a:cubicBezTo>
                  <a:cubicBezTo>
                    <a:pt x="0" y="1552"/>
                    <a:pt x="585" y="0"/>
                    <a:pt x="151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8"/>
            <p:cNvSpPr/>
            <p:nvPr/>
          </p:nvSpPr>
          <p:spPr>
            <a:xfrm>
              <a:off x="3015791" y="723578"/>
              <a:ext cx="1337296" cy="1547059"/>
            </a:xfrm>
            <a:custGeom>
              <a:avLst/>
              <a:gdLst/>
              <a:ahLst/>
              <a:cxnLst/>
              <a:rect l="l" t="t" r="r" b="b"/>
              <a:pathLst>
                <a:path w="30614" h="35416" extrusionOk="0">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8"/>
            <p:cNvSpPr/>
            <p:nvPr/>
          </p:nvSpPr>
          <p:spPr>
            <a:xfrm>
              <a:off x="3142556" y="1637446"/>
              <a:ext cx="52681" cy="77362"/>
            </a:xfrm>
            <a:custGeom>
              <a:avLst/>
              <a:gdLst/>
              <a:ahLst/>
              <a:cxnLst/>
              <a:rect l="l" t="t" r="r" b="b"/>
              <a:pathLst>
                <a:path w="1206" h="1771" extrusionOk="0">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8"/>
            <p:cNvSpPr/>
            <p:nvPr/>
          </p:nvSpPr>
          <p:spPr>
            <a:xfrm>
              <a:off x="3168896" y="1703624"/>
              <a:ext cx="42285" cy="50279"/>
            </a:xfrm>
            <a:custGeom>
              <a:avLst/>
              <a:gdLst/>
              <a:ahLst/>
              <a:cxnLst/>
              <a:rect l="l" t="t" r="r" b="b"/>
              <a:pathLst>
                <a:path w="968" h="1151" extrusionOk="0">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8"/>
            <p:cNvSpPr/>
            <p:nvPr/>
          </p:nvSpPr>
          <p:spPr>
            <a:xfrm>
              <a:off x="3103504" y="1804092"/>
              <a:ext cx="27127" cy="50279"/>
            </a:xfrm>
            <a:custGeom>
              <a:avLst/>
              <a:gdLst/>
              <a:ahLst/>
              <a:cxnLst/>
              <a:rect l="l" t="t" r="r" b="b"/>
              <a:pathLst>
                <a:path w="621" h="1151" extrusionOk="0">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8"/>
            <p:cNvSpPr/>
            <p:nvPr/>
          </p:nvSpPr>
          <p:spPr>
            <a:xfrm>
              <a:off x="3179249" y="887865"/>
              <a:ext cx="1011163" cy="1217693"/>
            </a:xfrm>
            <a:custGeom>
              <a:avLst/>
              <a:gdLst/>
              <a:ahLst/>
              <a:cxnLst/>
              <a:rect l="l" t="t" r="r" b="b"/>
              <a:pathLst>
                <a:path w="23148" h="27876" extrusionOk="0">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8"/>
            <p:cNvSpPr/>
            <p:nvPr/>
          </p:nvSpPr>
          <p:spPr>
            <a:xfrm>
              <a:off x="3597109" y="954829"/>
              <a:ext cx="116458" cy="110080"/>
            </a:xfrm>
            <a:custGeom>
              <a:avLst/>
              <a:gdLst/>
              <a:ahLst/>
              <a:cxnLst/>
              <a:rect l="l" t="t" r="r" b="b"/>
              <a:pathLst>
                <a:path w="2666" h="2520" extrusionOk="0">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8"/>
            <p:cNvSpPr/>
            <p:nvPr/>
          </p:nvSpPr>
          <p:spPr>
            <a:xfrm>
              <a:off x="3444004" y="1271436"/>
              <a:ext cx="116458" cy="110080"/>
            </a:xfrm>
            <a:custGeom>
              <a:avLst/>
              <a:gdLst/>
              <a:ahLst/>
              <a:cxnLst/>
              <a:rect l="l" t="t" r="r" b="b"/>
              <a:pathLst>
                <a:path w="2666" h="2520" extrusionOk="0">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8"/>
            <p:cNvSpPr/>
            <p:nvPr/>
          </p:nvSpPr>
          <p:spPr>
            <a:xfrm>
              <a:off x="3500616" y="1122306"/>
              <a:ext cx="126810" cy="106105"/>
            </a:xfrm>
            <a:custGeom>
              <a:avLst/>
              <a:gdLst/>
              <a:ahLst/>
              <a:cxnLst/>
              <a:rect l="l" t="t" r="r" b="b"/>
              <a:pathLst>
                <a:path w="2903" h="2429" extrusionOk="0">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8"/>
            <p:cNvSpPr/>
            <p:nvPr/>
          </p:nvSpPr>
          <p:spPr>
            <a:xfrm>
              <a:off x="3293258" y="1576029"/>
              <a:ext cx="126068" cy="106105"/>
            </a:xfrm>
            <a:custGeom>
              <a:avLst/>
              <a:gdLst/>
              <a:ahLst/>
              <a:cxnLst/>
              <a:rect l="l" t="t" r="r" b="b"/>
              <a:pathLst>
                <a:path w="2886" h="2429" extrusionOk="0">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8"/>
            <p:cNvSpPr/>
            <p:nvPr/>
          </p:nvSpPr>
          <p:spPr>
            <a:xfrm>
              <a:off x="3350700" y="1440484"/>
              <a:ext cx="110866" cy="104489"/>
            </a:xfrm>
            <a:custGeom>
              <a:avLst/>
              <a:gdLst/>
              <a:ahLst/>
              <a:cxnLst/>
              <a:rect l="l" t="t" r="r" b="b"/>
              <a:pathLst>
                <a:path w="2538" h="2392" extrusionOk="0">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8"/>
            <p:cNvSpPr/>
            <p:nvPr/>
          </p:nvSpPr>
          <p:spPr>
            <a:xfrm>
              <a:off x="3698364" y="1017032"/>
              <a:ext cx="429879" cy="256023"/>
            </a:xfrm>
            <a:custGeom>
              <a:avLst/>
              <a:gdLst/>
              <a:ahLst/>
              <a:cxnLst/>
              <a:rect l="l" t="t" r="r" b="b"/>
              <a:pathLst>
                <a:path w="9841" h="5861" extrusionOk="0">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8"/>
            <p:cNvSpPr/>
            <p:nvPr/>
          </p:nvSpPr>
          <p:spPr>
            <a:xfrm>
              <a:off x="3646513" y="1121519"/>
              <a:ext cx="427477" cy="253621"/>
            </a:xfrm>
            <a:custGeom>
              <a:avLst/>
              <a:gdLst/>
              <a:ahLst/>
              <a:cxnLst/>
              <a:rect l="l" t="t" r="r" b="b"/>
              <a:pathLst>
                <a:path w="9786" h="5806" extrusionOk="0">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8"/>
            <p:cNvSpPr/>
            <p:nvPr/>
          </p:nvSpPr>
          <p:spPr>
            <a:xfrm>
              <a:off x="3596279" y="1223560"/>
              <a:ext cx="428263" cy="253621"/>
            </a:xfrm>
            <a:custGeom>
              <a:avLst/>
              <a:gdLst/>
              <a:ahLst/>
              <a:cxnLst/>
              <a:rect l="l" t="t" r="r" b="b"/>
              <a:pathLst>
                <a:path w="9804" h="5806" extrusionOk="0">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8"/>
            <p:cNvSpPr/>
            <p:nvPr/>
          </p:nvSpPr>
          <p:spPr>
            <a:xfrm>
              <a:off x="3545259" y="1327217"/>
              <a:ext cx="420269" cy="249645"/>
            </a:xfrm>
            <a:custGeom>
              <a:avLst/>
              <a:gdLst/>
              <a:ahLst/>
              <a:cxnLst/>
              <a:rect l="l" t="t" r="r" b="b"/>
              <a:pathLst>
                <a:path w="9621" h="5715" extrusionOk="0">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8"/>
            <p:cNvSpPr/>
            <p:nvPr/>
          </p:nvSpPr>
          <p:spPr>
            <a:xfrm>
              <a:off x="3499830" y="1421308"/>
              <a:ext cx="425031" cy="253664"/>
            </a:xfrm>
            <a:custGeom>
              <a:avLst/>
              <a:gdLst/>
              <a:ahLst/>
              <a:cxnLst/>
              <a:rect l="l" t="t" r="r" b="b"/>
              <a:pathLst>
                <a:path w="9730" h="5807" extrusionOk="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8"/>
            <p:cNvSpPr/>
            <p:nvPr/>
          </p:nvSpPr>
          <p:spPr>
            <a:xfrm>
              <a:off x="3447979" y="1525795"/>
              <a:ext cx="422672" cy="251218"/>
            </a:xfrm>
            <a:custGeom>
              <a:avLst/>
              <a:gdLst/>
              <a:ahLst/>
              <a:cxnLst/>
              <a:rect l="l" t="t" r="r" b="b"/>
              <a:pathLst>
                <a:path w="9676" h="5751" extrusionOk="0">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8"/>
            <p:cNvSpPr/>
            <p:nvPr/>
          </p:nvSpPr>
          <p:spPr>
            <a:xfrm>
              <a:off x="3398531" y="1627050"/>
              <a:ext cx="422672" cy="251262"/>
            </a:xfrm>
            <a:custGeom>
              <a:avLst/>
              <a:gdLst/>
              <a:ahLst/>
              <a:cxnLst/>
              <a:rect l="l" t="t" r="r" b="b"/>
              <a:pathLst>
                <a:path w="9676" h="5752" extrusionOk="0">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8"/>
            <p:cNvSpPr/>
            <p:nvPr/>
          </p:nvSpPr>
          <p:spPr>
            <a:xfrm>
              <a:off x="3346725" y="1731537"/>
              <a:ext cx="415464" cy="247243"/>
            </a:xfrm>
            <a:custGeom>
              <a:avLst/>
              <a:gdLst/>
              <a:ahLst/>
              <a:cxnLst/>
              <a:rect l="l" t="t" r="r" b="b"/>
              <a:pathLst>
                <a:path w="9511" h="5660" extrusionOk="0">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8"/>
            <p:cNvSpPr/>
            <p:nvPr/>
          </p:nvSpPr>
          <p:spPr>
            <a:xfrm>
              <a:off x="3114643" y="2036917"/>
              <a:ext cx="50279" cy="90161"/>
            </a:xfrm>
            <a:custGeom>
              <a:avLst/>
              <a:gdLst/>
              <a:ahLst/>
              <a:cxnLst/>
              <a:rect l="l" t="t" r="r" b="b"/>
              <a:pathLst>
                <a:path w="1151" h="2064" extrusionOk="0">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8"/>
            <p:cNvSpPr/>
            <p:nvPr/>
          </p:nvSpPr>
          <p:spPr>
            <a:xfrm>
              <a:off x="3089919" y="1912554"/>
              <a:ext cx="98155" cy="125238"/>
            </a:xfrm>
            <a:custGeom>
              <a:avLst/>
              <a:gdLst/>
              <a:ahLst/>
              <a:cxnLst/>
              <a:rect l="l" t="t" r="r" b="b"/>
              <a:pathLst>
                <a:path w="2247" h="2867" extrusionOk="0">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8"/>
            <p:cNvSpPr/>
            <p:nvPr/>
          </p:nvSpPr>
          <p:spPr>
            <a:xfrm>
              <a:off x="3089133" y="1313676"/>
              <a:ext cx="113269" cy="630819"/>
            </a:xfrm>
            <a:custGeom>
              <a:avLst/>
              <a:gdLst/>
              <a:ahLst/>
              <a:cxnLst/>
              <a:rect l="l" t="t" r="r" b="b"/>
              <a:pathLst>
                <a:path w="2593" h="14441" extrusionOk="0">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8"/>
            <p:cNvSpPr/>
            <p:nvPr/>
          </p:nvSpPr>
          <p:spPr>
            <a:xfrm>
              <a:off x="3106693" y="1247498"/>
              <a:ext cx="98111" cy="75789"/>
            </a:xfrm>
            <a:custGeom>
              <a:avLst/>
              <a:gdLst/>
              <a:ahLst/>
              <a:cxnLst/>
              <a:rect l="l" t="t" r="r" b="b"/>
              <a:pathLst>
                <a:path w="2246" h="1735" extrusionOk="0">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8"/>
            <p:cNvSpPr/>
            <p:nvPr/>
          </p:nvSpPr>
          <p:spPr>
            <a:xfrm>
              <a:off x="3094724" y="1312890"/>
              <a:ext cx="115671" cy="97325"/>
            </a:xfrm>
            <a:custGeom>
              <a:avLst/>
              <a:gdLst/>
              <a:ahLst/>
              <a:cxnLst/>
              <a:rect l="l" t="t" r="r" b="b"/>
              <a:pathLst>
                <a:path w="2648" h="2228" extrusionOk="0">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8"/>
            <p:cNvSpPr/>
            <p:nvPr/>
          </p:nvSpPr>
          <p:spPr>
            <a:xfrm>
              <a:off x="3700155" y="2273410"/>
              <a:ext cx="190456" cy="202818"/>
            </a:xfrm>
            <a:custGeom>
              <a:avLst/>
              <a:gdLst/>
              <a:ahLst/>
              <a:cxnLst/>
              <a:rect l="l" t="t" r="r" b="b"/>
              <a:pathLst>
                <a:path w="4360" h="4643" extrusionOk="0">
                  <a:moveTo>
                    <a:pt x="3275" y="0"/>
                  </a:moveTo>
                  <a:cubicBezTo>
                    <a:pt x="3119" y="0"/>
                    <a:pt x="2971" y="73"/>
                    <a:pt x="2880" y="209"/>
                  </a:cubicBezTo>
                  <a:lnTo>
                    <a:pt x="1146" y="2765"/>
                  </a:lnTo>
                  <a:cubicBezTo>
                    <a:pt x="1128" y="2802"/>
                    <a:pt x="1110" y="2820"/>
                    <a:pt x="1091" y="2856"/>
                  </a:cubicBezTo>
                  <a:lnTo>
                    <a:pt x="562" y="2510"/>
                  </a:lnTo>
                  <a:cubicBezTo>
                    <a:pt x="506" y="2464"/>
                    <a:pt x="448" y="2445"/>
                    <a:pt x="394" y="2445"/>
                  </a:cubicBezTo>
                  <a:cubicBezTo>
                    <a:pt x="167" y="2445"/>
                    <a:pt x="1" y="2786"/>
                    <a:pt x="252" y="2948"/>
                  </a:cubicBezTo>
                  <a:lnTo>
                    <a:pt x="252" y="2929"/>
                  </a:lnTo>
                  <a:lnTo>
                    <a:pt x="2680" y="4591"/>
                  </a:lnTo>
                  <a:cubicBezTo>
                    <a:pt x="2732" y="4627"/>
                    <a:pt x="2785" y="4642"/>
                    <a:pt x="2835" y="4642"/>
                  </a:cubicBezTo>
                  <a:cubicBezTo>
                    <a:pt x="3063" y="4642"/>
                    <a:pt x="3230" y="4317"/>
                    <a:pt x="2990" y="4153"/>
                  </a:cubicBezTo>
                  <a:lnTo>
                    <a:pt x="2406" y="3751"/>
                  </a:lnTo>
                  <a:cubicBezTo>
                    <a:pt x="2442" y="3714"/>
                    <a:pt x="2460" y="3696"/>
                    <a:pt x="2479" y="3660"/>
                  </a:cubicBezTo>
                  <a:lnTo>
                    <a:pt x="4213" y="1122"/>
                  </a:lnTo>
                  <a:cubicBezTo>
                    <a:pt x="4359" y="903"/>
                    <a:pt x="4304" y="593"/>
                    <a:pt x="4085" y="429"/>
                  </a:cubicBezTo>
                  <a:lnTo>
                    <a:pt x="3556" y="82"/>
                  </a:lnTo>
                  <a:cubicBezTo>
                    <a:pt x="3466" y="27"/>
                    <a:pt x="3369" y="0"/>
                    <a:pt x="3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8"/>
            <p:cNvSpPr/>
            <p:nvPr/>
          </p:nvSpPr>
          <p:spPr>
            <a:xfrm>
              <a:off x="3749908" y="2207494"/>
              <a:ext cx="231211" cy="160140"/>
            </a:xfrm>
            <a:custGeom>
              <a:avLst/>
              <a:gdLst/>
              <a:ahLst/>
              <a:cxnLst/>
              <a:rect l="l" t="t" r="r" b="b"/>
              <a:pathLst>
                <a:path w="5293" h="3666" extrusionOk="0">
                  <a:moveTo>
                    <a:pt x="571" y="1"/>
                  </a:moveTo>
                  <a:cubicBezTo>
                    <a:pt x="161" y="1"/>
                    <a:pt x="1" y="556"/>
                    <a:pt x="390" y="751"/>
                  </a:cubicBezTo>
                  <a:lnTo>
                    <a:pt x="2453" y="2157"/>
                  </a:lnTo>
                  <a:lnTo>
                    <a:pt x="4534" y="3562"/>
                  </a:lnTo>
                  <a:cubicBezTo>
                    <a:pt x="4615" y="3634"/>
                    <a:pt x="4705" y="3665"/>
                    <a:pt x="4792" y="3665"/>
                  </a:cubicBezTo>
                  <a:cubicBezTo>
                    <a:pt x="5057" y="3665"/>
                    <a:pt x="5293" y="3376"/>
                    <a:pt x="5155" y="3088"/>
                  </a:cubicBezTo>
                  <a:cubicBezTo>
                    <a:pt x="4443" y="1390"/>
                    <a:pt x="4133" y="897"/>
                    <a:pt x="3585" y="514"/>
                  </a:cubicBezTo>
                  <a:cubicBezTo>
                    <a:pt x="3019" y="130"/>
                    <a:pt x="2453" y="21"/>
                    <a:pt x="610" y="2"/>
                  </a:cubicBezTo>
                  <a:cubicBezTo>
                    <a:pt x="596" y="1"/>
                    <a:pt x="583"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8"/>
            <p:cNvSpPr/>
            <p:nvPr/>
          </p:nvSpPr>
          <p:spPr>
            <a:xfrm>
              <a:off x="4239800" y="1559692"/>
              <a:ext cx="142798" cy="144676"/>
            </a:xfrm>
            <a:custGeom>
              <a:avLst/>
              <a:gdLst/>
              <a:ahLst/>
              <a:cxnLst/>
              <a:rect l="l" t="t" r="r" b="b"/>
              <a:pathLst>
                <a:path w="3269" h="3312" extrusionOk="0">
                  <a:moveTo>
                    <a:pt x="1651" y="1"/>
                  </a:moveTo>
                  <a:cubicBezTo>
                    <a:pt x="1499" y="1"/>
                    <a:pt x="1351" y="74"/>
                    <a:pt x="1260" y="210"/>
                  </a:cubicBezTo>
                  <a:lnTo>
                    <a:pt x="165" y="1835"/>
                  </a:lnTo>
                  <a:cubicBezTo>
                    <a:pt x="1" y="2054"/>
                    <a:pt x="56" y="2346"/>
                    <a:pt x="293" y="2492"/>
                  </a:cubicBezTo>
                  <a:lnTo>
                    <a:pt x="1352" y="3222"/>
                  </a:lnTo>
                  <a:cubicBezTo>
                    <a:pt x="1433" y="3284"/>
                    <a:pt x="1525" y="3312"/>
                    <a:pt x="1617" y="3312"/>
                  </a:cubicBezTo>
                  <a:cubicBezTo>
                    <a:pt x="1771" y="3312"/>
                    <a:pt x="1924" y="3232"/>
                    <a:pt x="2027" y="3094"/>
                  </a:cubicBezTo>
                  <a:lnTo>
                    <a:pt x="3122" y="1488"/>
                  </a:lnTo>
                  <a:cubicBezTo>
                    <a:pt x="3268" y="1269"/>
                    <a:pt x="3214" y="959"/>
                    <a:pt x="2995" y="813"/>
                  </a:cubicBezTo>
                  <a:lnTo>
                    <a:pt x="1918" y="82"/>
                  </a:lnTo>
                  <a:cubicBezTo>
                    <a:pt x="1835" y="27"/>
                    <a:pt x="1742" y="1"/>
                    <a:pt x="1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8"/>
            <p:cNvSpPr/>
            <p:nvPr/>
          </p:nvSpPr>
          <p:spPr>
            <a:xfrm>
              <a:off x="4317947" y="1518981"/>
              <a:ext cx="79808" cy="84831"/>
            </a:xfrm>
            <a:custGeom>
              <a:avLst/>
              <a:gdLst/>
              <a:ahLst/>
              <a:cxnLst/>
              <a:rect l="l" t="t" r="r" b="b"/>
              <a:pathLst>
                <a:path w="1827" h="1942" extrusionOk="0">
                  <a:moveTo>
                    <a:pt x="1247" y="0"/>
                  </a:moveTo>
                  <a:cubicBezTo>
                    <a:pt x="1176" y="0"/>
                    <a:pt x="1103" y="24"/>
                    <a:pt x="1041" y="65"/>
                  </a:cubicBezTo>
                  <a:lnTo>
                    <a:pt x="1041" y="83"/>
                  </a:lnTo>
                  <a:lnTo>
                    <a:pt x="92" y="1014"/>
                  </a:lnTo>
                  <a:cubicBezTo>
                    <a:pt x="1" y="1160"/>
                    <a:pt x="37" y="1343"/>
                    <a:pt x="183" y="1434"/>
                  </a:cubicBezTo>
                  <a:lnTo>
                    <a:pt x="840" y="1891"/>
                  </a:lnTo>
                  <a:cubicBezTo>
                    <a:pt x="896" y="1925"/>
                    <a:pt x="956" y="1941"/>
                    <a:pt x="1015" y="1941"/>
                  </a:cubicBezTo>
                  <a:cubicBezTo>
                    <a:pt x="1111" y="1941"/>
                    <a:pt x="1204" y="1897"/>
                    <a:pt x="1260" y="1818"/>
                  </a:cubicBezTo>
                  <a:cubicBezTo>
                    <a:pt x="1260" y="1818"/>
                    <a:pt x="1790" y="613"/>
                    <a:pt x="1790" y="595"/>
                  </a:cubicBezTo>
                  <a:cubicBezTo>
                    <a:pt x="1826" y="467"/>
                    <a:pt x="1790" y="321"/>
                    <a:pt x="1680" y="248"/>
                  </a:cubicBezTo>
                  <a:lnTo>
                    <a:pt x="1406" y="47"/>
                  </a:lnTo>
                  <a:cubicBezTo>
                    <a:pt x="1358" y="15"/>
                    <a:pt x="1303"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8"/>
            <p:cNvSpPr/>
            <p:nvPr/>
          </p:nvSpPr>
          <p:spPr>
            <a:xfrm>
              <a:off x="4378577" y="1317433"/>
              <a:ext cx="149787" cy="214787"/>
            </a:xfrm>
            <a:custGeom>
              <a:avLst/>
              <a:gdLst/>
              <a:ahLst/>
              <a:cxnLst/>
              <a:rect l="l" t="t" r="r" b="b"/>
              <a:pathLst>
                <a:path w="3429" h="4917" extrusionOk="0">
                  <a:moveTo>
                    <a:pt x="3355" y="1"/>
                  </a:moveTo>
                  <a:cubicBezTo>
                    <a:pt x="3349" y="1"/>
                    <a:pt x="3344" y="2"/>
                    <a:pt x="3341" y="6"/>
                  </a:cubicBezTo>
                  <a:lnTo>
                    <a:pt x="0" y="4770"/>
                  </a:lnTo>
                  <a:lnTo>
                    <a:pt x="219" y="4916"/>
                  </a:lnTo>
                  <a:lnTo>
                    <a:pt x="3414" y="61"/>
                  </a:lnTo>
                  <a:cubicBezTo>
                    <a:pt x="3429" y="31"/>
                    <a:pt x="3383" y="1"/>
                    <a:pt x="3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8"/>
            <p:cNvSpPr/>
            <p:nvPr/>
          </p:nvSpPr>
          <p:spPr>
            <a:xfrm>
              <a:off x="4374559" y="1516971"/>
              <a:ext cx="23152" cy="16818"/>
            </a:xfrm>
            <a:custGeom>
              <a:avLst/>
              <a:gdLst/>
              <a:ahLst/>
              <a:cxnLst/>
              <a:rect l="l" t="t" r="r" b="b"/>
              <a:pathLst>
                <a:path w="530" h="385" extrusionOk="0">
                  <a:moveTo>
                    <a:pt x="122" y="1"/>
                  </a:moveTo>
                  <a:cubicBezTo>
                    <a:pt x="84" y="1"/>
                    <a:pt x="49" y="21"/>
                    <a:pt x="37" y="56"/>
                  </a:cubicBezTo>
                  <a:cubicBezTo>
                    <a:pt x="1" y="93"/>
                    <a:pt x="1" y="166"/>
                    <a:pt x="56" y="202"/>
                  </a:cubicBezTo>
                  <a:lnTo>
                    <a:pt x="311" y="367"/>
                  </a:lnTo>
                  <a:cubicBezTo>
                    <a:pt x="334" y="379"/>
                    <a:pt x="355" y="385"/>
                    <a:pt x="376" y="385"/>
                  </a:cubicBezTo>
                  <a:cubicBezTo>
                    <a:pt x="471" y="385"/>
                    <a:pt x="529" y="263"/>
                    <a:pt x="439" y="202"/>
                  </a:cubicBezTo>
                  <a:lnTo>
                    <a:pt x="183" y="20"/>
                  </a:lnTo>
                  <a:cubicBezTo>
                    <a:pt x="164" y="7"/>
                    <a:pt x="142" y="1"/>
                    <a:pt x="122" y="1"/>
                  </a:cubicBezTo>
                  <a:close/>
                </a:path>
              </a:pathLst>
            </a:custGeom>
            <a:solidFill>
              <a:srgbClr val="334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8"/>
            <p:cNvSpPr/>
            <p:nvPr/>
          </p:nvSpPr>
          <p:spPr>
            <a:xfrm>
              <a:off x="4221454" y="1665359"/>
              <a:ext cx="86972" cy="74173"/>
            </a:xfrm>
            <a:custGeom>
              <a:avLst/>
              <a:gdLst/>
              <a:ahLst/>
              <a:cxnLst/>
              <a:rect l="l" t="t" r="r" b="b"/>
              <a:pathLst>
                <a:path w="1991" h="1698" extrusionOk="0">
                  <a:moveTo>
                    <a:pt x="457" y="0"/>
                  </a:moveTo>
                  <a:lnTo>
                    <a:pt x="1" y="657"/>
                  </a:lnTo>
                  <a:lnTo>
                    <a:pt x="1534" y="1698"/>
                  </a:lnTo>
                  <a:lnTo>
                    <a:pt x="1991" y="1041"/>
                  </a:lnTo>
                  <a:lnTo>
                    <a:pt x="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8"/>
            <p:cNvSpPr/>
            <p:nvPr/>
          </p:nvSpPr>
          <p:spPr>
            <a:xfrm>
              <a:off x="4211101" y="1635218"/>
              <a:ext cx="136508" cy="95403"/>
            </a:xfrm>
            <a:custGeom>
              <a:avLst/>
              <a:gdLst/>
              <a:ahLst/>
              <a:cxnLst/>
              <a:rect l="l" t="t" r="r" b="b"/>
              <a:pathLst>
                <a:path w="3125" h="2184" extrusionOk="0">
                  <a:moveTo>
                    <a:pt x="311" y="0"/>
                  </a:moveTo>
                  <a:cubicBezTo>
                    <a:pt x="225" y="0"/>
                    <a:pt x="137" y="45"/>
                    <a:pt x="92" y="124"/>
                  </a:cubicBezTo>
                  <a:cubicBezTo>
                    <a:pt x="1" y="234"/>
                    <a:pt x="37" y="398"/>
                    <a:pt x="165" y="489"/>
                  </a:cubicBezTo>
                  <a:lnTo>
                    <a:pt x="2593" y="2132"/>
                  </a:lnTo>
                  <a:cubicBezTo>
                    <a:pt x="2645" y="2168"/>
                    <a:pt x="2697" y="2184"/>
                    <a:pt x="2746" y="2184"/>
                  </a:cubicBezTo>
                  <a:cubicBezTo>
                    <a:pt x="2971" y="2184"/>
                    <a:pt x="3125" y="1859"/>
                    <a:pt x="2885" y="1694"/>
                  </a:cubicBezTo>
                  <a:lnTo>
                    <a:pt x="457" y="51"/>
                  </a:lnTo>
                  <a:cubicBezTo>
                    <a:pt x="416" y="17"/>
                    <a:pt x="364"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8"/>
            <p:cNvSpPr/>
            <p:nvPr/>
          </p:nvSpPr>
          <p:spPr>
            <a:xfrm>
              <a:off x="3833908" y="1676847"/>
              <a:ext cx="481687" cy="617714"/>
            </a:xfrm>
            <a:custGeom>
              <a:avLst/>
              <a:gdLst/>
              <a:ahLst/>
              <a:cxnLst/>
              <a:rect l="l" t="t" r="r" b="b"/>
              <a:pathLst>
                <a:path w="11027" h="14141" extrusionOk="0">
                  <a:moveTo>
                    <a:pt x="8540" y="1"/>
                  </a:moveTo>
                  <a:cubicBezTo>
                    <a:pt x="8361" y="1"/>
                    <a:pt x="8183" y="89"/>
                    <a:pt x="8070" y="248"/>
                  </a:cubicBezTo>
                  <a:lnTo>
                    <a:pt x="1" y="12205"/>
                  </a:lnTo>
                  <a:lnTo>
                    <a:pt x="2776" y="14140"/>
                  </a:lnTo>
                  <a:lnTo>
                    <a:pt x="10863" y="2147"/>
                  </a:lnTo>
                  <a:cubicBezTo>
                    <a:pt x="11027" y="1873"/>
                    <a:pt x="10972" y="1526"/>
                    <a:pt x="10717" y="1362"/>
                  </a:cubicBezTo>
                  <a:lnTo>
                    <a:pt x="8855" y="102"/>
                  </a:lnTo>
                  <a:cubicBezTo>
                    <a:pt x="8758" y="33"/>
                    <a:pt x="8649" y="1"/>
                    <a:pt x="8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8"/>
            <p:cNvSpPr/>
            <p:nvPr/>
          </p:nvSpPr>
          <p:spPr>
            <a:xfrm>
              <a:off x="4091500" y="1676847"/>
              <a:ext cx="224091" cy="233352"/>
            </a:xfrm>
            <a:custGeom>
              <a:avLst/>
              <a:gdLst/>
              <a:ahLst/>
              <a:cxnLst/>
              <a:rect l="l" t="t" r="r" b="b"/>
              <a:pathLst>
                <a:path w="5130" h="5342" extrusionOk="0">
                  <a:moveTo>
                    <a:pt x="2638" y="1"/>
                  </a:moveTo>
                  <a:cubicBezTo>
                    <a:pt x="2455" y="1"/>
                    <a:pt x="2275" y="89"/>
                    <a:pt x="2173" y="248"/>
                  </a:cubicBezTo>
                  <a:lnTo>
                    <a:pt x="0" y="3461"/>
                  </a:lnTo>
                  <a:lnTo>
                    <a:pt x="2812" y="5341"/>
                  </a:lnTo>
                  <a:lnTo>
                    <a:pt x="4966" y="2147"/>
                  </a:lnTo>
                  <a:cubicBezTo>
                    <a:pt x="5130" y="1891"/>
                    <a:pt x="5057" y="1544"/>
                    <a:pt x="4801" y="1362"/>
                  </a:cubicBezTo>
                  <a:lnTo>
                    <a:pt x="2958" y="102"/>
                  </a:lnTo>
                  <a:cubicBezTo>
                    <a:pt x="2861" y="33"/>
                    <a:pt x="2749" y="1"/>
                    <a:pt x="26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8"/>
            <p:cNvSpPr/>
            <p:nvPr/>
          </p:nvSpPr>
          <p:spPr>
            <a:xfrm>
              <a:off x="4235039" y="1772335"/>
              <a:ext cx="52681" cy="40581"/>
            </a:xfrm>
            <a:custGeom>
              <a:avLst/>
              <a:gdLst/>
              <a:ahLst/>
              <a:cxnLst/>
              <a:rect l="l" t="t" r="r" b="b"/>
              <a:pathLst>
                <a:path w="1206" h="929" extrusionOk="0">
                  <a:moveTo>
                    <a:pt x="171" y="1"/>
                  </a:moveTo>
                  <a:cubicBezTo>
                    <a:pt x="122" y="1"/>
                    <a:pt x="76" y="20"/>
                    <a:pt x="55" y="52"/>
                  </a:cubicBezTo>
                  <a:cubicBezTo>
                    <a:pt x="0" y="125"/>
                    <a:pt x="18" y="235"/>
                    <a:pt x="91" y="289"/>
                  </a:cubicBezTo>
                  <a:lnTo>
                    <a:pt x="1022" y="928"/>
                  </a:lnTo>
                  <a:lnTo>
                    <a:pt x="1205" y="673"/>
                  </a:lnTo>
                  <a:lnTo>
                    <a:pt x="274" y="34"/>
                  </a:lnTo>
                  <a:cubicBezTo>
                    <a:pt x="243" y="11"/>
                    <a:pt x="206"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8"/>
            <p:cNvSpPr/>
            <p:nvPr/>
          </p:nvSpPr>
          <p:spPr>
            <a:xfrm>
              <a:off x="4193541" y="1833010"/>
              <a:ext cx="52681" cy="40494"/>
            </a:xfrm>
            <a:custGeom>
              <a:avLst/>
              <a:gdLst/>
              <a:ahLst/>
              <a:cxnLst/>
              <a:rect l="l" t="t" r="r" b="b"/>
              <a:pathLst>
                <a:path w="1206" h="927" extrusionOk="0">
                  <a:moveTo>
                    <a:pt x="178" y="0"/>
                  </a:moveTo>
                  <a:cubicBezTo>
                    <a:pt x="127" y="0"/>
                    <a:pt x="78" y="24"/>
                    <a:pt x="56" y="69"/>
                  </a:cubicBezTo>
                  <a:cubicBezTo>
                    <a:pt x="1" y="142"/>
                    <a:pt x="19" y="233"/>
                    <a:pt x="92" y="288"/>
                  </a:cubicBezTo>
                  <a:lnTo>
                    <a:pt x="1041" y="927"/>
                  </a:lnTo>
                  <a:lnTo>
                    <a:pt x="1206" y="671"/>
                  </a:lnTo>
                  <a:lnTo>
                    <a:pt x="275" y="32"/>
                  </a:lnTo>
                  <a:cubicBezTo>
                    <a:pt x="246" y="10"/>
                    <a:pt x="211"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8"/>
            <p:cNvSpPr/>
            <p:nvPr/>
          </p:nvSpPr>
          <p:spPr>
            <a:xfrm>
              <a:off x="4152087" y="1892854"/>
              <a:ext cx="52681" cy="41236"/>
            </a:xfrm>
            <a:custGeom>
              <a:avLst/>
              <a:gdLst/>
              <a:ahLst/>
              <a:cxnLst/>
              <a:rect l="l" t="t" r="r" b="b"/>
              <a:pathLst>
                <a:path w="1206" h="944" extrusionOk="0">
                  <a:moveTo>
                    <a:pt x="183" y="0"/>
                  </a:moveTo>
                  <a:cubicBezTo>
                    <a:pt x="130" y="0"/>
                    <a:pt x="78" y="29"/>
                    <a:pt x="55" y="86"/>
                  </a:cubicBezTo>
                  <a:cubicBezTo>
                    <a:pt x="1" y="159"/>
                    <a:pt x="19" y="250"/>
                    <a:pt x="92" y="305"/>
                  </a:cubicBezTo>
                  <a:lnTo>
                    <a:pt x="1041" y="944"/>
                  </a:lnTo>
                  <a:lnTo>
                    <a:pt x="1206" y="688"/>
                  </a:lnTo>
                  <a:lnTo>
                    <a:pt x="275" y="31"/>
                  </a:lnTo>
                  <a:cubicBezTo>
                    <a:pt x="247" y="11"/>
                    <a:pt x="21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8"/>
            <p:cNvSpPr/>
            <p:nvPr/>
          </p:nvSpPr>
          <p:spPr>
            <a:xfrm>
              <a:off x="4110633" y="1954227"/>
              <a:ext cx="53467" cy="41280"/>
            </a:xfrm>
            <a:custGeom>
              <a:avLst/>
              <a:gdLst/>
              <a:ahLst/>
              <a:cxnLst/>
              <a:rect l="l" t="t" r="r" b="b"/>
              <a:pathLst>
                <a:path w="1224" h="945" extrusionOk="0">
                  <a:moveTo>
                    <a:pt x="183" y="0"/>
                  </a:moveTo>
                  <a:cubicBezTo>
                    <a:pt x="135" y="0"/>
                    <a:pt x="88" y="24"/>
                    <a:pt x="55" y="68"/>
                  </a:cubicBezTo>
                  <a:cubicBezTo>
                    <a:pt x="0" y="141"/>
                    <a:pt x="19" y="251"/>
                    <a:pt x="92" y="287"/>
                  </a:cubicBezTo>
                  <a:lnTo>
                    <a:pt x="1059" y="945"/>
                  </a:lnTo>
                  <a:lnTo>
                    <a:pt x="1224" y="689"/>
                  </a:lnTo>
                  <a:lnTo>
                    <a:pt x="274" y="32"/>
                  </a:lnTo>
                  <a:cubicBezTo>
                    <a:pt x="245" y="10"/>
                    <a:pt x="21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8"/>
            <p:cNvSpPr/>
            <p:nvPr/>
          </p:nvSpPr>
          <p:spPr>
            <a:xfrm>
              <a:off x="4069179" y="2015556"/>
              <a:ext cx="54254" cy="41367"/>
            </a:xfrm>
            <a:custGeom>
              <a:avLst/>
              <a:gdLst/>
              <a:ahLst/>
              <a:cxnLst/>
              <a:rect l="l" t="t" r="r" b="b"/>
              <a:pathLst>
                <a:path w="1242" h="947" extrusionOk="0">
                  <a:moveTo>
                    <a:pt x="177" y="0"/>
                  </a:moveTo>
                  <a:cubicBezTo>
                    <a:pt x="131" y="0"/>
                    <a:pt x="87" y="20"/>
                    <a:pt x="55" y="52"/>
                  </a:cubicBezTo>
                  <a:cubicBezTo>
                    <a:pt x="0" y="125"/>
                    <a:pt x="18" y="234"/>
                    <a:pt x="110" y="289"/>
                  </a:cubicBezTo>
                  <a:lnTo>
                    <a:pt x="1059" y="946"/>
                  </a:lnTo>
                  <a:lnTo>
                    <a:pt x="1241" y="672"/>
                  </a:lnTo>
                  <a:lnTo>
                    <a:pt x="274" y="34"/>
                  </a:lnTo>
                  <a:cubicBezTo>
                    <a:pt x="243" y="11"/>
                    <a:pt x="210"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8"/>
            <p:cNvSpPr/>
            <p:nvPr/>
          </p:nvSpPr>
          <p:spPr>
            <a:xfrm>
              <a:off x="4027681" y="2076143"/>
              <a:ext cx="54297" cy="41367"/>
            </a:xfrm>
            <a:custGeom>
              <a:avLst/>
              <a:gdLst/>
              <a:ahLst/>
              <a:cxnLst/>
              <a:rect l="l" t="t" r="r" b="b"/>
              <a:pathLst>
                <a:path w="1243" h="947" extrusionOk="0">
                  <a:moveTo>
                    <a:pt x="185" y="1"/>
                  </a:moveTo>
                  <a:cubicBezTo>
                    <a:pt x="138" y="1"/>
                    <a:pt x="87" y="20"/>
                    <a:pt x="56" y="52"/>
                  </a:cubicBezTo>
                  <a:cubicBezTo>
                    <a:pt x="1" y="125"/>
                    <a:pt x="19" y="235"/>
                    <a:pt x="110" y="289"/>
                  </a:cubicBezTo>
                  <a:lnTo>
                    <a:pt x="1060" y="947"/>
                  </a:lnTo>
                  <a:lnTo>
                    <a:pt x="1242" y="691"/>
                  </a:lnTo>
                  <a:lnTo>
                    <a:pt x="275" y="34"/>
                  </a:lnTo>
                  <a:cubicBezTo>
                    <a:pt x="252" y="11"/>
                    <a:pt x="219"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8"/>
            <p:cNvSpPr/>
            <p:nvPr/>
          </p:nvSpPr>
          <p:spPr>
            <a:xfrm>
              <a:off x="3987013" y="2136817"/>
              <a:ext cx="53467" cy="41324"/>
            </a:xfrm>
            <a:custGeom>
              <a:avLst/>
              <a:gdLst/>
              <a:ahLst/>
              <a:cxnLst/>
              <a:rect l="l" t="t" r="r" b="b"/>
              <a:pathLst>
                <a:path w="1224" h="946" extrusionOk="0">
                  <a:moveTo>
                    <a:pt x="174" y="0"/>
                  </a:moveTo>
                  <a:cubicBezTo>
                    <a:pt x="127" y="0"/>
                    <a:pt x="78" y="25"/>
                    <a:pt x="56" y="69"/>
                  </a:cubicBezTo>
                  <a:cubicBezTo>
                    <a:pt x="1" y="142"/>
                    <a:pt x="19" y="233"/>
                    <a:pt x="92" y="288"/>
                  </a:cubicBezTo>
                  <a:lnTo>
                    <a:pt x="1060" y="945"/>
                  </a:lnTo>
                  <a:lnTo>
                    <a:pt x="1224" y="689"/>
                  </a:lnTo>
                  <a:lnTo>
                    <a:pt x="256" y="32"/>
                  </a:lnTo>
                  <a:cubicBezTo>
                    <a:pt x="235" y="11"/>
                    <a:pt x="205"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8"/>
            <p:cNvSpPr/>
            <p:nvPr/>
          </p:nvSpPr>
          <p:spPr>
            <a:xfrm>
              <a:off x="2357113" y="709250"/>
              <a:ext cx="328580" cy="720106"/>
            </a:xfrm>
            <a:custGeom>
              <a:avLst/>
              <a:gdLst/>
              <a:ahLst/>
              <a:cxnLst/>
              <a:rect l="l" t="t" r="r" b="b"/>
              <a:pathLst>
                <a:path w="7522" h="16485" extrusionOk="0">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8"/>
            <p:cNvSpPr/>
            <p:nvPr/>
          </p:nvSpPr>
          <p:spPr>
            <a:xfrm>
              <a:off x="2800483" y="709250"/>
              <a:ext cx="328580" cy="720106"/>
            </a:xfrm>
            <a:custGeom>
              <a:avLst/>
              <a:gdLst/>
              <a:ahLst/>
              <a:cxnLst/>
              <a:rect l="l" t="t" r="r" b="b"/>
              <a:pathLst>
                <a:path w="7522" h="16485" extrusionOk="0">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8"/>
            <p:cNvSpPr/>
            <p:nvPr/>
          </p:nvSpPr>
          <p:spPr>
            <a:xfrm>
              <a:off x="2464745" y="1387061"/>
              <a:ext cx="1220926" cy="885968"/>
            </a:xfrm>
            <a:custGeom>
              <a:avLst/>
              <a:gdLst/>
              <a:ahLst/>
              <a:cxnLst/>
              <a:rect l="l" t="t" r="r" b="b"/>
              <a:pathLst>
                <a:path w="27950" h="20282" extrusionOk="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8"/>
            <p:cNvSpPr/>
            <p:nvPr/>
          </p:nvSpPr>
          <p:spPr>
            <a:xfrm>
              <a:off x="3587543" y="1464378"/>
              <a:ext cx="306258" cy="319013"/>
            </a:xfrm>
            <a:custGeom>
              <a:avLst/>
              <a:gdLst/>
              <a:ahLst/>
              <a:cxnLst/>
              <a:rect l="l" t="t" r="r" b="b"/>
              <a:pathLst>
                <a:path w="7011" h="7303" extrusionOk="0">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8"/>
            <p:cNvSpPr/>
            <p:nvPr/>
          </p:nvSpPr>
          <p:spPr>
            <a:xfrm>
              <a:off x="3651318" y="1519417"/>
              <a:ext cx="200983" cy="185039"/>
            </a:xfrm>
            <a:custGeom>
              <a:avLst/>
              <a:gdLst/>
              <a:ahLst/>
              <a:cxnLst/>
              <a:rect l="l" t="t" r="r" b="b"/>
              <a:pathLst>
                <a:path w="4601" h="4236" extrusionOk="0">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58"/>
          <p:cNvGrpSpPr/>
          <p:nvPr/>
        </p:nvGrpSpPr>
        <p:grpSpPr>
          <a:xfrm>
            <a:off x="5424858" y="2654896"/>
            <a:ext cx="727013" cy="497802"/>
            <a:chOff x="4549425" y="3498550"/>
            <a:chExt cx="295375" cy="202250"/>
          </a:xfrm>
        </p:grpSpPr>
        <p:sp>
          <p:nvSpPr>
            <p:cNvPr id="649" name="Google Shape;649;p58"/>
            <p:cNvSpPr/>
            <p:nvPr/>
          </p:nvSpPr>
          <p:spPr>
            <a:xfrm>
              <a:off x="4549425" y="3498550"/>
              <a:ext cx="295375" cy="202250"/>
            </a:xfrm>
            <a:custGeom>
              <a:avLst/>
              <a:gdLst/>
              <a:ahLst/>
              <a:cxnLst/>
              <a:rect l="l" t="t" r="r" b="b"/>
              <a:pathLst>
                <a:path w="11815" h="8090" extrusionOk="0">
                  <a:moveTo>
                    <a:pt x="1" y="1"/>
                  </a:moveTo>
                  <a:lnTo>
                    <a:pt x="1" y="8090"/>
                  </a:lnTo>
                  <a:lnTo>
                    <a:pt x="11815" y="8090"/>
                  </a:lnTo>
                  <a:lnTo>
                    <a:pt x="1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8"/>
            <p:cNvSpPr/>
            <p:nvPr/>
          </p:nvSpPr>
          <p:spPr>
            <a:xfrm>
              <a:off x="4574450" y="3683025"/>
              <a:ext cx="18125" cy="17775"/>
            </a:xfrm>
            <a:custGeom>
              <a:avLst/>
              <a:gdLst/>
              <a:ahLst/>
              <a:cxnLst/>
              <a:rect l="l" t="t" r="r" b="b"/>
              <a:pathLst>
                <a:path w="725" h="711" extrusionOk="0">
                  <a:moveTo>
                    <a:pt x="0" y="0"/>
                  </a:moveTo>
                  <a:lnTo>
                    <a:pt x="0" y="711"/>
                  </a:lnTo>
                  <a:lnTo>
                    <a:pt x="725" y="711"/>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8"/>
            <p:cNvSpPr/>
            <p:nvPr/>
          </p:nvSpPr>
          <p:spPr>
            <a:xfrm>
              <a:off x="4612500" y="3631925"/>
              <a:ext cx="17775" cy="68875"/>
            </a:xfrm>
            <a:custGeom>
              <a:avLst/>
              <a:gdLst/>
              <a:ahLst/>
              <a:cxnLst/>
              <a:rect l="l" t="t" r="r" b="b"/>
              <a:pathLst>
                <a:path w="711" h="2755" extrusionOk="0">
                  <a:moveTo>
                    <a:pt x="0" y="0"/>
                  </a:moveTo>
                  <a:lnTo>
                    <a:pt x="0" y="2755"/>
                  </a:lnTo>
                  <a:lnTo>
                    <a:pt x="710" y="2755"/>
                  </a:lnTo>
                  <a:lnTo>
                    <a:pt x="7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8"/>
            <p:cNvSpPr/>
            <p:nvPr/>
          </p:nvSpPr>
          <p:spPr>
            <a:xfrm>
              <a:off x="4650175" y="3599675"/>
              <a:ext cx="17775" cy="101125"/>
            </a:xfrm>
            <a:custGeom>
              <a:avLst/>
              <a:gdLst/>
              <a:ahLst/>
              <a:cxnLst/>
              <a:rect l="l" t="t" r="r" b="b"/>
              <a:pathLst>
                <a:path w="711" h="4045" extrusionOk="0">
                  <a:moveTo>
                    <a:pt x="1" y="0"/>
                  </a:moveTo>
                  <a:lnTo>
                    <a:pt x="1" y="4045"/>
                  </a:lnTo>
                  <a:lnTo>
                    <a:pt x="711" y="4045"/>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8"/>
            <p:cNvSpPr/>
            <p:nvPr/>
          </p:nvSpPr>
          <p:spPr>
            <a:xfrm>
              <a:off x="4688225" y="3553275"/>
              <a:ext cx="17775" cy="147525"/>
            </a:xfrm>
            <a:custGeom>
              <a:avLst/>
              <a:gdLst/>
              <a:ahLst/>
              <a:cxnLst/>
              <a:rect l="l" t="t" r="r" b="b"/>
              <a:pathLst>
                <a:path w="711" h="5901" extrusionOk="0">
                  <a:moveTo>
                    <a:pt x="1" y="1"/>
                  </a:moveTo>
                  <a:lnTo>
                    <a:pt x="1" y="5901"/>
                  </a:lnTo>
                  <a:lnTo>
                    <a:pt x="711" y="5901"/>
                  </a:lnTo>
                  <a:lnTo>
                    <a:pt x="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8"/>
            <p:cNvSpPr/>
            <p:nvPr/>
          </p:nvSpPr>
          <p:spPr>
            <a:xfrm>
              <a:off x="4725925" y="3517050"/>
              <a:ext cx="17775" cy="183750"/>
            </a:xfrm>
            <a:custGeom>
              <a:avLst/>
              <a:gdLst/>
              <a:ahLst/>
              <a:cxnLst/>
              <a:rect l="l" t="t" r="r" b="b"/>
              <a:pathLst>
                <a:path w="711" h="7350" extrusionOk="0">
                  <a:moveTo>
                    <a:pt x="0" y="0"/>
                  </a:moveTo>
                  <a:lnTo>
                    <a:pt x="0" y="7350"/>
                  </a:lnTo>
                  <a:lnTo>
                    <a:pt x="711" y="7350"/>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8"/>
            <p:cNvSpPr/>
            <p:nvPr/>
          </p:nvSpPr>
          <p:spPr>
            <a:xfrm>
              <a:off x="4763600" y="3654025"/>
              <a:ext cx="18150" cy="46775"/>
            </a:xfrm>
            <a:custGeom>
              <a:avLst/>
              <a:gdLst/>
              <a:ahLst/>
              <a:cxnLst/>
              <a:rect l="l" t="t" r="r" b="b"/>
              <a:pathLst>
                <a:path w="726" h="1871" extrusionOk="0">
                  <a:moveTo>
                    <a:pt x="1" y="1"/>
                  </a:moveTo>
                  <a:lnTo>
                    <a:pt x="1" y="1871"/>
                  </a:lnTo>
                  <a:lnTo>
                    <a:pt x="726" y="1871"/>
                  </a:lnTo>
                  <a:lnTo>
                    <a:pt x="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8"/>
            <p:cNvSpPr/>
            <p:nvPr/>
          </p:nvSpPr>
          <p:spPr>
            <a:xfrm>
              <a:off x="4801650" y="3594225"/>
              <a:ext cx="17800" cy="106575"/>
            </a:xfrm>
            <a:custGeom>
              <a:avLst/>
              <a:gdLst/>
              <a:ahLst/>
              <a:cxnLst/>
              <a:rect l="l" t="t" r="r" b="b"/>
              <a:pathLst>
                <a:path w="712" h="4263" extrusionOk="0">
                  <a:moveTo>
                    <a:pt x="1" y="1"/>
                  </a:moveTo>
                  <a:lnTo>
                    <a:pt x="1" y="4263"/>
                  </a:lnTo>
                  <a:lnTo>
                    <a:pt x="711" y="4263"/>
                  </a:lnTo>
                  <a:lnTo>
                    <a:pt x="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58"/>
          <p:cNvSpPr/>
          <p:nvPr/>
        </p:nvSpPr>
        <p:spPr>
          <a:xfrm flipH="1">
            <a:off x="5506865" y="1176769"/>
            <a:ext cx="533070" cy="497801"/>
          </a:xfrm>
          <a:custGeom>
            <a:avLst/>
            <a:gdLst/>
            <a:ahLst/>
            <a:cxnLst/>
            <a:rect l="l" t="t" r="r" b="b"/>
            <a:pathLst>
              <a:path w="10565" h="9866" extrusionOk="0">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8"/>
          <p:cNvSpPr/>
          <p:nvPr/>
        </p:nvSpPr>
        <p:spPr>
          <a:xfrm flipH="1">
            <a:off x="5642945" y="1283132"/>
            <a:ext cx="337149" cy="285683"/>
          </a:xfrm>
          <a:custGeom>
            <a:avLst/>
            <a:gdLst/>
            <a:ahLst/>
            <a:cxnLst/>
            <a:rect l="l" t="t" r="r" b="b"/>
            <a:pathLst>
              <a:path w="6682" h="5662" extrusionOk="0">
                <a:moveTo>
                  <a:pt x="1721" y="1"/>
                </a:moveTo>
                <a:cubicBezTo>
                  <a:pt x="861" y="1"/>
                  <a:pt x="1" y="606"/>
                  <a:pt x="1" y="1700"/>
                </a:cubicBezTo>
                <a:cubicBezTo>
                  <a:pt x="1" y="3599"/>
                  <a:pt x="3341" y="5662"/>
                  <a:pt x="3341" y="5662"/>
                </a:cubicBezTo>
                <a:cubicBezTo>
                  <a:pt x="3341" y="5662"/>
                  <a:pt x="6682" y="3380"/>
                  <a:pt x="6682" y="1700"/>
                </a:cubicBezTo>
                <a:cubicBezTo>
                  <a:pt x="6682" y="769"/>
                  <a:pt x="5915" y="3"/>
                  <a:pt x="4984" y="3"/>
                </a:cubicBezTo>
                <a:cubicBezTo>
                  <a:pt x="4218" y="3"/>
                  <a:pt x="3560" y="496"/>
                  <a:pt x="3341" y="1226"/>
                </a:cubicBezTo>
                <a:cubicBezTo>
                  <a:pt x="3098" y="389"/>
                  <a:pt x="2410" y="1"/>
                  <a:pt x="17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8"/>
          <p:cNvSpPr/>
          <p:nvPr/>
        </p:nvSpPr>
        <p:spPr>
          <a:xfrm flipH="1">
            <a:off x="5676095" y="1377183"/>
            <a:ext cx="283715" cy="105050"/>
          </a:xfrm>
          <a:custGeom>
            <a:avLst/>
            <a:gdLst/>
            <a:ahLst/>
            <a:cxnLst/>
            <a:rect l="l" t="t" r="r" b="b"/>
            <a:pathLst>
              <a:path w="5623" h="2082" extrusionOk="0">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8"/>
          <p:cNvSpPr/>
          <p:nvPr/>
        </p:nvSpPr>
        <p:spPr>
          <a:xfrm>
            <a:off x="7307330" y="873441"/>
            <a:ext cx="415313" cy="411096"/>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8"/>
          <p:cNvSpPr txBox="1">
            <a:spLocks noGrp="1"/>
          </p:cNvSpPr>
          <p:nvPr>
            <p:ph type="ctrTitle"/>
          </p:nvPr>
        </p:nvSpPr>
        <p:spPr>
          <a:xfrm>
            <a:off x="714300" y="1482232"/>
            <a:ext cx="4328700" cy="18666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Analyzing the Leading Causes of Deaths in Canada</a:t>
            </a:r>
            <a:endParaRPr sz="3600" dirty="0"/>
          </a:p>
        </p:txBody>
      </p:sp>
      <p:sp>
        <p:nvSpPr>
          <p:cNvPr id="662" name="Google Shape;662;p58"/>
          <p:cNvSpPr txBox="1">
            <a:spLocks noGrp="1"/>
          </p:cNvSpPr>
          <p:nvPr>
            <p:ph type="subTitle" idx="1"/>
          </p:nvPr>
        </p:nvSpPr>
        <p:spPr>
          <a:xfrm>
            <a:off x="714300" y="3837647"/>
            <a:ext cx="2680800" cy="4077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Presented by </a:t>
            </a:r>
            <a:r>
              <a:rPr lang="en" dirty="0" err="1"/>
              <a:t>Bikin</a:t>
            </a:r>
            <a:r>
              <a:rPr lang="en" dirty="0"/>
              <a:t> Ghimire</a:t>
            </a:r>
            <a:endParaRPr dirty="0"/>
          </a:p>
        </p:txBody>
      </p:sp>
      <p:sp>
        <p:nvSpPr>
          <p:cNvPr id="663" name="Google Shape;663;p58"/>
          <p:cNvSpPr/>
          <p:nvPr/>
        </p:nvSpPr>
        <p:spPr>
          <a:xfrm>
            <a:off x="4590686" y="3972613"/>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8"/>
          <p:cNvSpPr/>
          <p:nvPr/>
        </p:nvSpPr>
        <p:spPr>
          <a:xfrm>
            <a:off x="8392213" y="1871097"/>
            <a:ext cx="227485" cy="194801"/>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8"/>
          <p:cNvSpPr/>
          <p:nvPr/>
        </p:nvSpPr>
        <p:spPr>
          <a:xfrm rot="2700000">
            <a:off x="4462786" y="3566948"/>
            <a:ext cx="208089" cy="208206"/>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8"/>
          <p:cNvSpPr/>
          <p:nvPr/>
        </p:nvSpPr>
        <p:spPr>
          <a:xfrm>
            <a:off x="5264032" y="2087088"/>
            <a:ext cx="227477" cy="227477"/>
          </a:xfrm>
          <a:custGeom>
            <a:avLst/>
            <a:gdLst/>
            <a:ahLst/>
            <a:cxnLst/>
            <a:rect l="l" t="t" r="r" b="b"/>
            <a:pathLst>
              <a:path w="1610" h="1610" extrusionOk="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8"/>
          <p:cNvSpPr/>
          <p:nvPr/>
        </p:nvSpPr>
        <p:spPr>
          <a:xfrm>
            <a:off x="5162638" y="1622430"/>
            <a:ext cx="430242" cy="425873"/>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2971" name="Google Shape;2971;p95"/>
          <p:cNvGrpSpPr/>
          <p:nvPr/>
        </p:nvGrpSpPr>
        <p:grpSpPr>
          <a:xfrm>
            <a:off x="3369525" y="1424450"/>
            <a:ext cx="2362200" cy="3180000"/>
            <a:chOff x="791125" y="1362000"/>
            <a:chExt cx="2362200" cy="3180000"/>
          </a:xfrm>
        </p:grpSpPr>
        <p:sp>
          <p:nvSpPr>
            <p:cNvPr id="2972" name="Google Shape;2972;p95"/>
            <p:cNvSpPr/>
            <p:nvPr/>
          </p:nvSpPr>
          <p:spPr>
            <a:xfrm flipH="1">
              <a:off x="791125" y="1362000"/>
              <a:ext cx="2362200" cy="3180000"/>
            </a:xfrm>
            <a:prstGeom prst="roundRect">
              <a:avLst>
                <a:gd name="adj" fmla="val 46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95"/>
            <p:cNvSpPr/>
            <p:nvPr/>
          </p:nvSpPr>
          <p:spPr>
            <a:xfrm flipH="1">
              <a:off x="851725" y="1569200"/>
              <a:ext cx="2241000" cy="29097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95"/>
            <p:cNvSpPr/>
            <p:nvPr/>
          </p:nvSpPr>
          <p:spPr>
            <a:xfrm flipH="1">
              <a:off x="851731" y="1420634"/>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95"/>
            <p:cNvSpPr/>
            <p:nvPr/>
          </p:nvSpPr>
          <p:spPr>
            <a:xfrm flipH="1">
              <a:off x="998951" y="1420634"/>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95"/>
            <p:cNvSpPr/>
            <p:nvPr/>
          </p:nvSpPr>
          <p:spPr>
            <a:xfrm flipH="1">
              <a:off x="1149551" y="1419337"/>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7" name="Google Shape;2977;p95"/>
          <p:cNvGrpSpPr/>
          <p:nvPr/>
        </p:nvGrpSpPr>
        <p:grpSpPr>
          <a:xfrm>
            <a:off x="6061753" y="1424450"/>
            <a:ext cx="2362200" cy="3180000"/>
            <a:chOff x="791125" y="1362000"/>
            <a:chExt cx="2362200" cy="3180000"/>
          </a:xfrm>
        </p:grpSpPr>
        <p:sp>
          <p:nvSpPr>
            <p:cNvPr id="2978" name="Google Shape;2978;p95"/>
            <p:cNvSpPr/>
            <p:nvPr/>
          </p:nvSpPr>
          <p:spPr>
            <a:xfrm flipH="1">
              <a:off x="791125" y="1362000"/>
              <a:ext cx="2362200" cy="3180000"/>
            </a:xfrm>
            <a:prstGeom prst="roundRect">
              <a:avLst>
                <a:gd name="adj" fmla="val 46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95"/>
            <p:cNvSpPr/>
            <p:nvPr/>
          </p:nvSpPr>
          <p:spPr>
            <a:xfrm flipH="1">
              <a:off x="851725" y="1569200"/>
              <a:ext cx="2241000" cy="29097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95"/>
            <p:cNvSpPr/>
            <p:nvPr/>
          </p:nvSpPr>
          <p:spPr>
            <a:xfrm flipH="1">
              <a:off x="851731" y="1420634"/>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95"/>
            <p:cNvSpPr/>
            <p:nvPr/>
          </p:nvSpPr>
          <p:spPr>
            <a:xfrm flipH="1">
              <a:off x="998951" y="1420634"/>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95"/>
            <p:cNvSpPr/>
            <p:nvPr/>
          </p:nvSpPr>
          <p:spPr>
            <a:xfrm flipH="1">
              <a:off x="1149551" y="1419337"/>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3" name="Google Shape;2983;p95"/>
          <p:cNvGrpSpPr/>
          <p:nvPr/>
        </p:nvGrpSpPr>
        <p:grpSpPr>
          <a:xfrm>
            <a:off x="679688" y="1424450"/>
            <a:ext cx="2362200" cy="3180000"/>
            <a:chOff x="791125" y="1362000"/>
            <a:chExt cx="2362200" cy="3180000"/>
          </a:xfrm>
        </p:grpSpPr>
        <p:sp>
          <p:nvSpPr>
            <p:cNvPr id="2984" name="Google Shape;2984;p95"/>
            <p:cNvSpPr/>
            <p:nvPr/>
          </p:nvSpPr>
          <p:spPr>
            <a:xfrm flipH="1">
              <a:off x="791125" y="1362000"/>
              <a:ext cx="2362200" cy="31800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95"/>
            <p:cNvSpPr/>
            <p:nvPr/>
          </p:nvSpPr>
          <p:spPr>
            <a:xfrm flipH="1">
              <a:off x="851725" y="1569200"/>
              <a:ext cx="2241000" cy="29097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95"/>
            <p:cNvSpPr/>
            <p:nvPr/>
          </p:nvSpPr>
          <p:spPr>
            <a:xfrm flipH="1">
              <a:off x="851731" y="1420634"/>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95"/>
            <p:cNvSpPr/>
            <p:nvPr/>
          </p:nvSpPr>
          <p:spPr>
            <a:xfrm flipH="1">
              <a:off x="998951" y="1420634"/>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95"/>
            <p:cNvSpPr/>
            <p:nvPr/>
          </p:nvSpPr>
          <p:spPr>
            <a:xfrm flipH="1">
              <a:off x="1149551" y="1419337"/>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9" name="Google Shape;2989;p95"/>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a:t>
            </a:r>
            <a:endParaRPr dirty="0"/>
          </a:p>
        </p:txBody>
      </p:sp>
      <p:sp>
        <p:nvSpPr>
          <p:cNvPr id="2990" name="Google Shape;2990;p95"/>
          <p:cNvSpPr txBox="1">
            <a:spLocks noGrp="1"/>
          </p:cNvSpPr>
          <p:nvPr>
            <p:ph type="title" idx="2"/>
          </p:nvPr>
        </p:nvSpPr>
        <p:spPr>
          <a:xfrm>
            <a:off x="778688" y="1837458"/>
            <a:ext cx="21642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Public Health Planning</a:t>
            </a:r>
            <a:endParaRPr sz="1600" dirty="0"/>
          </a:p>
        </p:txBody>
      </p:sp>
      <p:sp>
        <p:nvSpPr>
          <p:cNvPr id="2991" name="Google Shape;2991;p95"/>
          <p:cNvSpPr txBox="1">
            <a:spLocks noGrp="1"/>
          </p:cNvSpPr>
          <p:nvPr>
            <p:ph type="subTitle" idx="1"/>
          </p:nvPr>
        </p:nvSpPr>
        <p:spPr>
          <a:xfrm>
            <a:off x="778688" y="3377664"/>
            <a:ext cx="2164200" cy="771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200" dirty="0"/>
              <a:t>Resource allocation</a:t>
            </a:r>
          </a:p>
          <a:p>
            <a:pPr marL="0" lvl="0" indent="0" algn="ctr" rtl="0">
              <a:spcBef>
                <a:spcPts val="0"/>
              </a:spcBef>
              <a:spcAft>
                <a:spcPts val="1200"/>
              </a:spcAft>
              <a:buNone/>
            </a:pPr>
            <a:r>
              <a:rPr lang="en" sz="1200" dirty="0"/>
              <a:t>Prevention strategies</a:t>
            </a:r>
          </a:p>
          <a:p>
            <a:pPr marL="0" lvl="0" indent="0" algn="ctr" rtl="0">
              <a:spcBef>
                <a:spcPts val="0"/>
              </a:spcBef>
              <a:spcAft>
                <a:spcPts val="1200"/>
              </a:spcAft>
              <a:buNone/>
            </a:pPr>
            <a:r>
              <a:rPr lang="en" sz="1200" dirty="0"/>
              <a:t>Implement policies</a:t>
            </a:r>
            <a:endParaRPr sz="1200" dirty="0"/>
          </a:p>
        </p:txBody>
      </p:sp>
      <p:sp>
        <p:nvSpPr>
          <p:cNvPr id="2992" name="Google Shape;2992;p95"/>
          <p:cNvSpPr txBox="1">
            <a:spLocks noGrp="1"/>
          </p:cNvSpPr>
          <p:nvPr>
            <p:ph type="title" idx="3"/>
          </p:nvPr>
        </p:nvSpPr>
        <p:spPr>
          <a:xfrm>
            <a:off x="3468525" y="1837458"/>
            <a:ext cx="21642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Monitoring</a:t>
            </a:r>
            <a:br>
              <a:rPr lang="en" sz="1600" dirty="0"/>
            </a:br>
            <a:r>
              <a:rPr lang="en" sz="1600" dirty="0"/>
              <a:t>Trends</a:t>
            </a:r>
            <a:endParaRPr sz="1600" dirty="0"/>
          </a:p>
        </p:txBody>
      </p:sp>
      <p:sp>
        <p:nvSpPr>
          <p:cNvPr id="2993" name="Google Shape;2993;p95"/>
          <p:cNvSpPr txBox="1">
            <a:spLocks noGrp="1"/>
          </p:cNvSpPr>
          <p:nvPr>
            <p:ph type="subTitle" idx="4"/>
          </p:nvPr>
        </p:nvSpPr>
        <p:spPr>
          <a:xfrm>
            <a:off x="3468525" y="3377664"/>
            <a:ext cx="2164200" cy="771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200" dirty="0"/>
              <a:t>Identify emerging threats</a:t>
            </a:r>
          </a:p>
          <a:p>
            <a:pPr marL="0" lvl="0" indent="0" algn="ctr" rtl="0">
              <a:spcBef>
                <a:spcPts val="0"/>
              </a:spcBef>
              <a:spcAft>
                <a:spcPts val="1200"/>
              </a:spcAft>
              <a:buNone/>
            </a:pPr>
            <a:r>
              <a:rPr lang="en" sz="1200" dirty="0"/>
              <a:t>Evaluate effectiveness of interventions and treatments</a:t>
            </a:r>
          </a:p>
        </p:txBody>
      </p:sp>
      <p:sp>
        <p:nvSpPr>
          <p:cNvPr id="2994" name="Google Shape;2994;p95"/>
          <p:cNvSpPr txBox="1">
            <a:spLocks noGrp="1"/>
          </p:cNvSpPr>
          <p:nvPr>
            <p:ph type="title" idx="5"/>
          </p:nvPr>
        </p:nvSpPr>
        <p:spPr>
          <a:xfrm>
            <a:off x="6160753" y="1837458"/>
            <a:ext cx="21642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Research and Innovation</a:t>
            </a:r>
            <a:endParaRPr sz="1600" dirty="0"/>
          </a:p>
        </p:txBody>
      </p:sp>
      <p:sp>
        <p:nvSpPr>
          <p:cNvPr id="2995" name="Google Shape;2995;p95"/>
          <p:cNvSpPr txBox="1">
            <a:spLocks noGrp="1"/>
          </p:cNvSpPr>
          <p:nvPr>
            <p:ph type="subTitle" idx="6"/>
          </p:nvPr>
        </p:nvSpPr>
        <p:spPr>
          <a:xfrm>
            <a:off x="6160753" y="3377664"/>
            <a:ext cx="2164200" cy="771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200" dirty="0"/>
              <a:t>Developing new treatments</a:t>
            </a:r>
          </a:p>
          <a:p>
            <a:pPr marL="0" lvl="0" indent="0" algn="ctr" rtl="0">
              <a:spcBef>
                <a:spcPts val="0"/>
              </a:spcBef>
              <a:spcAft>
                <a:spcPts val="1200"/>
              </a:spcAft>
              <a:buNone/>
            </a:pPr>
            <a:r>
              <a:rPr lang="en" sz="1200" dirty="0"/>
              <a:t>Advancing diagnostic methods</a:t>
            </a:r>
            <a:endParaRPr sz="1200" dirty="0"/>
          </a:p>
        </p:txBody>
      </p:sp>
      <p:sp>
        <p:nvSpPr>
          <p:cNvPr id="2996" name="Google Shape;2996;p95"/>
          <p:cNvSpPr/>
          <p:nvPr/>
        </p:nvSpPr>
        <p:spPr>
          <a:xfrm>
            <a:off x="1557338" y="2510571"/>
            <a:ext cx="606900" cy="63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95"/>
          <p:cNvSpPr/>
          <p:nvPr/>
        </p:nvSpPr>
        <p:spPr>
          <a:xfrm>
            <a:off x="4247175" y="2510571"/>
            <a:ext cx="606900" cy="63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95"/>
          <p:cNvSpPr/>
          <p:nvPr/>
        </p:nvSpPr>
        <p:spPr>
          <a:xfrm>
            <a:off x="6939403" y="2510571"/>
            <a:ext cx="606900" cy="63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9" name="Google Shape;2999;p95"/>
          <p:cNvGrpSpPr/>
          <p:nvPr/>
        </p:nvGrpSpPr>
        <p:grpSpPr>
          <a:xfrm>
            <a:off x="1684061" y="2644657"/>
            <a:ext cx="353453" cy="369974"/>
            <a:chOff x="-41893475" y="3584850"/>
            <a:chExt cx="318225" cy="316650"/>
          </a:xfrm>
        </p:grpSpPr>
        <p:sp>
          <p:nvSpPr>
            <p:cNvPr id="3000" name="Google Shape;3000;p95"/>
            <p:cNvSpPr/>
            <p:nvPr/>
          </p:nvSpPr>
          <p:spPr>
            <a:xfrm>
              <a:off x="-41827300" y="3715600"/>
              <a:ext cx="186675" cy="185900"/>
            </a:xfrm>
            <a:custGeom>
              <a:avLst/>
              <a:gdLst/>
              <a:ahLst/>
              <a:cxnLst/>
              <a:rect l="l" t="t" r="r" b="b"/>
              <a:pathLst>
                <a:path w="7467" h="7436" extrusionOk="0">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95"/>
            <p:cNvSpPr/>
            <p:nvPr/>
          </p:nvSpPr>
          <p:spPr>
            <a:xfrm>
              <a:off x="-41726500" y="3586725"/>
              <a:ext cx="151250" cy="147800"/>
            </a:xfrm>
            <a:custGeom>
              <a:avLst/>
              <a:gdLst/>
              <a:ahLst/>
              <a:cxnLst/>
              <a:rect l="l" t="t" r="r" b="b"/>
              <a:pathLst>
                <a:path w="6050" h="5912" extrusionOk="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95"/>
            <p:cNvSpPr/>
            <p:nvPr/>
          </p:nvSpPr>
          <p:spPr>
            <a:xfrm>
              <a:off x="-41808400" y="3584850"/>
              <a:ext cx="148100" cy="89825"/>
            </a:xfrm>
            <a:custGeom>
              <a:avLst/>
              <a:gdLst/>
              <a:ahLst/>
              <a:cxnLst/>
              <a:rect l="l" t="t" r="r" b="b"/>
              <a:pathLst>
                <a:path w="5924" h="3593" extrusionOk="0">
                  <a:moveTo>
                    <a:pt x="0" y="1"/>
                  </a:moveTo>
                  <a:lnTo>
                    <a:pt x="2962" y="3592"/>
                  </a:lnTo>
                  <a:lnTo>
                    <a:pt x="5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95"/>
            <p:cNvSpPr/>
            <p:nvPr/>
          </p:nvSpPr>
          <p:spPr>
            <a:xfrm>
              <a:off x="-41893475" y="3586725"/>
              <a:ext cx="148875" cy="147025"/>
            </a:xfrm>
            <a:custGeom>
              <a:avLst/>
              <a:gdLst/>
              <a:ahLst/>
              <a:cxnLst/>
              <a:rect l="l" t="t" r="r" b="b"/>
              <a:pathLst>
                <a:path w="5955" h="5881" extrusionOk="0">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4" name="Google Shape;3004;p95"/>
          <p:cNvGrpSpPr/>
          <p:nvPr/>
        </p:nvGrpSpPr>
        <p:grpSpPr>
          <a:xfrm>
            <a:off x="4374773" y="2644651"/>
            <a:ext cx="351703" cy="369945"/>
            <a:chOff x="-40011050" y="3972375"/>
            <a:chExt cx="316650" cy="316625"/>
          </a:xfrm>
        </p:grpSpPr>
        <p:sp>
          <p:nvSpPr>
            <p:cNvPr id="3005" name="Google Shape;3005;p95"/>
            <p:cNvSpPr/>
            <p:nvPr/>
          </p:nvSpPr>
          <p:spPr>
            <a:xfrm>
              <a:off x="-40011050" y="3972375"/>
              <a:ext cx="316650" cy="232350"/>
            </a:xfrm>
            <a:custGeom>
              <a:avLst/>
              <a:gdLst/>
              <a:ahLst/>
              <a:cxnLst/>
              <a:rect l="l" t="t" r="r" b="b"/>
              <a:pathLst>
                <a:path w="12666" h="9294" extrusionOk="0">
                  <a:moveTo>
                    <a:pt x="11405" y="1701"/>
                  </a:moveTo>
                  <a:cubicBezTo>
                    <a:pt x="11626" y="1701"/>
                    <a:pt x="11846" y="1890"/>
                    <a:pt x="11846" y="2142"/>
                  </a:cubicBezTo>
                  <a:cubicBezTo>
                    <a:pt x="11846" y="3749"/>
                    <a:pt x="11090" y="4663"/>
                    <a:pt x="9956" y="4978"/>
                  </a:cubicBezTo>
                  <a:cubicBezTo>
                    <a:pt x="10051" y="4631"/>
                    <a:pt x="10145" y="4222"/>
                    <a:pt x="10145" y="3844"/>
                  </a:cubicBezTo>
                  <a:lnTo>
                    <a:pt x="10145" y="1701"/>
                  </a:lnTo>
                  <a:close/>
                  <a:moveTo>
                    <a:pt x="2584" y="1701"/>
                  </a:moveTo>
                  <a:lnTo>
                    <a:pt x="2584" y="3812"/>
                  </a:lnTo>
                  <a:cubicBezTo>
                    <a:pt x="2584" y="4222"/>
                    <a:pt x="2647" y="4600"/>
                    <a:pt x="2773" y="5009"/>
                  </a:cubicBezTo>
                  <a:cubicBezTo>
                    <a:pt x="1639" y="4694"/>
                    <a:pt x="851" y="3781"/>
                    <a:pt x="851" y="2142"/>
                  </a:cubicBezTo>
                  <a:cubicBezTo>
                    <a:pt x="851" y="1890"/>
                    <a:pt x="1040" y="1701"/>
                    <a:pt x="1292" y="1701"/>
                  </a:cubicBezTo>
                  <a:close/>
                  <a:moveTo>
                    <a:pt x="4065" y="3655"/>
                  </a:moveTo>
                  <a:cubicBezTo>
                    <a:pt x="4317" y="3655"/>
                    <a:pt x="4506" y="3875"/>
                    <a:pt x="4506" y="4096"/>
                  </a:cubicBezTo>
                  <a:cubicBezTo>
                    <a:pt x="4506" y="4631"/>
                    <a:pt x="4821" y="5041"/>
                    <a:pt x="5262" y="5261"/>
                  </a:cubicBezTo>
                  <a:cubicBezTo>
                    <a:pt x="5451" y="5324"/>
                    <a:pt x="5577" y="5608"/>
                    <a:pt x="5482" y="5797"/>
                  </a:cubicBezTo>
                  <a:cubicBezTo>
                    <a:pt x="5431" y="5952"/>
                    <a:pt x="5229" y="6065"/>
                    <a:pt x="5054" y="6065"/>
                  </a:cubicBezTo>
                  <a:cubicBezTo>
                    <a:pt x="5017" y="6065"/>
                    <a:pt x="4980" y="6060"/>
                    <a:pt x="4947" y="6049"/>
                  </a:cubicBezTo>
                  <a:cubicBezTo>
                    <a:pt x="4128" y="5734"/>
                    <a:pt x="3655" y="4946"/>
                    <a:pt x="3655" y="4096"/>
                  </a:cubicBezTo>
                  <a:cubicBezTo>
                    <a:pt x="3655" y="3875"/>
                    <a:pt x="3844" y="3655"/>
                    <a:pt x="4065" y="3655"/>
                  </a:cubicBezTo>
                  <a:close/>
                  <a:moveTo>
                    <a:pt x="2993" y="0"/>
                  </a:moveTo>
                  <a:cubicBezTo>
                    <a:pt x="2741" y="0"/>
                    <a:pt x="2552" y="189"/>
                    <a:pt x="2552" y="441"/>
                  </a:cubicBezTo>
                  <a:lnTo>
                    <a:pt x="2552" y="882"/>
                  </a:lnTo>
                  <a:lnTo>
                    <a:pt x="1261" y="882"/>
                  </a:lnTo>
                  <a:cubicBezTo>
                    <a:pt x="536" y="882"/>
                    <a:pt x="1" y="1418"/>
                    <a:pt x="1" y="2142"/>
                  </a:cubicBezTo>
                  <a:cubicBezTo>
                    <a:pt x="1" y="4568"/>
                    <a:pt x="1513" y="5797"/>
                    <a:pt x="3183" y="5923"/>
                  </a:cubicBezTo>
                  <a:cubicBezTo>
                    <a:pt x="4159" y="7372"/>
                    <a:pt x="5073" y="7089"/>
                    <a:pt x="5073" y="7687"/>
                  </a:cubicBezTo>
                  <a:cubicBezTo>
                    <a:pt x="5073" y="8286"/>
                    <a:pt x="4821" y="8884"/>
                    <a:pt x="4443" y="9294"/>
                  </a:cubicBezTo>
                  <a:lnTo>
                    <a:pt x="8192" y="9294"/>
                  </a:lnTo>
                  <a:cubicBezTo>
                    <a:pt x="7782" y="8884"/>
                    <a:pt x="7562" y="8286"/>
                    <a:pt x="7562" y="7687"/>
                  </a:cubicBezTo>
                  <a:cubicBezTo>
                    <a:pt x="7562" y="7089"/>
                    <a:pt x="8507" y="7372"/>
                    <a:pt x="9484" y="5923"/>
                  </a:cubicBezTo>
                  <a:cubicBezTo>
                    <a:pt x="11216" y="5797"/>
                    <a:pt x="12666" y="4537"/>
                    <a:pt x="12666" y="2142"/>
                  </a:cubicBezTo>
                  <a:cubicBezTo>
                    <a:pt x="12666" y="1418"/>
                    <a:pt x="12098" y="882"/>
                    <a:pt x="11405" y="882"/>
                  </a:cubicBezTo>
                  <a:lnTo>
                    <a:pt x="10145" y="882"/>
                  </a:lnTo>
                  <a:lnTo>
                    <a:pt x="10145" y="441"/>
                  </a:lnTo>
                  <a:cubicBezTo>
                    <a:pt x="10145" y="189"/>
                    <a:pt x="9956" y="0"/>
                    <a:pt x="9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95"/>
            <p:cNvSpPr/>
            <p:nvPr/>
          </p:nvSpPr>
          <p:spPr>
            <a:xfrm>
              <a:off x="-39950400" y="4225975"/>
              <a:ext cx="194575" cy="63025"/>
            </a:xfrm>
            <a:custGeom>
              <a:avLst/>
              <a:gdLst/>
              <a:ahLst/>
              <a:cxnLst/>
              <a:rect l="l" t="t" r="r" b="b"/>
              <a:pathLst>
                <a:path w="7783" h="2521" extrusionOk="0">
                  <a:moveTo>
                    <a:pt x="757" y="1"/>
                  </a:moveTo>
                  <a:lnTo>
                    <a:pt x="63" y="1954"/>
                  </a:lnTo>
                  <a:cubicBezTo>
                    <a:pt x="0" y="2237"/>
                    <a:pt x="158" y="2521"/>
                    <a:pt x="473" y="2521"/>
                  </a:cubicBezTo>
                  <a:lnTo>
                    <a:pt x="7278" y="2521"/>
                  </a:lnTo>
                  <a:cubicBezTo>
                    <a:pt x="7593" y="2521"/>
                    <a:pt x="7782" y="2237"/>
                    <a:pt x="7688" y="1954"/>
                  </a:cubicBezTo>
                  <a:lnTo>
                    <a:pt x="69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7" name="Google Shape;3007;p95"/>
          <p:cNvGrpSpPr/>
          <p:nvPr/>
        </p:nvGrpSpPr>
        <p:grpSpPr>
          <a:xfrm>
            <a:off x="7067876" y="2643727"/>
            <a:ext cx="349954" cy="371814"/>
            <a:chOff x="-37804925" y="3953450"/>
            <a:chExt cx="315075" cy="318225"/>
          </a:xfrm>
        </p:grpSpPr>
        <p:sp>
          <p:nvSpPr>
            <p:cNvPr id="3008" name="Google Shape;3008;p95"/>
            <p:cNvSpPr/>
            <p:nvPr/>
          </p:nvSpPr>
          <p:spPr>
            <a:xfrm>
              <a:off x="-37614300" y="3955025"/>
              <a:ext cx="124450" cy="186200"/>
            </a:xfrm>
            <a:custGeom>
              <a:avLst/>
              <a:gdLst/>
              <a:ahLst/>
              <a:cxnLst/>
              <a:rect l="l" t="t" r="r" b="b"/>
              <a:pathLst>
                <a:path w="4978" h="7448" extrusionOk="0">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95"/>
            <p:cNvSpPr/>
            <p:nvPr/>
          </p:nvSpPr>
          <p:spPr>
            <a:xfrm>
              <a:off x="-37761600" y="4230700"/>
              <a:ext cx="270175" cy="40975"/>
            </a:xfrm>
            <a:custGeom>
              <a:avLst/>
              <a:gdLst/>
              <a:ahLst/>
              <a:cxnLst/>
              <a:rect l="l" t="t" r="r" b="b"/>
              <a:pathLst>
                <a:path w="10807" h="1639" extrusionOk="0">
                  <a:moveTo>
                    <a:pt x="1450" y="1"/>
                  </a:moveTo>
                  <a:cubicBezTo>
                    <a:pt x="1292" y="788"/>
                    <a:pt x="662" y="1387"/>
                    <a:pt x="1" y="1639"/>
                  </a:cubicBezTo>
                  <a:lnTo>
                    <a:pt x="8822" y="1639"/>
                  </a:lnTo>
                  <a:cubicBezTo>
                    <a:pt x="9799" y="1639"/>
                    <a:pt x="10649" y="946"/>
                    <a:pt x="108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95"/>
            <p:cNvSpPr/>
            <p:nvPr/>
          </p:nvSpPr>
          <p:spPr>
            <a:xfrm>
              <a:off x="-37804925" y="3953450"/>
              <a:ext cx="274125" cy="295675"/>
            </a:xfrm>
            <a:custGeom>
              <a:avLst/>
              <a:gdLst/>
              <a:ahLst/>
              <a:cxnLst/>
              <a:rect l="l" t="t" r="r" b="b"/>
              <a:pathLst>
                <a:path w="10965" h="11827" extrusionOk="0">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300" y="1206800"/>
            <a:ext cx="4625773" cy="136495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US" sz="1150" dirty="0"/>
              <a:t>Malignant neoplasms (Cancer) is the leading cause of death in Canada.</a:t>
            </a:r>
          </a:p>
          <a:p>
            <a:pPr marL="171450" indent="-171450">
              <a:buFont typeface="Arial" panose="020B0604020202020204" pitchFamily="34" charset="0"/>
              <a:buChar char="•"/>
            </a:pPr>
            <a:r>
              <a:rPr lang="en-US" sz="1150" dirty="0"/>
              <a:t>The leading cause of death for people below the age of 40 is Accidents while, the reason for death of people above the age of 40 is most likely to be Cancer or Diseases of the heart.</a:t>
            </a:r>
          </a:p>
        </p:txBody>
      </p:sp>
      <p:sp>
        <p:nvSpPr>
          <p:cNvPr id="673" name="Google Shape;673;p5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FINDINGS</a:t>
            </a:r>
            <a:endParaRPr dirty="0"/>
          </a:p>
        </p:txBody>
      </p:sp>
      <p:pic>
        <p:nvPicPr>
          <p:cNvPr id="3" name="Picture 2" descr="A blue circle with white text&#10;&#10;Description automatically generated">
            <a:extLst>
              <a:ext uri="{FF2B5EF4-FFF2-40B4-BE49-F238E27FC236}">
                <a16:creationId xmlns:a16="http://schemas.microsoft.com/office/drawing/2014/main" id="{036C308D-8965-09B8-961E-6A8186F7A344}"/>
              </a:ext>
            </a:extLst>
          </p:cNvPr>
          <p:cNvPicPr>
            <a:picLocks noChangeAspect="1"/>
          </p:cNvPicPr>
          <p:nvPr/>
        </p:nvPicPr>
        <p:blipFill>
          <a:blip r:embed="rId3"/>
          <a:stretch>
            <a:fillRect/>
          </a:stretch>
        </p:blipFill>
        <p:spPr>
          <a:xfrm>
            <a:off x="5745589" y="1935695"/>
            <a:ext cx="3175000" cy="3175000"/>
          </a:xfrm>
          <a:prstGeom prst="rect">
            <a:avLst/>
          </a:prstGeom>
        </p:spPr>
      </p:pic>
      <p:sp>
        <p:nvSpPr>
          <p:cNvPr id="4" name="Google Shape;2477;p81">
            <a:extLst>
              <a:ext uri="{FF2B5EF4-FFF2-40B4-BE49-F238E27FC236}">
                <a16:creationId xmlns:a16="http://schemas.microsoft.com/office/drawing/2014/main" id="{95173610-B388-F20C-6577-3D7C80E5D90C}"/>
              </a:ext>
            </a:extLst>
          </p:cNvPr>
          <p:cNvSpPr txBox="1">
            <a:spLocks/>
          </p:cNvSpPr>
          <p:nvPr/>
        </p:nvSpPr>
        <p:spPr>
          <a:xfrm>
            <a:off x="5366700" y="507252"/>
            <a:ext cx="3777300" cy="895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lata"/>
              <a:buNone/>
              <a:defRPr sz="2800" b="0"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 dirty="0"/>
              <a:t>5,819,828</a:t>
            </a:r>
          </a:p>
        </p:txBody>
      </p:sp>
      <p:sp>
        <p:nvSpPr>
          <p:cNvPr id="5" name="Google Shape;2480;p81">
            <a:extLst>
              <a:ext uri="{FF2B5EF4-FFF2-40B4-BE49-F238E27FC236}">
                <a16:creationId xmlns:a16="http://schemas.microsoft.com/office/drawing/2014/main" id="{1A3CBB6A-876B-B1E2-17C4-DA5F6850DEAC}"/>
              </a:ext>
            </a:extLst>
          </p:cNvPr>
          <p:cNvSpPr txBox="1">
            <a:spLocks/>
          </p:cNvSpPr>
          <p:nvPr/>
        </p:nvSpPr>
        <p:spPr>
          <a:xfrm>
            <a:off x="5366725" y="1279035"/>
            <a:ext cx="3777300" cy="41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rgbClr val="434343"/>
              </a:buClr>
              <a:buSzPts val="1200"/>
              <a:buFont typeface="Anaheim"/>
              <a:buAutoNum type="arabicPeriod"/>
              <a:defRPr sz="1200" b="0" i="0" u="none" strike="noStrike" cap="none">
                <a:solidFill>
                  <a:schemeClr val="dk2"/>
                </a:solidFill>
                <a:latin typeface="Montserrat"/>
                <a:ea typeface="Montserrat"/>
                <a:cs typeface="Montserrat"/>
                <a:sym typeface="Montserrat"/>
              </a:defRPr>
            </a:lvl1pPr>
            <a:lvl2pPr marL="914400" marR="0" lvl="1" indent="-31115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2"/>
                </a:solidFill>
                <a:latin typeface="Montserrat"/>
                <a:ea typeface="Montserrat"/>
                <a:cs typeface="Montserrat"/>
                <a:sym typeface="Montserrat"/>
              </a:defRPr>
            </a:lvl2pPr>
            <a:lvl3pPr marL="1371600" marR="0" lvl="2" indent="-31115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2"/>
                </a:solidFill>
                <a:latin typeface="Montserrat"/>
                <a:ea typeface="Montserrat"/>
                <a:cs typeface="Montserrat"/>
                <a:sym typeface="Montserrat"/>
              </a:defRPr>
            </a:lvl3pPr>
            <a:lvl4pPr marL="1828800" marR="0" lvl="3" indent="-31115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2"/>
                </a:solidFill>
                <a:latin typeface="Montserrat"/>
                <a:ea typeface="Montserrat"/>
                <a:cs typeface="Montserrat"/>
                <a:sym typeface="Montserrat"/>
              </a:defRPr>
            </a:lvl4pPr>
            <a:lvl5pPr marL="2286000" marR="0" lvl="4" indent="-31115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2"/>
                </a:solidFill>
                <a:latin typeface="Montserrat"/>
                <a:ea typeface="Montserrat"/>
                <a:cs typeface="Montserrat"/>
                <a:sym typeface="Montserrat"/>
              </a:defRPr>
            </a:lvl5pPr>
            <a:lvl6pPr marL="2743200" marR="0" lvl="5" indent="-31115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2"/>
                </a:solidFill>
                <a:latin typeface="Montserrat"/>
                <a:ea typeface="Montserrat"/>
                <a:cs typeface="Montserrat"/>
                <a:sym typeface="Montserrat"/>
              </a:defRPr>
            </a:lvl6pPr>
            <a:lvl7pPr marL="3200400" marR="0" lvl="6" indent="-31115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2"/>
                </a:solidFill>
                <a:latin typeface="Montserrat"/>
                <a:ea typeface="Montserrat"/>
                <a:cs typeface="Montserrat"/>
                <a:sym typeface="Montserrat"/>
              </a:defRPr>
            </a:lvl7pPr>
            <a:lvl8pPr marL="3657600" marR="0" lvl="7" indent="-31115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2"/>
                </a:solidFill>
                <a:latin typeface="Montserrat"/>
                <a:ea typeface="Montserrat"/>
                <a:cs typeface="Montserrat"/>
                <a:sym typeface="Montserrat"/>
              </a:defRPr>
            </a:lvl8pPr>
            <a:lvl9pPr marL="4114800" marR="0" lvl="8" indent="-31115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2"/>
                </a:solidFill>
                <a:latin typeface="Montserrat"/>
                <a:ea typeface="Montserrat"/>
                <a:cs typeface="Montserrat"/>
                <a:sym typeface="Montserrat"/>
              </a:defRPr>
            </a:lvl9pPr>
          </a:lstStyle>
          <a:p>
            <a:pPr marL="0" indent="0" algn="ctr">
              <a:spcAft>
                <a:spcPts val="1200"/>
              </a:spcAft>
              <a:buFont typeface="Anaheim"/>
              <a:buNone/>
            </a:pPr>
            <a:r>
              <a:rPr lang="en-US" dirty="0"/>
              <a:t>Total people died in Canada between 2000 and 2022</a:t>
            </a:r>
          </a:p>
        </p:txBody>
      </p:sp>
      <p:pic>
        <p:nvPicPr>
          <p:cNvPr id="7" name="Picture 6" descr="A graph with blue squares&#10;&#10;Description automatically generated with medium confidence">
            <a:extLst>
              <a:ext uri="{FF2B5EF4-FFF2-40B4-BE49-F238E27FC236}">
                <a16:creationId xmlns:a16="http://schemas.microsoft.com/office/drawing/2014/main" id="{135A3AD1-62CE-8411-9C5D-DD5D36E245FB}"/>
              </a:ext>
            </a:extLst>
          </p:cNvPr>
          <p:cNvPicPr>
            <a:picLocks noChangeAspect="1"/>
          </p:cNvPicPr>
          <p:nvPr/>
        </p:nvPicPr>
        <p:blipFill>
          <a:blip r:embed="rId4"/>
          <a:stretch>
            <a:fillRect/>
          </a:stretch>
        </p:blipFill>
        <p:spPr>
          <a:xfrm>
            <a:off x="104581" y="2571750"/>
            <a:ext cx="5718220" cy="2373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300" y="1206800"/>
            <a:ext cx="4625773" cy="1103556"/>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US" sz="1150" dirty="0"/>
              <a:t>There is a positive correlation between the age of an individual and their death.</a:t>
            </a:r>
          </a:p>
          <a:p>
            <a:pPr marL="171450" indent="-171450">
              <a:buFont typeface="Arial" panose="020B0604020202020204" pitchFamily="34" charset="0"/>
              <a:buChar char="•"/>
            </a:pPr>
            <a:r>
              <a:rPr lang="en-US" sz="1150" dirty="0"/>
              <a:t>There is also a positive correlation between the years and the total number of deaths of people in Canada.</a:t>
            </a:r>
            <a:endParaRPr sz="1150" dirty="0"/>
          </a:p>
        </p:txBody>
      </p:sp>
      <p:sp>
        <p:nvSpPr>
          <p:cNvPr id="673" name="Google Shape;673;p5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FINDINGS</a:t>
            </a:r>
            <a:endParaRPr dirty="0"/>
          </a:p>
        </p:txBody>
      </p:sp>
      <p:sp>
        <p:nvSpPr>
          <p:cNvPr id="4" name="Google Shape;2477;p81">
            <a:extLst>
              <a:ext uri="{FF2B5EF4-FFF2-40B4-BE49-F238E27FC236}">
                <a16:creationId xmlns:a16="http://schemas.microsoft.com/office/drawing/2014/main" id="{95173610-B388-F20C-6577-3D7C80E5D90C}"/>
              </a:ext>
            </a:extLst>
          </p:cNvPr>
          <p:cNvSpPr txBox="1">
            <a:spLocks/>
          </p:cNvSpPr>
          <p:nvPr/>
        </p:nvSpPr>
        <p:spPr>
          <a:xfrm>
            <a:off x="5366700" y="1126072"/>
            <a:ext cx="3777300" cy="895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lata"/>
              <a:buNone/>
              <a:defRPr sz="2800" b="0"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 dirty="0"/>
              <a:t>5,819,828</a:t>
            </a:r>
          </a:p>
        </p:txBody>
      </p:sp>
      <p:sp>
        <p:nvSpPr>
          <p:cNvPr id="5" name="Google Shape;2480;p81">
            <a:extLst>
              <a:ext uri="{FF2B5EF4-FFF2-40B4-BE49-F238E27FC236}">
                <a16:creationId xmlns:a16="http://schemas.microsoft.com/office/drawing/2014/main" id="{1A3CBB6A-876B-B1E2-17C4-DA5F6850DEAC}"/>
              </a:ext>
            </a:extLst>
          </p:cNvPr>
          <p:cNvSpPr txBox="1">
            <a:spLocks/>
          </p:cNvSpPr>
          <p:nvPr/>
        </p:nvSpPr>
        <p:spPr>
          <a:xfrm>
            <a:off x="5366725" y="1897855"/>
            <a:ext cx="3777300" cy="41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rgbClr val="434343"/>
              </a:buClr>
              <a:buSzPts val="1200"/>
              <a:buFont typeface="Anaheim"/>
              <a:buAutoNum type="arabicPeriod"/>
              <a:defRPr sz="1200" b="0" i="0" u="none" strike="noStrike" cap="none">
                <a:solidFill>
                  <a:schemeClr val="dk2"/>
                </a:solidFill>
                <a:latin typeface="Montserrat"/>
                <a:ea typeface="Montserrat"/>
                <a:cs typeface="Montserrat"/>
                <a:sym typeface="Montserrat"/>
              </a:defRPr>
            </a:lvl1pPr>
            <a:lvl2pPr marL="914400" marR="0" lvl="1" indent="-31115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2"/>
                </a:solidFill>
                <a:latin typeface="Montserrat"/>
                <a:ea typeface="Montserrat"/>
                <a:cs typeface="Montserrat"/>
                <a:sym typeface="Montserrat"/>
              </a:defRPr>
            </a:lvl2pPr>
            <a:lvl3pPr marL="1371600" marR="0" lvl="2" indent="-31115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2"/>
                </a:solidFill>
                <a:latin typeface="Montserrat"/>
                <a:ea typeface="Montserrat"/>
                <a:cs typeface="Montserrat"/>
                <a:sym typeface="Montserrat"/>
              </a:defRPr>
            </a:lvl3pPr>
            <a:lvl4pPr marL="1828800" marR="0" lvl="3" indent="-31115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2"/>
                </a:solidFill>
                <a:latin typeface="Montserrat"/>
                <a:ea typeface="Montserrat"/>
                <a:cs typeface="Montserrat"/>
                <a:sym typeface="Montserrat"/>
              </a:defRPr>
            </a:lvl4pPr>
            <a:lvl5pPr marL="2286000" marR="0" lvl="4" indent="-31115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2"/>
                </a:solidFill>
                <a:latin typeface="Montserrat"/>
                <a:ea typeface="Montserrat"/>
                <a:cs typeface="Montserrat"/>
                <a:sym typeface="Montserrat"/>
              </a:defRPr>
            </a:lvl5pPr>
            <a:lvl6pPr marL="2743200" marR="0" lvl="5" indent="-31115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2"/>
                </a:solidFill>
                <a:latin typeface="Montserrat"/>
                <a:ea typeface="Montserrat"/>
                <a:cs typeface="Montserrat"/>
                <a:sym typeface="Montserrat"/>
              </a:defRPr>
            </a:lvl6pPr>
            <a:lvl7pPr marL="3200400" marR="0" lvl="6" indent="-31115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2"/>
                </a:solidFill>
                <a:latin typeface="Montserrat"/>
                <a:ea typeface="Montserrat"/>
                <a:cs typeface="Montserrat"/>
                <a:sym typeface="Montserrat"/>
              </a:defRPr>
            </a:lvl7pPr>
            <a:lvl8pPr marL="3657600" marR="0" lvl="7" indent="-31115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2"/>
                </a:solidFill>
                <a:latin typeface="Montserrat"/>
                <a:ea typeface="Montserrat"/>
                <a:cs typeface="Montserrat"/>
                <a:sym typeface="Montserrat"/>
              </a:defRPr>
            </a:lvl8pPr>
            <a:lvl9pPr marL="4114800" marR="0" lvl="8" indent="-31115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2"/>
                </a:solidFill>
                <a:latin typeface="Montserrat"/>
                <a:ea typeface="Montserrat"/>
                <a:cs typeface="Montserrat"/>
                <a:sym typeface="Montserrat"/>
              </a:defRPr>
            </a:lvl9pPr>
          </a:lstStyle>
          <a:p>
            <a:pPr marL="0" indent="0" algn="ctr">
              <a:spcAft>
                <a:spcPts val="1200"/>
              </a:spcAft>
              <a:buFont typeface="Anaheim"/>
              <a:buNone/>
            </a:pPr>
            <a:r>
              <a:rPr lang="en-US" dirty="0"/>
              <a:t>Total people died in Canada between 2000 and 2022</a:t>
            </a:r>
          </a:p>
        </p:txBody>
      </p:sp>
      <p:pic>
        <p:nvPicPr>
          <p:cNvPr id="6" name="Picture 5" descr="A graph with a line going up&#10;&#10;Description automatically generated">
            <a:extLst>
              <a:ext uri="{FF2B5EF4-FFF2-40B4-BE49-F238E27FC236}">
                <a16:creationId xmlns:a16="http://schemas.microsoft.com/office/drawing/2014/main" id="{A8E68CC9-6C26-EDB7-80A0-0F196C03B23C}"/>
              </a:ext>
            </a:extLst>
          </p:cNvPr>
          <p:cNvPicPr>
            <a:picLocks noChangeAspect="1"/>
          </p:cNvPicPr>
          <p:nvPr/>
        </p:nvPicPr>
        <p:blipFill>
          <a:blip r:embed="rId3"/>
          <a:stretch>
            <a:fillRect/>
          </a:stretch>
        </p:blipFill>
        <p:spPr>
          <a:xfrm>
            <a:off x="90309" y="2980906"/>
            <a:ext cx="4776484" cy="1982858"/>
          </a:xfrm>
          <a:prstGeom prst="rect">
            <a:avLst/>
          </a:prstGeom>
        </p:spPr>
      </p:pic>
      <p:pic>
        <p:nvPicPr>
          <p:cNvPr id="9" name="Picture 8" descr="A graph with a line going up&#10;&#10;Description automatically generated">
            <a:extLst>
              <a:ext uri="{FF2B5EF4-FFF2-40B4-BE49-F238E27FC236}">
                <a16:creationId xmlns:a16="http://schemas.microsoft.com/office/drawing/2014/main" id="{8066F39F-83F8-B3A1-4173-E89642B34DC9}"/>
              </a:ext>
            </a:extLst>
          </p:cNvPr>
          <p:cNvPicPr>
            <a:picLocks noChangeAspect="1"/>
          </p:cNvPicPr>
          <p:nvPr/>
        </p:nvPicPr>
        <p:blipFill>
          <a:blip r:embed="rId4"/>
          <a:stretch>
            <a:fillRect/>
          </a:stretch>
        </p:blipFill>
        <p:spPr>
          <a:xfrm>
            <a:off x="4476226" y="2980905"/>
            <a:ext cx="4776484" cy="1982858"/>
          </a:xfrm>
          <a:prstGeom prst="rect">
            <a:avLst/>
          </a:prstGeom>
        </p:spPr>
      </p:pic>
    </p:spTree>
    <p:extLst>
      <p:ext uri="{BB962C8B-B14F-4D97-AF65-F5344CB8AC3E}">
        <p14:creationId xmlns:p14="http://schemas.microsoft.com/office/powerpoint/2010/main" val="109120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300" y="1206800"/>
            <a:ext cx="4625773" cy="691056"/>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US" sz="1150" dirty="0"/>
              <a:t>The 3 causes of deaths that have increased the most over the years are Malignant neoplasms, Accidents, and COVID-19.</a:t>
            </a:r>
          </a:p>
        </p:txBody>
      </p:sp>
      <p:sp>
        <p:nvSpPr>
          <p:cNvPr id="673" name="Google Shape;673;p5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FINDINGS</a:t>
            </a:r>
            <a:endParaRPr dirty="0"/>
          </a:p>
        </p:txBody>
      </p:sp>
      <p:sp>
        <p:nvSpPr>
          <p:cNvPr id="4" name="Google Shape;2477;p81">
            <a:extLst>
              <a:ext uri="{FF2B5EF4-FFF2-40B4-BE49-F238E27FC236}">
                <a16:creationId xmlns:a16="http://schemas.microsoft.com/office/drawing/2014/main" id="{95173610-B388-F20C-6577-3D7C80E5D90C}"/>
              </a:ext>
            </a:extLst>
          </p:cNvPr>
          <p:cNvSpPr txBox="1">
            <a:spLocks/>
          </p:cNvSpPr>
          <p:nvPr/>
        </p:nvSpPr>
        <p:spPr>
          <a:xfrm>
            <a:off x="5366700" y="1126072"/>
            <a:ext cx="3777300" cy="895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lata"/>
              <a:buNone/>
              <a:defRPr sz="2800" b="0"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 dirty="0"/>
              <a:t>5,819,828</a:t>
            </a:r>
          </a:p>
        </p:txBody>
      </p:sp>
      <p:sp>
        <p:nvSpPr>
          <p:cNvPr id="5" name="Google Shape;2480;p81">
            <a:extLst>
              <a:ext uri="{FF2B5EF4-FFF2-40B4-BE49-F238E27FC236}">
                <a16:creationId xmlns:a16="http://schemas.microsoft.com/office/drawing/2014/main" id="{1A3CBB6A-876B-B1E2-17C4-DA5F6850DEAC}"/>
              </a:ext>
            </a:extLst>
          </p:cNvPr>
          <p:cNvSpPr txBox="1">
            <a:spLocks/>
          </p:cNvSpPr>
          <p:nvPr/>
        </p:nvSpPr>
        <p:spPr>
          <a:xfrm>
            <a:off x="5366725" y="1897855"/>
            <a:ext cx="3777300" cy="41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rgbClr val="434343"/>
              </a:buClr>
              <a:buSzPts val="1200"/>
              <a:buFont typeface="Anaheim"/>
              <a:buAutoNum type="arabicPeriod"/>
              <a:defRPr sz="1200" b="0" i="0" u="none" strike="noStrike" cap="none">
                <a:solidFill>
                  <a:schemeClr val="dk2"/>
                </a:solidFill>
                <a:latin typeface="Montserrat"/>
                <a:ea typeface="Montserrat"/>
                <a:cs typeface="Montserrat"/>
                <a:sym typeface="Montserrat"/>
              </a:defRPr>
            </a:lvl1pPr>
            <a:lvl2pPr marL="914400" marR="0" lvl="1" indent="-31115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2"/>
                </a:solidFill>
                <a:latin typeface="Montserrat"/>
                <a:ea typeface="Montserrat"/>
                <a:cs typeface="Montserrat"/>
                <a:sym typeface="Montserrat"/>
              </a:defRPr>
            </a:lvl2pPr>
            <a:lvl3pPr marL="1371600" marR="0" lvl="2" indent="-31115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2"/>
                </a:solidFill>
                <a:latin typeface="Montserrat"/>
                <a:ea typeface="Montserrat"/>
                <a:cs typeface="Montserrat"/>
                <a:sym typeface="Montserrat"/>
              </a:defRPr>
            </a:lvl3pPr>
            <a:lvl4pPr marL="1828800" marR="0" lvl="3" indent="-31115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2"/>
                </a:solidFill>
                <a:latin typeface="Montserrat"/>
                <a:ea typeface="Montserrat"/>
                <a:cs typeface="Montserrat"/>
                <a:sym typeface="Montserrat"/>
              </a:defRPr>
            </a:lvl4pPr>
            <a:lvl5pPr marL="2286000" marR="0" lvl="4" indent="-31115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2"/>
                </a:solidFill>
                <a:latin typeface="Montserrat"/>
                <a:ea typeface="Montserrat"/>
                <a:cs typeface="Montserrat"/>
                <a:sym typeface="Montserrat"/>
              </a:defRPr>
            </a:lvl5pPr>
            <a:lvl6pPr marL="2743200" marR="0" lvl="5" indent="-31115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2"/>
                </a:solidFill>
                <a:latin typeface="Montserrat"/>
                <a:ea typeface="Montserrat"/>
                <a:cs typeface="Montserrat"/>
                <a:sym typeface="Montserrat"/>
              </a:defRPr>
            </a:lvl6pPr>
            <a:lvl7pPr marL="3200400" marR="0" lvl="6" indent="-31115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2"/>
                </a:solidFill>
                <a:latin typeface="Montserrat"/>
                <a:ea typeface="Montserrat"/>
                <a:cs typeface="Montserrat"/>
                <a:sym typeface="Montserrat"/>
              </a:defRPr>
            </a:lvl7pPr>
            <a:lvl8pPr marL="3657600" marR="0" lvl="7" indent="-31115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2"/>
                </a:solidFill>
                <a:latin typeface="Montserrat"/>
                <a:ea typeface="Montserrat"/>
                <a:cs typeface="Montserrat"/>
                <a:sym typeface="Montserrat"/>
              </a:defRPr>
            </a:lvl8pPr>
            <a:lvl9pPr marL="4114800" marR="0" lvl="8" indent="-31115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2"/>
                </a:solidFill>
                <a:latin typeface="Montserrat"/>
                <a:ea typeface="Montserrat"/>
                <a:cs typeface="Montserrat"/>
                <a:sym typeface="Montserrat"/>
              </a:defRPr>
            </a:lvl9pPr>
          </a:lstStyle>
          <a:p>
            <a:pPr marL="0" indent="0" algn="ctr">
              <a:spcAft>
                <a:spcPts val="1200"/>
              </a:spcAft>
              <a:buFont typeface="Anaheim"/>
              <a:buNone/>
            </a:pPr>
            <a:r>
              <a:rPr lang="en-US" dirty="0"/>
              <a:t>Total people died in Canada between 2000 and 2022</a:t>
            </a:r>
          </a:p>
        </p:txBody>
      </p:sp>
      <p:pic>
        <p:nvPicPr>
          <p:cNvPr id="8" name="Picture 7" descr="A graph with a line going up&#10;&#10;Description automatically generated">
            <a:extLst>
              <a:ext uri="{FF2B5EF4-FFF2-40B4-BE49-F238E27FC236}">
                <a16:creationId xmlns:a16="http://schemas.microsoft.com/office/drawing/2014/main" id="{281D6EF3-D686-1A43-CD61-CEF1774C492A}"/>
              </a:ext>
            </a:extLst>
          </p:cNvPr>
          <p:cNvPicPr>
            <a:picLocks noChangeAspect="1"/>
          </p:cNvPicPr>
          <p:nvPr/>
        </p:nvPicPr>
        <p:blipFill>
          <a:blip r:embed="rId3"/>
          <a:stretch>
            <a:fillRect/>
          </a:stretch>
        </p:blipFill>
        <p:spPr>
          <a:xfrm>
            <a:off x="503693" y="2482574"/>
            <a:ext cx="2660926" cy="2660926"/>
          </a:xfrm>
          <a:prstGeom prst="rect">
            <a:avLst/>
          </a:prstGeom>
        </p:spPr>
      </p:pic>
      <p:pic>
        <p:nvPicPr>
          <p:cNvPr id="11" name="Picture 10" descr="A graph with a line going up&#10;&#10;Description automatically generated">
            <a:extLst>
              <a:ext uri="{FF2B5EF4-FFF2-40B4-BE49-F238E27FC236}">
                <a16:creationId xmlns:a16="http://schemas.microsoft.com/office/drawing/2014/main" id="{DB62A7D4-7BEE-409F-BCD2-CF27EDC43C0F}"/>
              </a:ext>
            </a:extLst>
          </p:cNvPr>
          <p:cNvPicPr>
            <a:picLocks noChangeAspect="1"/>
          </p:cNvPicPr>
          <p:nvPr/>
        </p:nvPicPr>
        <p:blipFill>
          <a:blip r:embed="rId4"/>
          <a:stretch>
            <a:fillRect/>
          </a:stretch>
        </p:blipFill>
        <p:spPr>
          <a:xfrm>
            <a:off x="3377043" y="2482573"/>
            <a:ext cx="2590281" cy="2590281"/>
          </a:xfrm>
          <a:prstGeom prst="rect">
            <a:avLst/>
          </a:prstGeom>
        </p:spPr>
      </p:pic>
      <p:pic>
        <p:nvPicPr>
          <p:cNvPr id="13" name="Picture 12" descr="A graph with a line going down&#10;&#10;Description automatically generated">
            <a:extLst>
              <a:ext uri="{FF2B5EF4-FFF2-40B4-BE49-F238E27FC236}">
                <a16:creationId xmlns:a16="http://schemas.microsoft.com/office/drawing/2014/main" id="{1647F76A-8F0E-3CE7-7A00-B937CB35DC06}"/>
              </a:ext>
            </a:extLst>
          </p:cNvPr>
          <p:cNvPicPr>
            <a:picLocks noChangeAspect="1"/>
          </p:cNvPicPr>
          <p:nvPr/>
        </p:nvPicPr>
        <p:blipFill>
          <a:blip r:embed="rId5"/>
          <a:stretch>
            <a:fillRect/>
          </a:stretch>
        </p:blipFill>
        <p:spPr>
          <a:xfrm>
            <a:off x="5967324" y="2482573"/>
            <a:ext cx="2666372" cy="2666372"/>
          </a:xfrm>
          <a:prstGeom prst="rect">
            <a:avLst/>
          </a:prstGeom>
        </p:spPr>
      </p:pic>
    </p:spTree>
    <p:extLst>
      <p:ext uri="{BB962C8B-B14F-4D97-AF65-F5344CB8AC3E}">
        <p14:creationId xmlns:p14="http://schemas.microsoft.com/office/powerpoint/2010/main" val="264805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300" y="1206800"/>
            <a:ext cx="4625773" cy="691056"/>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US" sz="1150" dirty="0"/>
              <a:t>The death-count due to Influenza and pneumonia has decreased when deaths by COVID started being recorded.</a:t>
            </a:r>
          </a:p>
        </p:txBody>
      </p:sp>
      <p:sp>
        <p:nvSpPr>
          <p:cNvPr id="673" name="Google Shape;673;p5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FINDINGS</a:t>
            </a:r>
            <a:endParaRPr dirty="0"/>
          </a:p>
        </p:txBody>
      </p:sp>
      <p:sp>
        <p:nvSpPr>
          <p:cNvPr id="4" name="Google Shape;2477;p81">
            <a:extLst>
              <a:ext uri="{FF2B5EF4-FFF2-40B4-BE49-F238E27FC236}">
                <a16:creationId xmlns:a16="http://schemas.microsoft.com/office/drawing/2014/main" id="{95173610-B388-F20C-6577-3D7C80E5D90C}"/>
              </a:ext>
            </a:extLst>
          </p:cNvPr>
          <p:cNvSpPr txBox="1">
            <a:spLocks/>
          </p:cNvSpPr>
          <p:nvPr/>
        </p:nvSpPr>
        <p:spPr>
          <a:xfrm>
            <a:off x="5366700" y="1062464"/>
            <a:ext cx="3777300" cy="895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lata"/>
              <a:buNone/>
              <a:defRPr sz="2800" b="0"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 dirty="0"/>
              <a:t>5,819,828</a:t>
            </a:r>
          </a:p>
        </p:txBody>
      </p:sp>
      <p:sp>
        <p:nvSpPr>
          <p:cNvPr id="5" name="Google Shape;2480;p81">
            <a:extLst>
              <a:ext uri="{FF2B5EF4-FFF2-40B4-BE49-F238E27FC236}">
                <a16:creationId xmlns:a16="http://schemas.microsoft.com/office/drawing/2014/main" id="{1A3CBB6A-876B-B1E2-17C4-DA5F6850DEAC}"/>
              </a:ext>
            </a:extLst>
          </p:cNvPr>
          <p:cNvSpPr txBox="1">
            <a:spLocks/>
          </p:cNvSpPr>
          <p:nvPr/>
        </p:nvSpPr>
        <p:spPr>
          <a:xfrm>
            <a:off x="5366725" y="1834247"/>
            <a:ext cx="3777300" cy="41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rgbClr val="434343"/>
              </a:buClr>
              <a:buSzPts val="1200"/>
              <a:buFont typeface="Anaheim"/>
              <a:buAutoNum type="arabicPeriod"/>
              <a:defRPr sz="1200" b="0" i="0" u="none" strike="noStrike" cap="none">
                <a:solidFill>
                  <a:schemeClr val="dk2"/>
                </a:solidFill>
                <a:latin typeface="Montserrat"/>
                <a:ea typeface="Montserrat"/>
                <a:cs typeface="Montserrat"/>
                <a:sym typeface="Montserrat"/>
              </a:defRPr>
            </a:lvl1pPr>
            <a:lvl2pPr marL="914400" marR="0" lvl="1" indent="-31115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2"/>
                </a:solidFill>
                <a:latin typeface="Montserrat"/>
                <a:ea typeface="Montserrat"/>
                <a:cs typeface="Montserrat"/>
                <a:sym typeface="Montserrat"/>
              </a:defRPr>
            </a:lvl2pPr>
            <a:lvl3pPr marL="1371600" marR="0" lvl="2" indent="-31115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2"/>
                </a:solidFill>
                <a:latin typeface="Montserrat"/>
                <a:ea typeface="Montserrat"/>
                <a:cs typeface="Montserrat"/>
                <a:sym typeface="Montserrat"/>
              </a:defRPr>
            </a:lvl3pPr>
            <a:lvl4pPr marL="1828800" marR="0" lvl="3" indent="-31115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2"/>
                </a:solidFill>
                <a:latin typeface="Montserrat"/>
                <a:ea typeface="Montserrat"/>
                <a:cs typeface="Montserrat"/>
                <a:sym typeface="Montserrat"/>
              </a:defRPr>
            </a:lvl4pPr>
            <a:lvl5pPr marL="2286000" marR="0" lvl="4" indent="-31115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2"/>
                </a:solidFill>
                <a:latin typeface="Montserrat"/>
                <a:ea typeface="Montserrat"/>
                <a:cs typeface="Montserrat"/>
                <a:sym typeface="Montserrat"/>
              </a:defRPr>
            </a:lvl5pPr>
            <a:lvl6pPr marL="2743200" marR="0" lvl="5" indent="-31115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2"/>
                </a:solidFill>
                <a:latin typeface="Montserrat"/>
                <a:ea typeface="Montserrat"/>
                <a:cs typeface="Montserrat"/>
                <a:sym typeface="Montserrat"/>
              </a:defRPr>
            </a:lvl6pPr>
            <a:lvl7pPr marL="3200400" marR="0" lvl="6" indent="-31115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2"/>
                </a:solidFill>
                <a:latin typeface="Montserrat"/>
                <a:ea typeface="Montserrat"/>
                <a:cs typeface="Montserrat"/>
                <a:sym typeface="Montserrat"/>
              </a:defRPr>
            </a:lvl7pPr>
            <a:lvl8pPr marL="3657600" marR="0" lvl="7" indent="-31115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2"/>
                </a:solidFill>
                <a:latin typeface="Montserrat"/>
                <a:ea typeface="Montserrat"/>
                <a:cs typeface="Montserrat"/>
                <a:sym typeface="Montserrat"/>
              </a:defRPr>
            </a:lvl8pPr>
            <a:lvl9pPr marL="4114800" marR="0" lvl="8" indent="-31115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2"/>
                </a:solidFill>
                <a:latin typeface="Montserrat"/>
                <a:ea typeface="Montserrat"/>
                <a:cs typeface="Montserrat"/>
                <a:sym typeface="Montserrat"/>
              </a:defRPr>
            </a:lvl9pPr>
          </a:lstStyle>
          <a:p>
            <a:pPr marL="0" indent="0" algn="ctr">
              <a:spcAft>
                <a:spcPts val="1200"/>
              </a:spcAft>
              <a:buFont typeface="Anaheim"/>
              <a:buNone/>
            </a:pPr>
            <a:r>
              <a:rPr lang="en-US" dirty="0"/>
              <a:t>Total people died in Canada between 2000 and 2022</a:t>
            </a:r>
          </a:p>
        </p:txBody>
      </p:sp>
      <p:pic>
        <p:nvPicPr>
          <p:cNvPr id="3" name="Picture 2" descr="A graph with a line and a line&#10;&#10;Description automatically generated">
            <a:extLst>
              <a:ext uri="{FF2B5EF4-FFF2-40B4-BE49-F238E27FC236}">
                <a16:creationId xmlns:a16="http://schemas.microsoft.com/office/drawing/2014/main" id="{B9902A87-2A29-13CD-5CBF-A223346A38C2}"/>
              </a:ext>
            </a:extLst>
          </p:cNvPr>
          <p:cNvPicPr>
            <a:picLocks noChangeAspect="1"/>
          </p:cNvPicPr>
          <p:nvPr/>
        </p:nvPicPr>
        <p:blipFill>
          <a:blip r:embed="rId3"/>
          <a:stretch>
            <a:fillRect/>
          </a:stretch>
        </p:blipFill>
        <p:spPr>
          <a:xfrm>
            <a:off x="714300" y="2286000"/>
            <a:ext cx="6883400" cy="2857500"/>
          </a:xfrm>
          <a:prstGeom prst="rect">
            <a:avLst/>
          </a:prstGeom>
        </p:spPr>
      </p:pic>
    </p:spTree>
    <p:extLst>
      <p:ext uri="{BB962C8B-B14F-4D97-AF65-F5344CB8AC3E}">
        <p14:creationId xmlns:p14="http://schemas.microsoft.com/office/powerpoint/2010/main" val="29271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300" y="1206800"/>
            <a:ext cx="4625773" cy="691056"/>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US" sz="1150" dirty="0"/>
              <a:t>The total death-count is bound to increase in the upcoming years.</a:t>
            </a:r>
          </a:p>
        </p:txBody>
      </p:sp>
      <p:sp>
        <p:nvSpPr>
          <p:cNvPr id="673" name="Google Shape;673;p5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FINDINGS</a:t>
            </a:r>
            <a:endParaRPr dirty="0"/>
          </a:p>
        </p:txBody>
      </p:sp>
      <p:pic>
        <p:nvPicPr>
          <p:cNvPr id="6" name="Picture 5" descr="A graph with a line going up&#10;&#10;Description automatically generated">
            <a:extLst>
              <a:ext uri="{FF2B5EF4-FFF2-40B4-BE49-F238E27FC236}">
                <a16:creationId xmlns:a16="http://schemas.microsoft.com/office/drawing/2014/main" id="{FECD1B68-2971-4EAB-CD2C-8F23BEFD4378}"/>
              </a:ext>
            </a:extLst>
          </p:cNvPr>
          <p:cNvPicPr>
            <a:picLocks noChangeAspect="1"/>
          </p:cNvPicPr>
          <p:nvPr/>
        </p:nvPicPr>
        <p:blipFill>
          <a:blip r:embed="rId3"/>
          <a:stretch>
            <a:fillRect/>
          </a:stretch>
        </p:blipFill>
        <p:spPr>
          <a:xfrm>
            <a:off x="685800" y="1786849"/>
            <a:ext cx="7772400" cy="3356651"/>
          </a:xfrm>
          <a:prstGeom prst="rect">
            <a:avLst/>
          </a:prstGeom>
        </p:spPr>
      </p:pic>
    </p:spTree>
    <p:extLst>
      <p:ext uri="{BB962C8B-B14F-4D97-AF65-F5344CB8AC3E}">
        <p14:creationId xmlns:p14="http://schemas.microsoft.com/office/powerpoint/2010/main" val="138013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2218841-F9AB-CFE7-7091-CA8774EF5B03}"/>
              </a:ext>
            </a:extLst>
          </p:cNvPr>
          <p:cNvSpPr>
            <a:spLocks noGrp="1"/>
          </p:cNvSpPr>
          <p:nvPr>
            <p:ph type="subTitle" idx="1"/>
          </p:nvPr>
        </p:nvSpPr>
        <p:spPr/>
        <p:txBody>
          <a:bodyPr/>
          <a:lstStyle/>
          <a:p>
            <a:r>
              <a:rPr lang="en-NP" dirty="0"/>
              <a:t>People of a younger age need more awareness and care regarding traffic rules and regulations to reduce deaths by accidents. People of older age require more health services compared to younger people.</a:t>
            </a:r>
          </a:p>
          <a:p>
            <a:r>
              <a:rPr lang="en-NP" dirty="0"/>
              <a:t>The policies and interventions against cancer need to be reviewed and reworked to reduce the high and increasing mortality rate from it.</a:t>
            </a:r>
          </a:p>
          <a:p>
            <a:r>
              <a:rPr lang="en-NP" dirty="0"/>
              <a:t>The death count due to COVID-19, could be false and require </a:t>
            </a:r>
            <a:r>
              <a:rPr lang="en-NP"/>
              <a:t>further analyses.</a:t>
            </a:r>
            <a:endParaRPr lang="en-NP" dirty="0"/>
          </a:p>
          <a:p>
            <a:r>
              <a:rPr lang="en-NP" dirty="0"/>
              <a:t>The death count is bound to rise even more in the upcoming years, so the public health sector need to:</a:t>
            </a:r>
          </a:p>
          <a:p>
            <a:pPr lvl="1"/>
            <a:r>
              <a:rPr lang="en-NP" dirty="0"/>
              <a:t>Prepare better prevention methods</a:t>
            </a:r>
          </a:p>
          <a:p>
            <a:pPr lvl="1"/>
            <a:r>
              <a:rPr lang="en-NP" dirty="0"/>
              <a:t>Allocate more resources to make the health system ready for the rise</a:t>
            </a:r>
          </a:p>
        </p:txBody>
      </p:sp>
      <p:sp>
        <p:nvSpPr>
          <p:cNvPr id="3" name="Title 2">
            <a:extLst>
              <a:ext uri="{FF2B5EF4-FFF2-40B4-BE49-F238E27FC236}">
                <a16:creationId xmlns:a16="http://schemas.microsoft.com/office/drawing/2014/main" id="{A666DCE1-312C-644B-AE81-A1AAF43B1DD3}"/>
              </a:ext>
            </a:extLst>
          </p:cNvPr>
          <p:cNvSpPr>
            <a:spLocks noGrp="1"/>
          </p:cNvSpPr>
          <p:nvPr>
            <p:ph type="title"/>
          </p:nvPr>
        </p:nvSpPr>
        <p:spPr/>
        <p:txBody>
          <a:bodyPr/>
          <a:lstStyle/>
          <a:p>
            <a:r>
              <a:rPr lang="en-NP" dirty="0"/>
              <a:t>Conclusions</a:t>
            </a:r>
          </a:p>
        </p:txBody>
      </p:sp>
    </p:spTree>
    <p:extLst>
      <p:ext uri="{BB962C8B-B14F-4D97-AF65-F5344CB8AC3E}">
        <p14:creationId xmlns:p14="http://schemas.microsoft.com/office/powerpoint/2010/main" val="349605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2"/>
        <p:cNvGrpSpPr/>
        <p:nvPr/>
      </p:nvGrpSpPr>
      <p:grpSpPr>
        <a:xfrm>
          <a:off x="0" y="0"/>
          <a:ext cx="0" cy="0"/>
          <a:chOff x="0" y="0"/>
          <a:chExt cx="0" cy="0"/>
        </a:xfrm>
      </p:grpSpPr>
      <p:sp>
        <p:nvSpPr>
          <p:cNvPr id="3853" name="Google Shape;3853;p117"/>
          <p:cNvSpPr txBox="1">
            <a:spLocks noGrp="1"/>
          </p:cNvSpPr>
          <p:nvPr>
            <p:ph type="title"/>
          </p:nvPr>
        </p:nvSpPr>
        <p:spPr>
          <a:xfrm>
            <a:off x="1019175" y="1592601"/>
            <a:ext cx="3552900" cy="103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3854" name="Google Shape;3854;p117"/>
          <p:cNvSpPr txBox="1">
            <a:spLocks noGrp="1"/>
          </p:cNvSpPr>
          <p:nvPr>
            <p:ph type="subTitle" idx="1"/>
          </p:nvPr>
        </p:nvSpPr>
        <p:spPr>
          <a:xfrm>
            <a:off x="1019175" y="2573001"/>
            <a:ext cx="3552900" cy="4743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you have any questions?</a:t>
            </a:r>
            <a:endParaRPr dirty="0"/>
          </a:p>
        </p:txBody>
      </p:sp>
      <p:grpSp>
        <p:nvGrpSpPr>
          <p:cNvPr id="3855" name="Google Shape;3855;p117"/>
          <p:cNvGrpSpPr/>
          <p:nvPr/>
        </p:nvGrpSpPr>
        <p:grpSpPr>
          <a:xfrm>
            <a:off x="5305424" y="1487383"/>
            <a:ext cx="1433949" cy="3117068"/>
            <a:chOff x="4943474" y="1487383"/>
            <a:chExt cx="1433949" cy="3117068"/>
          </a:xfrm>
        </p:grpSpPr>
        <p:sp>
          <p:nvSpPr>
            <p:cNvPr id="3856" name="Google Shape;3856;p117"/>
            <p:cNvSpPr/>
            <p:nvPr/>
          </p:nvSpPr>
          <p:spPr>
            <a:xfrm>
              <a:off x="5929959" y="4223854"/>
              <a:ext cx="447190" cy="380597"/>
            </a:xfrm>
            <a:custGeom>
              <a:avLst/>
              <a:gdLst/>
              <a:ahLst/>
              <a:cxnLst/>
              <a:rect l="l" t="t" r="r" b="b"/>
              <a:pathLst>
                <a:path w="6546" h="5571" extrusionOk="0">
                  <a:moveTo>
                    <a:pt x="0" y="1"/>
                  </a:moveTo>
                  <a:lnTo>
                    <a:pt x="1114" y="4072"/>
                  </a:lnTo>
                  <a:lnTo>
                    <a:pt x="1241" y="4491"/>
                  </a:lnTo>
                  <a:cubicBezTo>
                    <a:pt x="1351" y="4948"/>
                    <a:pt x="1771" y="5276"/>
                    <a:pt x="2245" y="5313"/>
                  </a:cubicBezTo>
                  <a:lnTo>
                    <a:pt x="5933" y="5568"/>
                  </a:lnTo>
                  <a:cubicBezTo>
                    <a:pt x="5949" y="5570"/>
                    <a:pt x="5964" y="5571"/>
                    <a:pt x="5979" y="5571"/>
                  </a:cubicBezTo>
                  <a:cubicBezTo>
                    <a:pt x="6319" y="5571"/>
                    <a:pt x="6546" y="5189"/>
                    <a:pt x="6371" y="4875"/>
                  </a:cubicBezTo>
                  <a:cubicBezTo>
                    <a:pt x="6243" y="4692"/>
                    <a:pt x="5002" y="4181"/>
                    <a:pt x="4363" y="3871"/>
                  </a:cubicBezTo>
                  <a:cubicBezTo>
                    <a:pt x="4235" y="3816"/>
                    <a:pt x="4107" y="3743"/>
                    <a:pt x="3998" y="3633"/>
                  </a:cubicBezTo>
                  <a:cubicBezTo>
                    <a:pt x="3998" y="3615"/>
                    <a:pt x="3961" y="3506"/>
                    <a:pt x="3943" y="3360"/>
                  </a:cubicBezTo>
                  <a:cubicBezTo>
                    <a:pt x="3815" y="2666"/>
                    <a:pt x="3523" y="950"/>
                    <a:pt x="3523" y="950"/>
                  </a:cubicBezTo>
                  <a:lnTo>
                    <a:pt x="0"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17"/>
            <p:cNvSpPr/>
            <p:nvPr/>
          </p:nvSpPr>
          <p:spPr>
            <a:xfrm>
              <a:off x="6005994" y="4452099"/>
              <a:ext cx="371429" cy="152280"/>
            </a:xfrm>
            <a:custGeom>
              <a:avLst/>
              <a:gdLst/>
              <a:ahLst/>
              <a:cxnLst/>
              <a:rect l="l" t="t" r="r" b="b"/>
              <a:pathLst>
                <a:path w="5437" h="2229" extrusionOk="0">
                  <a:moveTo>
                    <a:pt x="2830" y="0"/>
                  </a:moveTo>
                  <a:cubicBezTo>
                    <a:pt x="2757" y="19"/>
                    <a:pt x="2702" y="19"/>
                    <a:pt x="2648" y="55"/>
                  </a:cubicBezTo>
                  <a:cubicBezTo>
                    <a:pt x="2374" y="183"/>
                    <a:pt x="2136" y="877"/>
                    <a:pt x="2136" y="877"/>
                  </a:cubicBezTo>
                  <a:lnTo>
                    <a:pt x="1" y="712"/>
                  </a:lnTo>
                  <a:lnTo>
                    <a:pt x="1" y="712"/>
                  </a:lnTo>
                  <a:lnTo>
                    <a:pt x="128" y="1132"/>
                  </a:lnTo>
                  <a:cubicBezTo>
                    <a:pt x="238" y="1589"/>
                    <a:pt x="658" y="1917"/>
                    <a:pt x="1132" y="1954"/>
                  </a:cubicBezTo>
                  <a:lnTo>
                    <a:pt x="4820" y="2227"/>
                  </a:lnTo>
                  <a:cubicBezTo>
                    <a:pt x="4828" y="2228"/>
                    <a:pt x="4837" y="2228"/>
                    <a:pt x="4845" y="2228"/>
                  </a:cubicBezTo>
                  <a:cubicBezTo>
                    <a:pt x="5197" y="2228"/>
                    <a:pt x="5436" y="1855"/>
                    <a:pt x="5258" y="1534"/>
                  </a:cubicBezTo>
                  <a:cubicBezTo>
                    <a:pt x="5130" y="1351"/>
                    <a:pt x="3889" y="840"/>
                    <a:pt x="3250" y="511"/>
                  </a:cubicBezTo>
                  <a:cubicBezTo>
                    <a:pt x="3250" y="511"/>
                    <a:pt x="3159" y="347"/>
                    <a:pt x="3104" y="219"/>
                  </a:cubicBezTo>
                  <a:cubicBezTo>
                    <a:pt x="3067" y="92"/>
                    <a:pt x="2958" y="19"/>
                    <a:pt x="2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17"/>
            <p:cNvSpPr/>
            <p:nvPr/>
          </p:nvSpPr>
          <p:spPr>
            <a:xfrm>
              <a:off x="4943474" y="4038035"/>
              <a:ext cx="295599" cy="566147"/>
            </a:xfrm>
            <a:custGeom>
              <a:avLst/>
              <a:gdLst/>
              <a:ahLst/>
              <a:cxnLst/>
              <a:rect l="l" t="t" r="r" b="b"/>
              <a:pathLst>
                <a:path w="4327" h="8287" extrusionOk="0">
                  <a:moveTo>
                    <a:pt x="2446" y="1"/>
                  </a:moveTo>
                  <a:lnTo>
                    <a:pt x="438" y="3706"/>
                  </a:lnTo>
                  <a:lnTo>
                    <a:pt x="219" y="4090"/>
                  </a:lnTo>
                  <a:cubicBezTo>
                    <a:pt x="0" y="4510"/>
                    <a:pt x="55" y="5021"/>
                    <a:pt x="384" y="5368"/>
                  </a:cubicBezTo>
                  <a:lnTo>
                    <a:pt x="2866" y="8124"/>
                  </a:lnTo>
                  <a:cubicBezTo>
                    <a:pt x="2957" y="8236"/>
                    <a:pt x="3080" y="8286"/>
                    <a:pt x="3202" y="8286"/>
                  </a:cubicBezTo>
                  <a:cubicBezTo>
                    <a:pt x="3400" y="8286"/>
                    <a:pt x="3595" y="8156"/>
                    <a:pt x="3651" y="7942"/>
                  </a:cubicBezTo>
                  <a:cubicBezTo>
                    <a:pt x="3688" y="7704"/>
                    <a:pt x="3158" y="6481"/>
                    <a:pt x="2921" y="5824"/>
                  </a:cubicBezTo>
                  <a:cubicBezTo>
                    <a:pt x="2848" y="5678"/>
                    <a:pt x="2812" y="5532"/>
                    <a:pt x="2793" y="5386"/>
                  </a:cubicBezTo>
                  <a:cubicBezTo>
                    <a:pt x="2812" y="5368"/>
                    <a:pt x="2866" y="5276"/>
                    <a:pt x="2958" y="5149"/>
                  </a:cubicBezTo>
                  <a:cubicBezTo>
                    <a:pt x="3341" y="4564"/>
                    <a:pt x="4327" y="3122"/>
                    <a:pt x="4327" y="3122"/>
                  </a:cubicBezTo>
                  <a:lnTo>
                    <a:pt x="2446"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117"/>
            <p:cNvSpPr/>
            <p:nvPr/>
          </p:nvSpPr>
          <p:spPr>
            <a:xfrm>
              <a:off x="4943474" y="4291214"/>
              <a:ext cx="251946" cy="312962"/>
            </a:xfrm>
            <a:custGeom>
              <a:avLst/>
              <a:gdLst/>
              <a:ahLst/>
              <a:cxnLst/>
              <a:rect l="l" t="t" r="r" b="b"/>
              <a:pathLst>
                <a:path w="3688" h="4581" extrusionOk="0">
                  <a:moveTo>
                    <a:pt x="438" y="0"/>
                  </a:moveTo>
                  <a:lnTo>
                    <a:pt x="219" y="384"/>
                  </a:lnTo>
                  <a:cubicBezTo>
                    <a:pt x="0" y="804"/>
                    <a:pt x="55" y="1315"/>
                    <a:pt x="384" y="1662"/>
                  </a:cubicBezTo>
                  <a:lnTo>
                    <a:pt x="2866" y="4418"/>
                  </a:lnTo>
                  <a:cubicBezTo>
                    <a:pt x="2957" y="4530"/>
                    <a:pt x="3080" y="4580"/>
                    <a:pt x="3202" y="4580"/>
                  </a:cubicBezTo>
                  <a:cubicBezTo>
                    <a:pt x="3400" y="4580"/>
                    <a:pt x="3595" y="4450"/>
                    <a:pt x="3651" y="4236"/>
                  </a:cubicBezTo>
                  <a:cubicBezTo>
                    <a:pt x="3688" y="3998"/>
                    <a:pt x="3158" y="2775"/>
                    <a:pt x="2921" y="2118"/>
                  </a:cubicBezTo>
                  <a:cubicBezTo>
                    <a:pt x="2921" y="2118"/>
                    <a:pt x="2958" y="1917"/>
                    <a:pt x="3012" y="1789"/>
                  </a:cubicBezTo>
                  <a:cubicBezTo>
                    <a:pt x="3067" y="1680"/>
                    <a:pt x="3049" y="1534"/>
                    <a:pt x="2958" y="1443"/>
                  </a:cubicBezTo>
                  <a:cubicBezTo>
                    <a:pt x="2903" y="1406"/>
                    <a:pt x="2848" y="1370"/>
                    <a:pt x="2793" y="1351"/>
                  </a:cubicBezTo>
                  <a:cubicBezTo>
                    <a:pt x="2758" y="1340"/>
                    <a:pt x="2717" y="1335"/>
                    <a:pt x="2673" y="1335"/>
                  </a:cubicBezTo>
                  <a:cubicBezTo>
                    <a:pt x="2355" y="1335"/>
                    <a:pt x="1862" y="1589"/>
                    <a:pt x="1862" y="1589"/>
                  </a:cubicBezTo>
                  <a:lnTo>
                    <a:pt x="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117"/>
            <p:cNvSpPr/>
            <p:nvPr/>
          </p:nvSpPr>
          <p:spPr>
            <a:xfrm>
              <a:off x="5447305" y="2580168"/>
              <a:ext cx="723388" cy="1707391"/>
            </a:xfrm>
            <a:custGeom>
              <a:avLst/>
              <a:gdLst/>
              <a:ahLst/>
              <a:cxnLst/>
              <a:rect l="l" t="t" r="r" b="b"/>
              <a:pathLst>
                <a:path w="10589" h="24992" extrusionOk="0">
                  <a:moveTo>
                    <a:pt x="274" y="0"/>
                  </a:moveTo>
                  <a:cubicBezTo>
                    <a:pt x="274" y="0"/>
                    <a:pt x="92" y="822"/>
                    <a:pt x="55" y="3268"/>
                  </a:cubicBezTo>
                  <a:cubicBezTo>
                    <a:pt x="0" y="5733"/>
                    <a:pt x="2447" y="11885"/>
                    <a:pt x="3451" y="14769"/>
                  </a:cubicBezTo>
                  <a:cubicBezTo>
                    <a:pt x="4436" y="17635"/>
                    <a:pt x="6499" y="24718"/>
                    <a:pt x="6499" y="24718"/>
                  </a:cubicBezTo>
                  <a:lnTo>
                    <a:pt x="10588" y="24992"/>
                  </a:lnTo>
                  <a:cubicBezTo>
                    <a:pt x="10588" y="24992"/>
                    <a:pt x="9383" y="16777"/>
                    <a:pt x="8799" y="13035"/>
                  </a:cubicBezTo>
                  <a:cubicBezTo>
                    <a:pt x="8215" y="9311"/>
                    <a:pt x="6499" y="1716"/>
                    <a:pt x="6499" y="1716"/>
                  </a:cubicBezTo>
                  <a:lnTo>
                    <a:pt x="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17"/>
            <p:cNvSpPr/>
            <p:nvPr/>
          </p:nvSpPr>
          <p:spPr>
            <a:xfrm>
              <a:off x="5002090" y="2542048"/>
              <a:ext cx="657259" cy="1720576"/>
            </a:xfrm>
            <a:custGeom>
              <a:avLst/>
              <a:gdLst/>
              <a:ahLst/>
              <a:cxnLst/>
              <a:rect l="l" t="t" r="r" b="b"/>
              <a:pathLst>
                <a:path w="9621" h="25185" extrusionOk="0">
                  <a:moveTo>
                    <a:pt x="7497" y="0"/>
                  </a:moveTo>
                  <a:cubicBezTo>
                    <a:pt x="6915" y="0"/>
                    <a:pt x="5827" y="366"/>
                    <a:pt x="5276" y="1599"/>
                  </a:cubicBezTo>
                  <a:cubicBezTo>
                    <a:pt x="4491" y="3333"/>
                    <a:pt x="3779" y="11658"/>
                    <a:pt x="3213" y="14761"/>
                  </a:cubicBezTo>
                  <a:cubicBezTo>
                    <a:pt x="2647" y="17864"/>
                    <a:pt x="0" y="23122"/>
                    <a:pt x="0" y="23122"/>
                  </a:cubicBezTo>
                  <a:lnTo>
                    <a:pt x="3377" y="25185"/>
                  </a:lnTo>
                  <a:cubicBezTo>
                    <a:pt x="3377" y="25185"/>
                    <a:pt x="7065" y="19672"/>
                    <a:pt x="7868" y="17390"/>
                  </a:cubicBezTo>
                  <a:cubicBezTo>
                    <a:pt x="8525" y="15546"/>
                    <a:pt x="9438" y="11347"/>
                    <a:pt x="9438" y="11347"/>
                  </a:cubicBezTo>
                  <a:cubicBezTo>
                    <a:pt x="9438" y="11347"/>
                    <a:pt x="9621" y="7240"/>
                    <a:pt x="9584" y="6053"/>
                  </a:cubicBezTo>
                  <a:cubicBezTo>
                    <a:pt x="9529" y="4848"/>
                    <a:pt x="7941" y="431"/>
                    <a:pt x="7886" y="139"/>
                  </a:cubicBezTo>
                  <a:cubicBezTo>
                    <a:pt x="7876" y="56"/>
                    <a:pt x="7726" y="0"/>
                    <a:pt x="74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17"/>
            <p:cNvSpPr/>
            <p:nvPr/>
          </p:nvSpPr>
          <p:spPr>
            <a:xfrm>
              <a:off x="5362525" y="1568747"/>
              <a:ext cx="164639" cy="164713"/>
            </a:xfrm>
            <a:custGeom>
              <a:avLst/>
              <a:gdLst/>
              <a:ahLst/>
              <a:cxnLst/>
              <a:rect l="l" t="t" r="r" b="b"/>
              <a:pathLst>
                <a:path w="2410" h="2411" extrusionOk="0">
                  <a:moveTo>
                    <a:pt x="1205" y="1"/>
                  </a:moveTo>
                  <a:cubicBezTo>
                    <a:pt x="529" y="1"/>
                    <a:pt x="0" y="548"/>
                    <a:pt x="0" y="1205"/>
                  </a:cubicBezTo>
                  <a:cubicBezTo>
                    <a:pt x="0" y="1863"/>
                    <a:pt x="529" y="2410"/>
                    <a:pt x="1205" y="2410"/>
                  </a:cubicBezTo>
                  <a:cubicBezTo>
                    <a:pt x="1862" y="2410"/>
                    <a:pt x="2410" y="1863"/>
                    <a:pt x="2410" y="1205"/>
                  </a:cubicBezTo>
                  <a:cubicBezTo>
                    <a:pt x="2410" y="548"/>
                    <a:pt x="1862" y="1"/>
                    <a:pt x="1205" y="1"/>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17"/>
            <p:cNvSpPr/>
            <p:nvPr/>
          </p:nvSpPr>
          <p:spPr>
            <a:xfrm>
              <a:off x="5462267" y="1548799"/>
              <a:ext cx="329278" cy="359077"/>
            </a:xfrm>
            <a:custGeom>
              <a:avLst/>
              <a:gdLst/>
              <a:ahLst/>
              <a:cxnLst/>
              <a:rect l="l" t="t" r="r" b="b"/>
              <a:pathLst>
                <a:path w="4820" h="5256" extrusionOk="0">
                  <a:moveTo>
                    <a:pt x="2880" y="0"/>
                  </a:moveTo>
                  <a:cubicBezTo>
                    <a:pt x="2400" y="0"/>
                    <a:pt x="1909" y="82"/>
                    <a:pt x="1461" y="128"/>
                  </a:cubicBezTo>
                  <a:cubicBezTo>
                    <a:pt x="749" y="201"/>
                    <a:pt x="183" y="1205"/>
                    <a:pt x="73" y="1863"/>
                  </a:cubicBezTo>
                  <a:cubicBezTo>
                    <a:pt x="0" y="2538"/>
                    <a:pt x="110" y="3232"/>
                    <a:pt x="420" y="3852"/>
                  </a:cubicBezTo>
                  <a:cubicBezTo>
                    <a:pt x="603" y="4181"/>
                    <a:pt x="804" y="4491"/>
                    <a:pt x="1041" y="4802"/>
                  </a:cubicBezTo>
                  <a:cubicBezTo>
                    <a:pt x="1150" y="4966"/>
                    <a:pt x="1315" y="5112"/>
                    <a:pt x="1479" y="5221"/>
                  </a:cubicBezTo>
                  <a:cubicBezTo>
                    <a:pt x="1519" y="5246"/>
                    <a:pt x="1560" y="5256"/>
                    <a:pt x="1601" y="5256"/>
                  </a:cubicBezTo>
                  <a:cubicBezTo>
                    <a:pt x="1843" y="5256"/>
                    <a:pt x="2103" y="4903"/>
                    <a:pt x="2337" y="4856"/>
                  </a:cubicBezTo>
                  <a:cubicBezTo>
                    <a:pt x="2684" y="4783"/>
                    <a:pt x="3140" y="4838"/>
                    <a:pt x="3396" y="4583"/>
                  </a:cubicBezTo>
                  <a:cubicBezTo>
                    <a:pt x="4181" y="3816"/>
                    <a:pt x="4710" y="3067"/>
                    <a:pt x="4765" y="1753"/>
                  </a:cubicBezTo>
                  <a:cubicBezTo>
                    <a:pt x="4820" y="840"/>
                    <a:pt x="4400" y="311"/>
                    <a:pt x="3706" y="110"/>
                  </a:cubicBezTo>
                  <a:cubicBezTo>
                    <a:pt x="3442" y="29"/>
                    <a:pt x="3163" y="0"/>
                    <a:pt x="2880"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117"/>
            <p:cNvSpPr/>
            <p:nvPr/>
          </p:nvSpPr>
          <p:spPr>
            <a:xfrm>
              <a:off x="5543290" y="1799451"/>
              <a:ext cx="138543" cy="200853"/>
            </a:xfrm>
            <a:custGeom>
              <a:avLst/>
              <a:gdLst/>
              <a:ahLst/>
              <a:cxnLst/>
              <a:rect l="l" t="t" r="r" b="b"/>
              <a:pathLst>
                <a:path w="2028" h="2940" extrusionOk="0">
                  <a:moveTo>
                    <a:pt x="92" y="1"/>
                  </a:moveTo>
                  <a:lnTo>
                    <a:pt x="1" y="2867"/>
                  </a:lnTo>
                  <a:lnTo>
                    <a:pt x="1918" y="2940"/>
                  </a:lnTo>
                  <a:lnTo>
                    <a:pt x="2027" y="74"/>
                  </a:lnTo>
                  <a:lnTo>
                    <a:pt x="92"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117"/>
            <p:cNvSpPr/>
            <p:nvPr/>
          </p:nvSpPr>
          <p:spPr>
            <a:xfrm>
              <a:off x="5559549" y="1799451"/>
              <a:ext cx="122284" cy="174688"/>
            </a:xfrm>
            <a:custGeom>
              <a:avLst/>
              <a:gdLst/>
              <a:ahLst/>
              <a:cxnLst/>
              <a:rect l="l" t="t" r="r" b="b"/>
              <a:pathLst>
                <a:path w="1790" h="2557" extrusionOk="0">
                  <a:moveTo>
                    <a:pt x="19" y="1"/>
                  </a:moveTo>
                  <a:lnTo>
                    <a:pt x="19" y="1"/>
                  </a:lnTo>
                  <a:cubicBezTo>
                    <a:pt x="0" y="548"/>
                    <a:pt x="110" y="1096"/>
                    <a:pt x="347" y="1589"/>
                  </a:cubicBezTo>
                  <a:cubicBezTo>
                    <a:pt x="639" y="2082"/>
                    <a:pt x="1132" y="2429"/>
                    <a:pt x="1716" y="2557"/>
                  </a:cubicBezTo>
                  <a:lnTo>
                    <a:pt x="1789" y="74"/>
                  </a:lnTo>
                  <a:lnTo>
                    <a:pt x="19" y="1"/>
                  </a:ln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117"/>
            <p:cNvSpPr/>
            <p:nvPr/>
          </p:nvSpPr>
          <p:spPr>
            <a:xfrm>
              <a:off x="5464726" y="1706609"/>
              <a:ext cx="102336" cy="150503"/>
            </a:xfrm>
            <a:custGeom>
              <a:avLst/>
              <a:gdLst/>
              <a:ahLst/>
              <a:cxnLst/>
              <a:rect l="l" t="t" r="r" b="b"/>
              <a:pathLst>
                <a:path w="1498" h="2203" extrusionOk="0">
                  <a:moveTo>
                    <a:pt x="727" y="0"/>
                  </a:moveTo>
                  <a:cubicBezTo>
                    <a:pt x="343" y="0"/>
                    <a:pt x="54" y="529"/>
                    <a:pt x="37" y="885"/>
                  </a:cubicBezTo>
                  <a:cubicBezTo>
                    <a:pt x="1" y="1378"/>
                    <a:pt x="256" y="1853"/>
                    <a:pt x="676" y="2127"/>
                  </a:cubicBezTo>
                  <a:cubicBezTo>
                    <a:pt x="785" y="2179"/>
                    <a:pt x="882" y="2203"/>
                    <a:pt x="967" y="2203"/>
                  </a:cubicBezTo>
                  <a:cubicBezTo>
                    <a:pt x="1326" y="2203"/>
                    <a:pt x="1483" y="1787"/>
                    <a:pt x="1498" y="1360"/>
                  </a:cubicBezTo>
                  <a:cubicBezTo>
                    <a:pt x="1498" y="940"/>
                    <a:pt x="1352" y="191"/>
                    <a:pt x="877" y="27"/>
                  </a:cubicBezTo>
                  <a:cubicBezTo>
                    <a:pt x="826" y="9"/>
                    <a:pt x="775" y="0"/>
                    <a:pt x="727"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117"/>
            <p:cNvSpPr/>
            <p:nvPr/>
          </p:nvSpPr>
          <p:spPr>
            <a:xfrm>
              <a:off x="5522112" y="1572163"/>
              <a:ext cx="263218" cy="354568"/>
            </a:xfrm>
            <a:custGeom>
              <a:avLst/>
              <a:gdLst/>
              <a:ahLst/>
              <a:cxnLst/>
              <a:rect l="l" t="t" r="r" b="b"/>
              <a:pathLst>
                <a:path w="3853" h="5190" extrusionOk="0">
                  <a:moveTo>
                    <a:pt x="1812" y="0"/>
                  </a:moveTo>
                  <a:cubicBezTo>
                    <a:pt x="1267" y="0"/>
                    <a:pt x="726" y="282"/>
                    <a:pt x="439" y="827"/>
                  </a:cubicBezTo>
                  <a:cubicBezTo>
                    <a:pt x="1" y="1612"/>
                    <a:pt x="128" y="2780"/>
                    <a:pt x="439" y="3620"/>
                  </a:cubicBezTo>
                  <a:cubicBezTo>
                    <a:pt x="585" y="4131"/>
                    <a:pt x="913" y="4569"/>
                    <a:pt x="1352" y="4879"/>
                  </a:cubicBezTo>
                  <a:cubicBezTo>
                    <a:pt x="1622" y="5063"/>
                    <a:pt x="1899" y="5190"/>
                    <a:pt x="2179" y="5190"/>
                  </a:cubicBezTo>
                  <a:cubicBezTo>
                    <a:pt x="2371" y="5190"/>
                    <a:pt x="2564" y="5130"/>
                    <a:pt x="2757" y="4989"/>
                  </a:cubicBezTo>
                  <a:cubicBezTo>
                    <a:pt x="3122" y="4697"/>
                    <a:pt x="3378" y="4295"/>
                    <a:pt x="3524" y="3839"/>
                  </a:cubicBezTo>
                  <a:cubicBezTo>
                    <a:pt x="3852" y="2853"/>
                    <a:pt x="3670" y="1448"/>
                    <a:pt x="3049" y="608"/>
                  </a:cubicBezTo>
                  <a:cubicBezTo>
                    <a:pt x="2732" y="199"/>
                    <a:pt x="2271" y="0"/>
                    <a:pt x="1812"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117"/>
            <p:cNvSpPr/>
            <p:nvPr/>
          </p:nvSpPr>
          <p:spPr>
            <a:xfrm>
              <a:off x="5512137" y="1729154"/>
              <a:ext cx="27531" cy="64150"/>
            </a:xfrm>
            <a:custGeom>
              <a:avLst/>
              <a:gdLst/>
              <a:ahLst/>
              <a:cxnLst/>
              <a:rect l="l" t="t" r="r" b="b"/>
              <a:pathLst>
                <a:path w="403" h="939" extrusionOk="0">
                  <a:moveTo>
                    <a:pt x="81" y="0"/>
                  </a:moveTo>
                  <a:cubicBezTo>
                    <a:pt x="55" y="0"/>
                    <a:pt x="32" y="17"/>
                    <a:pt x="19" y="44"/>
                  </a:cubicBezTo>
                  <a:cubicBezTo>
                    <a:pt x="1" y="62"/>
                    <a:pt x="19" y="99"/>
                    <a:pt x="37" y="135"/>
                  </a:cubicBezTo>
                  <a:cubicBezTo>
                    <a:pt x="201" y="227"/>
                    <a:pt x="256" y="537"/>
                    <a:pt x="165" y="866"/>
                  </a:cubicBezTo>
                  <a:cubicBezTo>
                    <a:pt x="147" y="902"/>
                    <a:pt x="165" y="939"/>
                    <a:pt x="201" y="939"/>
                  </a:cubicBezTo>
                  <a:lnTo>
                    <a:pt x="220" y="939"/>
                  </a:lnTo>
                  <a:cubicBezTo>
                    <a:pt x="238" y="939"/>
                    <a:pt x="274" y="920"/>
                    <a:pt x="274" y="902"/>
                  </a:cubicBezTo>
                  <a:cubicBezTo>
                    <a:pt x="402" y="519"/>
                    <a:pt x="329" y="135"/>
                    <a:pt x="110" y="8"/>
                  </a:cubicBezTo>
                  <a:cubicBezTo>
                    <a:pt x="100" y="3"/>
                    <a:pt x="91" y="0"/>
                    <a:pt x="81"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117"/>
            <p:cNvSpPr/>
            <p:nvPr/>
          </p:nvSpPr>
          <p:spPr>
            <a:xfrm>
              <a:off x="5500934" y="1748009"/>
              <a:ext cx="34362" cy="11614"/>
            </a:xfrm>
            <a:custGeom>
              <a:avLst/>
              <a:gdLst/>
              <a:ahLst/>
              <a:cxnLst/>
              <a:rect l="l" t="t" r="r" b="b"/>
              <a:pathLst>
                <a:path w="503" h="170" extrusionOk="0">
                  <a:moveTo>
                    <a:pt x="256" y="1"/>
                  </a:moveTo>
                  <a:cubicBezTo>
                    <a:pt x="187" y="1"/>
                    <a:pt x="119" y="14"/>
                    <a:pt x="55" y="42"/>
                  </a:cubicBezTo>
                  <a:cubicBezTo>
                    <a:pt x="19" y="60"/>
                    <a:pt x="0" y="97"/>
                    <a:pt x="19" y="133"/>
                  </a:cubicBezTo>
                  <a:cubicBezTo>
                    <a:pt x="19" y="151"/>
                    <a:pt x="55" y="170"/>
                    <a:pt x="73" y="170"/>
                  </a:cubicBezTo>
                  <a:lnTo>
                    <a:pt x="92" y="170"/>
                  </a:lnTo>
                  <a:cubicBezTo>
                    <a:pt x="142" y="140"/>
                    <a:pt x="198" y="126"/>
                    <a:pt x="253" y="126"/>
                  </a:cubicBezTo>
                  <a:cubicBezTo>
                    <a:pt x="298" y="126"/>
                    <a:pt x="343" y="135"/>
                    <a:pt x="384" y="151"/>
                  </a:cubicBezTo>
                  <a:cubicBezTo>
                    <a:pt x="392" y="157"/>
                    <a:pt x="402" y="160"/>
                    <a:pt x="411" y="160"/>
                  </a:cubicBezTo>
                  <a:cubicBezTo>
                    <a:pt x="458" y="160"/>
                    <a:pt x="503" y="88"/>
                    <a:pt x="457" y="42"/>
                  </a:cubicBezTo>
                  <a:cubicBezTo>
                    <a:pt x="393" y="14"/>
                    <a:pt x="324" y="1"/>
                    <a:pt x="256" y="1"/>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17"/>
            <p:cNvSpPr/>
            <p:nvPr/>
          </p:nvSpPr>
          <p:spPr>
            <a:xfrm>
              <a:off x="5604432" y="1762082"/>
              <a:ext cx="44951" cy="20017"/>
            </a:xfrm>
            <a:custGeom>
              <a:avLst/>
              <a:gdLst/>
              <a:ahLst/>
              <a:cxnLst/>
              <a:rect l="l" t="t" r="r" b="b"/>
              <a:pathLst>
                <a:path w="658" h="293" extrusionOk="0">
                  <a:moveTo>
                    <a:pt x="329" y="0"/>
                  </a:moveTo>
                  <a:cubicBezTo>
                    <a:pt x="147" y="0"/>
                    <a:pt x="0" y="73"/>
                    <a:pt x="0" y="164"/>
                  </a:cubicBezTo>
                  <a:cubicBezTo>
                    <a:pt x="0" y="237"/>
                    <a:pt x="165" y="292"/>
                    <a:pt x="347" y="292"/>
                  </a:cubicBezTo>
                  <a:cubicBezTo>
                    <a:pt x="530" y="292"/>
                    <a:pt x="658" y="219"/>
                    <a:pt x="658" y="146"/>
                  </a:cubicBezTo>
                  <a:cubicBezTo>
                    <a:pt x="658" y="55"/>
                    <a:pt x="512" y="0"/>
                    <a:pt x="329"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17"/>
            <p:cNvSpPr/>
            <p:nvPr/>
          </p:nvSpPr>
          <p:spPr>
            <a:xfrm>
              <a:off x="5715446" y="1766864"/>
              <a:ext cx="44951" cy="19129"/>
            </a:xfrm>
            <a:custGeom>
              <a:avLst/>
              <a:gdLst/>
              <a:ahLst/>
              <a:cxnLst/>
              <a:rect l="l" t="t" r="r" b="b"/>
              <a:pathLst>
                <a:path w="658" h="280" extrusionOk="0">
                  <a:moveTo>
                    <a:pt x="385" y="0"/>
                  </a:moveTo>
                  <a:cubicBezTo>
                    <a:pt x="367" y="0"/>
                    <a:pt x="348" y="1"/>
                    <a:pt x="329" y="3"/>
                  </a:cubicBezTo>
                  <a:cubicBezTo>
                    <a:pt x="146" y="3"/>
                    <a:pt x="0" y="58"/>
                    <a:pt x="0" y="149"/>
                  </a:cubicBezTo>
                  <a:cubicBezTo>
                    <a:pt x="0" y="215"/>
                    <a:pt x="117" y="280"/>
                    <a:pt x="272" y="280"/>
                  </a:cubicBezTo>
                  <a:cubicBezTo>
                    <a:pt x="291" y="280"/>
                    <a:pt x="310" y="279"/>
                    <a:pt x="329" y="277"/>
                  </a:cubicBezTo>
                  <a:cubicBezTo>
                    <a:pt x="511" y="277"/>
                    <a:pt x="657" y="204"/>
                    <a:pt x="657" y="131"/>
                  </a:cubicBezTo>
                  <a:cubicBezTo>
                    <a:pt x="657" y="66"/>
                    <a:pt x="541" y="0"/>
                    <a:pt x="385"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117"/>
            <p:cNvSpPr/>
            <p:nvPr/>
          </p:nvSpPr>
          <p:spPr>
            <a:xfrm>
              <a:off x="5494717" y="1538893"/>
              <a:ext cx="236985" cy="220734"/>
            </a:xfrm>
            <a:custGeom>
              <a:avLst/>
              <a:gdLst/>
              <a:ahLst/>
              <a:cxnLst/>
              <a:rect l="l" t="t" r="r" b="b"/>
              <a:pathLst>
                <a:path w="3469" h="3231" extrusionOk="0">
                  <a:moveTo>
                    <a:pt x="2217" y="0"/>
                  </a:moveTo>
                  <a:cubicBezTo>
                    <a:pt x="1907" y="0"/>
                    <a:pt x="1596" y="42"/>
                    <a:pt x="1351" y="91"/>
                  </a:cubicBezTo>
                  <a:cubicBezTo>
                    <a:pt x="913" y="200"/>
                    <a:pt x="548" y="492"/>
                    <a:pt x="347" y="894"/>
                  </a:cubicBezTo>
                  <a:cubicBezTo>
                    <a:pt x="183" y="1186"/>
                    <a:pt x="73" y="1515"/>
                    <a:pt x="37" y="1862"/>
                  </a:cubicBezTo>
                  <a:cubicBezTo>
                    <a:pt x="18" y="2026"/>
                    <a:pt x="0" y="2208"/>
                    <a:pt x="0" y="2373"/>
                  </a:cubicBezTo>
                  <a:lnTo>
                    <a:pt x="0" y="2957"/>
                  </a:lnTo>
                  <a:cubicBezTo>
                    <a:pt x="55" y="2811"/>
                    <a:pt x="201" y="2573"/>
                    <a:pt x="365" y="2573"/>
                  </a:cubicBezTo>
                  <a:cubicBezTo>
                    <a:pt x="566" y="2592"/>
                    <a:pt x="639" y="2646"/>
                    <a:pt x="730" y="2866"/>
                  </a:cubicBezTo>
                  <a:cubicBezTo>
                    <a:pt x="730" y="2866"/>
                    <a:pt x="785" y="3048"/>
                    <a:pt x="785" y="3066"/>
                  </a:cubicBezTo>
                  <a:cubicBezTo>
                    <a:pt x="822" y="3176"/>
                    <a:pt x="876" y="3176"/>
                    <a:pt x="1059" y="3231"/>
                  </a:cubicBezTo>
                  <a:cubicBezTo>
                    <a:pt x="1084" y="1427"/>
                    <a:pt x="2102" y="1148"/>
                    <a:pt x="2730" y="1148"/>
                  </a:cubicBezTo>
                  <a:cubicBezTo>
                    <a:pt x="3011" y="1148"/>
                    <a:pt x="3213" y="1204"/>
                    <a:pt x="3213" y="1204"/>
                  </a:cubicBezTo>
                  <a:cubicBezTo>
                    <a:pt x="3268" y="456"/>
                    <a:pt x="3469" y="419"/>
                    <a:pt x="3231" y="255"/>
                  </a:cubicBezTo>
                  <a:cubicBezTo>
                    <a:pt x="2979" y="64"/>
                    <a:pt x="2599" y="0"/>
                    <a:pt x="2217"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117"/>
            <p:cNvSpPr/>
            <p:nvPr/>
          </p:nvSpPr>
          <p:spPr>
            <a:xfrm>
              <a:off x="5590701" y="1543744"/>
              <a:ext cx="212118" cy="172228"/>
            </a:xfrm>
            <a:custGeom>
              <a:avLst/>
              <a:gdLst/>
              <a:ahLst/>
              <a:cxnLst/>
              <a:rect l="l" t="t" r="r" b="b"/>
              <a:pathLst>
                <a:path w="3105" h="2521" extrusionOk="0">
                  <a:moveTo>
                    <a:pt x="1109" y="0"/>
                  </a:moveTo>
                  <a:cubicBezTo>
                    <a:pt x="898" y="0"/>
                    <a:pt x="701" y="40"/>
                    <a:pt x="585" y="148"/>
                  </a:cubicBezTo>
                  <a:cubicBezTo>
                    <a:pt x="1" y="713"/>
                    <a:pt x="1224" y="1024"/>
                    <a:pt x="1534" y="1079"/>
                  </a:cubicBezTo>
                  <a:cubicBezTo>
                    <a:pt x="2064" y="1170"/>
                    <a:pt x="2356" y="1535"/>
                    <a:pt x="2648" y="2521"/>
                  </a:cubicBezTo>
                  <a:cubicBezTo>
                    <a:pt x="2958" y="1864"/>
                    <a:pt x="3104" y="659"/>
                    <a:pt x="1881" y="148"/>
                  </a:cubicBezTo>
                  <a:cubicBezTo>
                    <a:pt x="1712" y="74"/>
                    <a:pt x="1398" y="0"/>
                    <a:pt x="1109"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117"/>
            <p:cNvSpPr/>
            <p:nvPr/>
          </p:nvSpPr>
          <p:spPr>
            <a:xfrm>
              <a:off x="5664277" y="1820971"/>
              <a:ext cx="47752" cy="18446"/>
            </a:xfrm>
            <a:custGeom>
              <a:avLst/>
              <a:gdLst/>
              <a:ahLst/>
              <a:cxnLst/>
              <a:rect l="l" t="t" r="r" b="b"/>
              <a:pathLst>
                <a:path w="699" h="270" extrusionOk="0">
                  <a:moveTo>
                    <a:pt x="76" y="1"/>
                  </a:moveTo>
                  <a:cubicBezTo>
                    <a:pt x="60" y="1"/>
                    <a:pt x="46" y="5"/>
                    <a:pt x="37" y="14"/>
                  </a:cubicBezTo>
                  <a:cubicBezTo>
                    <a:pt x="1" y="51"/>
                    <a:pt x="1" y="87"/>
                    <a:pt x="37" y="106"/>
                  </a:cubicBezTo>
                  <a:cubicBezTo>
                    <a:pt x="110" y="197"/>
                    <a:pt x="238" y="252"/>
                    <a:pt x="366" y="270"/>
                  </a:cubicBezTo>
                  <a:cubicBezTo>
                    <a:pt x="475" y="270"/>
                    <a:pt x="567" y="233"/>
                    <a:pt x="658" y="160"/>
                  </a:cubicBezTo>
                  <a:cubicBezTo>
                    <a:pt x="698" y="106"/>
                    <a:pt x="659" y="42"/>
                    <a:pt x="613" y="42"/>
                  </a:cubicBezTo>
                  <a:cubicBezTo>
                    <a:pt x="598" y="42"/>
                    <a:pt x="581" y="50"/>
                    <a:pt x="567" y="69"/>
                  </a:cubicBezTo>
                  <a:cubicBezTo>
                    <a:pt x="512" y="116"/>
                    <a:pt x="444" y="140"/>
                    <a:pt x="375" y="140"/>
                  </a:cubicBezTo>
                  <a:cubicBezTo>
                    <a:pt x="283" y="140"/>
                    <a:pt x="191" y="98"/>
                    <a:pt x="129" y="14"/>
                  </a:cubicBezTo>
                  <a:cubicBezTo>
                    <a:pt x="110" y="5"/>
                    <a:pt x="92" y="1"/>
                    <a:pt x="76" y="1"/>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17"/>
            <p:cNvSpPr/>
            <p:nvPr/>
          </p:nvSpPr>
          <p:spPr>
            <a:xfrm>
              <a:off x="5545817" y="1487383"/>
              <a:ext cx="234525" cy="137455"/>
            </a:xfrm>
            <a:custGeom>
              <a:avLst/>
              <a:gdLst/>
              <a:ahLst/>
              <a:cxnLst/>
              <a:rect l="l" t="t" r="r" b="b"/>
              <a:pathLst>
                <a:path w="3433" h="2012" extrusionOk="0">
                  <a:moveTo>
                    <a:pt x="1561" y="1"/>
                  </a:moveTo>
                  <a:cubicBezTo>
                    <a:pt x="544" y="1"/>
                    <a:pt x="0" y="334"/>
                    <a:pt x="0" y="334"/>
                  </a:cubicBezTo>
                  <a:lnTo>
                    <a:pt x="147" y="1776"/>
                  </a:lnTo>
                  <a:cubicBezTo>
                    <a:pt x="675" y="1957"/>
                    <a:pt x="1267" y="2012"/>
                    <a:pt x="1789" y="2012"/>
                  </a:cubicBezTo>
                  <a:cubicBezTo>
                    <a:pt x="2582" y="2012"/>
                    <a:pt x="3213" y="1885"/>
                    <a:pt x="3213" y="1885"/>
                  </a:cubicBezTo>
                  <a:cubicBezTo>
                    <a:pt x="3359" y="1374"/>
                    <a:pt x="3432" y="863"/>
                    <a:pt x="3432" y="334"/>
                  </a:cubicBezTo>
                  <a:cubicBezTo>
                    <a:pt x="2696" y="84"/>
                    <a:pt x="2069" y="1"/>
                    <a:pt x="1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17"/>
            <p:cNvSpPr/>
            <p:nvPr/>
          </p:nvSpPr>
          <p:spPr>
            <a:xfrm>
              <a:off x="5714148" y="2344477"/>
              <a:ext cx="68" cy="68"/>
            </a:xfrm>
            <a:custGeom>
              <a:avLst/>
              <a:gdLst/>
              <a:ahLst/>
              <a:cxnLst/>
              <a:rect l="l" t="t" r="r" b="b"/>
              <a:pathLst>
                <a:path w="1" h="1" extrusionOk="0">
                  <a:moveTo>
                    <a:pt x="1" y="0"/>
                  </a:move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117"/>
            <p:cNvSpPr/>
            <p:nvPr/>
          </p:nvSpPr>
          <p:spPr>
            <a:xfrm>
              <a:off x="5666805" y="2540271"/>
              <a:ext cx="25003" cy="25004"/>
            </a:xfrm>
            <a:custGeom>
              <a:avLst/>
              <a:gdLst/>
              <a:ahLst/>
              <a:cxnLst/>
              <a:rect l="l" t="t" r="r" b="b"/>
              <a:pathLst>
                <a:path w="366" h="366" extrusionOk="0">
                  <a:moveTo>
                    <a:pt x="183" y="0"/>
                  </a:moveTo>
                  <a:cubicBezTo>
                    <a:pt x="92" y="0"/>
                    <a:pt x="0" y="92"/>
                    <a:pt x="0" y="183"/>
                  </a:cubicBezTo>
                  <a:cubicBezTo>
                    <a:pt x="0" y="274"/>
                    <a:pt x="92" y="365"/>
                    <a:pt x="183" y="365"/>
                  </a:cubicBezTo>
                  <a:cubicBezTo>
                    <a:pt x="292" y="365"/>
                    <a:pt x="365" y="274"/>
                    <a:pt x="365" y="183"/>
                  </a:cubicBezTo>
                  <a:cubicBezTo>
                    <a:pt x="365" y="92"/>
                    <a:pt x="292" y="0"/>
                    <a:pt x="183" y="0"/>
                  </a:cubicBezTo>
                  <a:close/>
                </a:path>
              </a:pathLst>
            </a:custGeom>
            <a:solidFill>
              <a:srgbClr val="D5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117"/>
            <p:cNvSpPr/>
            <p:nvPr/>
          </p:nvSpPr>
          <p:spPr>
            <a:xfrm>
              <a:off x="5724122" y="2263386"/>
              <a:ext cx="116067" cy="34979"/>
            </a:xfrm>
            <a:custGeom>
              <a:avLst/>
              <a:gdLst/>
              <a:ahLst/>
              <a:cxnLst/>
              <a:rect l="l" t="t" r="r" b="b"/>
              <a:pathLst>
                <a:path w="1699" h="512" extrusionOk="0">
                  <a:moveTo>
                    <a:pt x="56" y="1"/>
                  </a:moveTo>
                  <a:cubicBezTo>
                    <a:pt x="19" y="1"/>
                    <a:pt x="1" y="19"/>
                    <a:pt x="1" y="37"/>
                  </a:cubicBezTo>
                  <a:lnTo>
                    <a:pt x="1" y="475"/>
                  </a:lnTo>
                  <a:cubicBezTo>
                    <a:pt x="1" y="494"/>
                    <a:pt x="19" y="512"/>
                    <a:pt x="56" y="512"/>
                  </a:cubicBezTo>
                  <a:lnTo>
                    <a:pt x="1662" y="512"/>
                  </a:lnTo>
                  <a:cubicBezTo>
                    <a:pt x="1680" y="512"/>
                    <a:pt x="1699" y="494"/>
                    <a:pt x="1699" y="475"/>
                  </a:cubicBezTo>
                  <a:lnTo>
                    <a:pt x="1699" y="37"/>
                  </a:lnTo>
                  <a:cubicBezTo>
                    <a:pt x="1699" y="19"/>
                    <a:pt x="1680" y="1"/>
                    <a:pt x="1662" y="1"/>
                  </a:cubicBezTo>
                  <a:close/>
                </a:path>
              </a:pathLst>
            </a:custGeom>
            <a:solidFill>
              <a:srgbClr val="EAEB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117"/>
            <p:cNvSpPr/>
            <p:nvPr/>
          </p:nvSpPr>
          <p:spPr>
            <a:xfrm>
              <a:off x="5417383" y="1951591"/>
              <a:ext cx="471442" cy="285704"/>
            </a:xfrm>
            <a:custGeom>
              <a:avLst/>
              <a:gdLst/>
              <a:ahLst/>
              <a:cxnLst/>
              <a:rect l="l" t="t" r="r" b="b"/>
              <a:pathLst>
                <a:path w="6901" h="4182" extrusionOk="0">
                  <a:moveTo>
                    <a:pt x="2227" y="1"/>
                  </a:moveTo>
                  <a:lnTo>
                    <a:pt x="0" y="421"/>
                  </a:lnTo>
                  <a:lnTo>
                    <a:pt x="365" y="4181"/>
                  </a:lnTo>
                  <a:lnTo>
                    <a:pt x="4126" y="4181"/>
                  </a:lnTo>
                  <a:lnTo>
                    <a:pt x="6901" y="1626"/>
                  </a:lnTo>
                  <a:lnTo>
                    <a:pt x="3925"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117"/>
            <p:cNvSpPr/>
            <p:nvPr/>
          </p:nvSpPr>
          <p:spPr>
            <a:xfrm>
              <a:off x="5282322" y="1966757"/>
              <a:ext cx="675089" cy="942645"/>
            </a:xfrm>
            <a:custGeom>
              <a:avLst/>
              <a:gdLst/>
              <a:ahLst/>
              <a:cxnLst/>
              <a:rect l="l" t="t" r="r" b="b"/>
              <a:pathLst>
                <a:path w="9882" h="13798" extrusionOk="0">
                  <a:moveTo>
                    <a:pt x="1621" y="1"/>
                  </a:moveTo>
                  <a:cubicBezTo>
                    <a:pt x="1298" y="1"/>
                    <a:pt x="834" y="44"/>
                    <a:pt x="663" y="272"/>
                  </a:cubicBezTo>
                  <a:cubicBezTo>
                    <a:pt x="462" y="546"/>
                    <a:pt x="499" y="947"/>
                    <a:pt x="499" y="1276"/>
                  </a:cubicBezTo>
                  <a:cubicBezTo>
                    <a:pt x="499" y="1696"/>
                    <a:pt x="499" y="2116"/>
                    <a:pt x="480" y="2554"/>
                  </a:cubicBezTo>
                  <a:cubicBezTo>
                    <a:pt x="426" y="4708"/>
                    <a:pt x="225" y="6880"/>
                    <a:pt x="97" y="9034"/>
                  </a:cubicBezTo>
                  <a:cubicBezTo>
                    <a:pt x="42" y="10093"/>
                    <a:pt x="24" y="11170"/>
                    <a:pt x="24" y="12229"/>
                  </a:cubicBezTo>
                  <a:cubicBezTo>
                    <a:pt x="24" y="13037"/>
                    <a:pt x="0" y="13797"/>
                    <a:pt x="505" y="13797"/>
                  </a:cubicBezTo>
                  <a:cubicBezTo>
                    <a:pt x="627" y="13797"/>
                    <a:pt x="781" y="13753"/>
                    <a:pt x="973" y="13653"/>
                  </a:cubicBezTo>
                  <a:cubicBezTo>
                    <a:pt x="1080" y="13602"/>
                    <a:pt x="1765" y="13584"/>
                    <a:pt x="2700" y="13584"/>
                  </a:cubicBezTo>
                  <a:cubicBezTo>
                    <a:pt x="5129" y="13584"/>
                    <a:pt x="9243" y="13708"/>
                    <a:pt x="9243" y="13708"/>
                  </a:cubicBezTo>
                  <a:cubicBezTo>
                    <a:pt x="9243" y="13708"/>
                    <a:pt x="9254" y="13713"/>
                    <a:pt x="9273" y="13713"/>
                  </a:cubicBezTo>
                  <a:cubicBezTo>
                    <a:pt x="9394" y="13713"/>
                    <a:pt x="9817" y="13496"/>
                    <a:pt x="9644" y="10349"/>
                  </a:cubicBezTo>
                  <a:cubicBezTo>
                    <a:pt x="9590" y="9308"/>
                    <a:pt x="9882" y="8304"/>
                    <a:pt x="9772" y="7264"/>
                  </a:cubicBezTo>
                  <a:cubicBezTo>
                    <a:pt x="9717" y="6716"/>
                    <a:pt x="9644" y="6205"/>
                    <a:pt x="9626" y="5675"/>
                  </a:cubicBezTo>
                  <a:cubicBezTo>
                    <a:pt x="9626" y="5128"/>
                    <a:pt x="9663" y="4580"/>
                    <a:pt x="9754" y="4032"/>
                  </a:cubicBezTo>
                  <a:cubicBezTo>
                    <a:pt x="9827" y="3028"/>
                    <a:pt x="9809" y="2006"/>
                    <a:pt x="9681" y="1002"/>
                  </a:cubicBezTo>
                  <a:cubicBezTo>
                    <a:pt x="9097" y="746"/>
                    <a:pt x="7892" y="345"/>
                    <a:pt x="7892" y="345"/>
                  </a:cubicBezTo>
                  <a:lnTo>
                    <a:pt x="4752" y="3211"/>
                  </a:lnTo>
                  <a:lnTo>
                    <a:pt x="1959" y="16"/>
                  </a:lnTo>
                  <a:cubicBezTo>
                    <a:pt x="1959" y="16"/>
                    <a:pt x="1815" y="1"/>
                    <a:pt x="1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117"/>
            <p:cNvSpPr/>
            <p:nvPr/>
          </p:nvSpPr>
          <p:spPr>
            <a:xfrm>
              <a:off x="5863829" y="2363196"/>
              <a:ext cx="195859" cy="245738"/>
            </a:xfrm>
            <a:custGeom>
              <a:avLst/>
              <a:gdLst/>
              <a:ahLst/>
              <a:cxnLst/>
              <a:rect l="l" t="t" r="r" b="b"/>
              <a:pathLst>
                <a:path w="2867" h="3597" extrusionOk="0">
                  <a:moveTo>
                    <a:pt x="2155" y="0"/>
                  </a:moveTo>
                  <a:cubicBezTo>
                    <a:pt x="1662" y="55"/>
                    <a:pt x="1169" y="110"/>
                    <a:pt x="676" y="164"/>
                  </a:cubicBezTo>
                  <a:cubicBezTo>
                    <a:pt x="493" y="183"/>
                    <a:pt x="1" y="146"/>
                    <a:pt x="1" y="402"/>
                  </a:cubicBezTo>
                  <a:cubicBezTo>
                    <a:pt x="37" y="584"/>
                    <a:pt x="92" y="785"/>
                    <a:pt x="165" y="968"/>
                  </a:cubicBezTo>
                  <a:cubicBezTo>
                    <a:pt x="220" y="1132"/>
                    <a:pt x="293" y="1314"/>
                    <a:pt x="366" y="1497"/>
                  </a:cubicBezTo>
                  <a:cubicBezTo>
                    <a:pt x="493" y="1844"/>
                    <a:pt x="621" y="2172"/>
                    <a:pt x="767" y="2519"/>
                  </a:cubicBezTo>
                  <a:cubicBezTo>
                    <a:pt x="954" y="3011"/>
                    <a:pt x="1266" y="3440"/>
                    <a:pt x="1851" y="3440"/>
                  </a:cubicBezTo>
                  <a:cubicBezTo>
                    <a:pt x="1896" y="3440"/>
                    <a:pt x="1942" y="3437"/>
                    <a:pt x="1990" y="3432"/>
                  </a:cubicBezTo>
                  <a:cubicBezTo>
                    <a:pt x="2002" y="3431"/>
                    <a:pt x="2011" y="3430"/>
                    <a:pt x="2016" y="3430"/>
                  </a:cubicBezTo>
                  <a:cubicBezTo>
                    <a:pt x="2110" y="3430"/>
                    <a:pt x="1489" y="3562"/>
                    <a:pt x="1936" y="3596"/>
                  </a:cubicBezTo>
                  <a:cubicBezTo>
                    <a:pt x="2209" y="3596"/>
                    <a:pt x="2483" y="3505"/>
                    <a:pt x="2702" y="3341"/>
                  </a:cubicBezTo>
                  <a:cubicBezTo>
                    <a:pt x="2757" y="3268"/>
                    <a:pt x="2812" y="3176"/>
                    <a:pt x="2812" y="3085"/>
                  </a:cubicBezTo>
                  <a:cubicBezTo>
                    <a:pt x="2867" y="2848"/>
                    <a:pt x="2867" y="2592"/>
                    <a:pt x="2830" y="2337"/>
                  </a:cubicBezTo>
                  <a:cubicBezTo>
                    <a:pt x="2757" y="1953"/>
                    <a:pt x="2648" y="1570"/>
                    <a:pt x="2538" y="1187"/>
                  </a:cubicBezTo>
                  <a:cubicBezTo>
                    <a:pt x="2428" y="822"/>
                    <a:pt x="2319" y="456"/>
                    <a:pt x="2191" y="110"/>
                  </a:cubicBezTo>
                  <a:cubicBezTo>
                    <a:pt x="2228" y="73"/>
                    <a:pt x="2228" y="0"/>
                    <a:pt x="2155"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17"/>
            <p:cNvSpPr/>
            <p:nvPr/>
          </p:nvSpPr>
          <p:spPr>
            <a:xfrm>
              <a:off x="5828919" y="2008977"/>
              <a:ext cx="306871" cy="469000"/>
            </a:xfrm>
            <a:custGeom>
              <a:avLst/>
              <a:gdLst/>
              <a:ahLst/>
              <a:cxnLst/>
              <a:rect l="l" t="t" r="r" b="b"/>
              <a:pathLst>
                <a:path w="4492" h="6865" extrusionOk="0">
                  <a:moveTo>
                    <a:pt x="858" y="1"/>
                  </a:moveTo>
                  <a:cubicBezTo>
                    <a:pt x="858" y="1"/>
                    <a:pt x="968" y="147"/>
                    <a:pt x="950" y="165"/>
                  </a:cubicBezTo>
                  <a:lnTo>
                    <a:pt x="858" y="256"/>
                  </a:lnTo>
                  <a:cubicBezTo>
                    <a:pt x="804" y="311"/>
                    <a:pt x="749" y="384"/>
                    <a:pt x="694" y="439"/>
                  </a:cubicBezTo>
                  <a:cubicBezTo>
                    <a:pt x="365" y="822"/>
                    <a:pt x="165" y="1297"/>
                    <a:pt x="110" y="1790"/>
                  </a:cubicBezTo>
                  <a:cubicBezTo>
                    <a:pt x="19" y="2611"/>
                    <a:pt x="0" y="3433"/>
                    <a:pt x="37" y="4254"/>
                  </a:cubicBezTo>
                  <a:cubicBezTo>
                    <a:pt x="19" y="4966"/>
                    <a:pt x="73" y="5696"/>
                    <a:pt x="183" y="6408"/>
                  </a:cubicBezTo>
                  <a:cubicBezTo>
                    <a:pt x="201" y="6536"/>
                    <a:pt x="238" y="6700"/>
                    <a:pt x="292" y="6865"/>
                  </a:cubicBezTo>
                  <a:cubicBezTo>
                    <a:pt x="530" y="6865"/>
                    <a:pt x="767" y="6846"/>
                    <a:pt x="1023" y="6810"/>
                  </a:cubicBezTo>
                  <a:cubicBezTo>
                    <a:pt x="1370" y="6773"/>
                    <a:pt x="1716" y="6719"/>
                    <a:pt x="2063" y="6700"/>
                  </a:cubicBezTo>
                  <a:cubicBezTo>
                    <a:pt x="2428" y="6664"/>
                    <a:pt x="2793" y="6682"/>
                    <a:pt x="3159" y="6646"/>
                  </a:cubicBezTo>
                  <a:cubicBezTo>
                    <a:pt x="3615" y="6591"/>
                    <a:pt x="4053" y="6445"/>
                    <a:pt x="4491" y="6353"/>
                  </a:cubicBezTo>
                  <a:cubicBezTo>
                    <a:pt x="4436" y="6189"/>
                    <a:pt x="4363" y="6025"/>
                    <a:pt x="4272" y="5879"/>
                  </a:cubicBezTo>
                  <a:cubicBezTo>
                    <a:pt x="4217" y="5733"/>
                    <a:pt x="4181" y="5587"/>
                    <a:pt x="4144" y="5441"/>
                  </a:cubicBezTo>
                  <a:cubicBezTo>
                    <a:pt x="4071" y="5185"/>
                    <a:pt x="3998" y="4911"/>
                    <a:pt x="3907" y="4637"/>
                  </a:cubicBezTo>
                  <a:cubicBezTo>
                    <a:pt x="3816" y="4345"/>
                    <a:pt x="3688" y="4072"/>
                    <a:pt x="3505" y="3816"/>
                  </a:cubicBezTo>
                  <a:cubicBezTo>
                    <a:pt x="3323" y="3560"/>
                    <a:pt x="2593" y="1698"/>
                    <a:pt x="2264" y="1114"/>
                  </a:cubicBezTo>
                  <a:cubicBezTo>
                    <a:pt x="2081" y="767"/>
                    <a:pt x="1826" y="475"/>
                    <a:pt x="1516" y="256"/>
                  </a:cubicBezTo>
                  <a:cubicBezTo>
                    <a:pt x="1297" y="147"/>
                    <a:pt x="1077" y="74"/>
                    <a:pt x="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117"/>
            <p:cNvSpPr/>
            <p:nvPr/>
          </p:nvSpPr>
          <p:spPr>
            <a:xfrm>
              <a:off x="5830832" y="2111451"/>
              <a:ext cx="93796" cy="292194"/>
            </a:xfrm>
            <a:custGeom>
              <a:avLst/>
              <a:gdLst/>
              <a:ahLst/>
              <a:cxnLst/>
              <a:rect l="l" t="t" r="r" b="b"/>
              <a:pathLst>
                <a:path w="1373" h="4277" extrusionOk="0">
                  <a:moveTo>
                    <a:pt x="1313" y="1"/>
                  </a:moveTo>
                  <a:cubicBezTo>
                    <a:pt x="1302" y="1"/>
                    <a:pt x="1292" y="5"/>
                    <a:pt x="1287" y="16"/>
                  </a:cubicBezTo>
                  <a:cubicBezTo>
                    <a:pt x="1122" y="344"/>
                    <a:pt x="995" y="673"/>
                    <a:pt x="885" y="1020"/>
                  </a:cubicBezTo>
                  <a:cubicBezTo>
                    <a:pt x="776" y="1385"/>
                    <a:pt x="684" y="1750"/>
                    <a:pt x="557" y="2115"/>
                  </a:cubicBezTo>
                  <a:cubicBezTo>
                    <a:pt x="411" y="2462"/>
                    <a:pt x="319" y="2827"/>
                    <a:pt x="264" y="3210"/>
                  </a:cubicBezTo>
                  <a:cubicBezTo>
                    <a:pt x="191" y="3539"/>
                    <a:pt x="82" y="3886"/>
                    <a:pt x="27" y="4233"/>
                  </a:cubicBezTo>
                  <a:cubicBezTo>
                    <a:pt x="0" y="4259"/>
                    <a:pt x="23" y="4276"/>
                    <a:pt x="51" y="4276"/>
                  </a:cubicBezTo>
                  <a:cubicBezTo>
                    <a:pt x="61" y="4276"/>
                    <a:pt x="72" y="4274"/>
                    <a:pt x="82" y="4269"/>
                  </a:cubicBezTo>
                  <a:cubicBezTo>
                    <a:pt x="246" y="3959"/>
                    <a:pt x="337" y="3630"/>
                    <a:pt x="374" y="3283"/>
                  </a:cubicBezTo>
                  <a:cubicBezTo>
                    <a:pt x="429" y="2918"/>
                    <a:pt x="520" y="2572"/>
                    <a:pt x="630" y="2243"/>
                  </a:cubicBezTo>
                  <a:cubicBezTo>
                    <a:pt x="776" y="1860"/>
                    <a:pt x="885" y="1476"/>
                    <a:pt x="995" y="1093"/>
                  </a:cubicBezTo>
                  <a:cubicBezTo>
                    <a:pt x="1086" y="746"/>
                    <a:pt x="1232" y="399"/>
                    <a:pt x="1360" y="52"/>
                  </a:cubicBezTo>
                  <a:cubicBezTo>
                    <a:pt x="1373" y="27"/>
                    <a:pt x="1340" y="1"/>
                    <a:pt x="1313" y="1"/>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117"/>
            <p:cNvSpPr/>
            <p:nvPr/>
          </p:nvSpPr>
          <p:spPr>
            <a:xfrm>
              <a:off x="5125537" y="1962863"/>
              <a:ext cx="315615" cy="501382"/>
            </a:xfrm>
            <a:custGeom>
              <a:avLst/>
              <a:gdLst/>
              <a:ahLst/>
              <a:cxnLst/>
              <a:rect l="l" t="t" r="r" b="b"/>
              <a:pathLst>
                <a:path w="4620" h="7339" extrusionOk="0">
                  <a:moveTo>
                    <a:pt x="3816" y="0"/>
                  </a:moveTo>
                  <a:cubicBezTo>
                    <a:pt x="3031" y="165"/>
                    <a:pt x="2410" y="493"/>
                    <a:pt x="2027" y="1150"/>
                  </a:cubicBezTo>
                  <a:cubicBezTo>
                    <a:pt x="1808" y="1497"/>
                    <a:pt x="1662" y="1899"/>
                    <a:pt x="1479" y="2264"/>
                  </a:cubicBezTo>
                  <a:cubicBezTo>
                    <a:pt x="1297" y="2647"/>
                    <a:pt x="1041" y="2976"/>
                    <a:pt x="877" y="3341"/>
                  </a:cubicBezTo>
                  <a:cubicBezTo>
                    <a:pt x="767" y="3651"/>
                    <a:pt x="694" y="3962"/>
                    <a:pt x="639" y="4290"/>
                  </a:cubicBezTo>
                  <a:cubicBezTo>
                    <a:pt x="585" y="4692"/>
                    <a:pt x="493" y="5093"/>
                    <a:pt x="402" y="5477"/>
                  </a:cubicBezTo>
                  <a:cubicBezTo>
                    <a:pt x="311" y="5860"/>
                    <a:pt x="220" y="6243"/>
                    <a:pt x="110" y="6627"/>
                  </a:cubicBezTo>
                  <a:lnTo>
                    <a:pt x="1" y="6992"/>
                  </a:lnTo>
                  <a:cubicBezTo>
                    <a:pt x="347" y="7101"/>
                    <a:pt x="712" y="7156"/>
                    <a:pt x="1078" y="7174"/>
                  </a:cubicBezTo>
                  <a:cubicBezTo>
                    <a:pt x="1447" y="7174"/>
                    <a:pt x="1807" y="7113"/>
                    <a:pt x="2171" y="7113"/>
                  </a:cubicBezTo>
                  <a:cubicBezTo>
                    <a:pt x="2293" y="7113"/>
                    <a:pt x="2415" y="7120"/>
                    <a:pt x="2538" y="7138"/>
                  </a:cubicBezTo>
                  <a:cubicBezTo>
                    <a:pt x="3104" y="7247"/>
                    <a:pt x="3670" y="7321"/>
                    <a:pt x="4254" y="7339"/>
                  </a:cubicBezTo>
                  <a:lnTo>
                    <a:pt x="4327" y="7339"/>
                  </a:lnTo>
                  <a:cubicBezTo>
                    <a:pt x="4546" y="7028"/>
                    <a:pt x="4619" y="6663"/>
                    <a:pt x="4564" y="6316"/>
                  </a:cubicBezTo>
                  <a:cubicBezTo>
                    <a:pt x="4473" y="5586"/>
                    <a:pt x="4199" y="4911"/>
                    <a:pt x="4035" y="4217"/>
                  </a:cubicBezTo>
                  <a:cubicBezTo>
                    <a:pt x="3852" y="3432"/>
                    <a:pt x="3798" y="2647"/>
                    <a:pt x="3871" y="1862"/>
                  </a:cubicBezTo>
                  <a:cubicBezTo>
                    <a:pt x="3925" y="1515"/>
                    <a:pt x="3944" y="1187"/>
                    <a:pt x="3925" y="858"/>
                  </a:cubicBezTo>
                  <a:cubicBezTo>
                    <a:pt x="3907" y="712"/>
                    <a:pt x="3871" y="566"/>
                    <a:pt x="3816" y="438"/>
                  </a:cubicBezTo>
                  <a:cubicBezTo>
                    <a:pt x="3761" y="292"/>
                    <a:pt x="3852" y="0"/>
                    <a:pt x="38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17"/>
            <p:cNvSpPr/>
            <p:nvPr/>
          </p:nvSpPr>
          <p:spPr>
            <a:xfrm>
              <a:off x="5247754" y="2113159"/>
              <a:ext cx="108553" cy="329290"/>
            </a:xfrm>
            <a:custGeom>
              <a:avLst/>
              <a:gdLst/>
              <a:ahLst/>
              <a:cxnLst/>
              <a:rect l="l" t="t" r="r" b="b"/>
              <a:pathLst>
                <a:path w="1589" h="4820" extrusionOk="0">
                  <a:moveTo>
                    <a:pt x="437" y="0"/>
                  </a:moveTo>
                  <a:cubicBezTo>
                    <a:pt x="407" y="0"/>
                    <a:pt x="372" y="28"/>
                    <a:pt x="384" y="64"/>
                  </a:cubicBezTo>
                  <a:cubicBezTo>
                    <a:pt x="512" y="484"/>
                    <a:pt x="731" y="904"/>
                    <a:pt x="840" y="1342"/>
                  </a:cubicBezTo>
                  <a:cubicBezTo>
                    <a:pt x="932" y="1689"/>
                    <a:pt x="859" y="2054"/>
                    <a:pt x="932" y="2401"/>
                  </a:cubicBezTo>
                  <a:cubicBezTo>
                    <a:pt x="603" y="1962"/>
                    <a:pt x="420" y="1415"/>
                    <a:pt x="74" y="1013"/>
                  </a:cubicBezTo>
                  <a:cubicBezTo>
                    <a:pt x="68" y="1003"/>
                    <a:pt x="61" y="998"/>
                    <a:pt x="52" y="998"/>
                  </a:cubicBezTo>
                  <a:cubicBezTo>
                    <a:pt x="29" y="998"/>
                    <a:pt x="1" y="1028"/>
                    <a:pt x="1" y="1068"/>
                  </a:cubicBezTo>
                  <a:cubicBezTo>
                    <a:pt x="147" y="1342"/>
                    <a:pt x="293" y="1616"/>
                    <a:pt x="475" y="1871"/>
                  </a:cubicBezTo>
                  <a:cubicBezTo>
                    <a:pt x="585" y="2090"/>
                    <a:pt x="731" y="2309"/>
                    <a:pt x="895" y="2510"/>
                  </a:cubicBezTo>
                  <a:cubicBezTo>
                    <a:pt x="895" y="2510"/>
                    <a:pt x="895" y="2510"/>
                    <a:pt x="913" y="2528"/>
                  </a:cubicBezTo>
                  <a:lnTo>
                    <a:pt x="950" y="2565"/>
                  </a:lnTo>
                  <a:lnTo>
                    <a:pt x="986" y="2565"/>
                  </a:lnTo>
                  <a:cubicBezTo>
                    <a:pt x="1132" y="2930"/>
                    <a:pt x="1224" y="3332"/>
                    <a:pt x="1278" y="3733"/>
                  </a:cubicBezTo>
                  <a:cubicBezTo>
                    <a:pt x="1297" y="4098"/>
                    <a:pt x="1388" y="4463"/>
                    <a:pt x="1516" y="4792"/>
                  </a:cubicBezTo>
                  <a:cubicBezTo>
                    <a:pt x="1522" y="4812"/>
                    <a:pt x="1534" y="4820"/>
                    <a:pt x="1546" y="4820"/>
                  </a:cubicBezTo>
                  <a:cubicBezTo>
                    <a:pt x="1567" y="4820"/>
                    <a:pt x="1589" y="4797"/>
                    <a:pt x="1589" y="4774"/>
                  </a:cubicBezTo>
                  <a:cubicBezTo>
                    <a:pt x="1516" y="4354"/>
                    <a:pt x="1443" y="3952"/>
                    <a:pt x="1388" y="3551"/>
                  </a:cubicBezTo>
                  <a:cubicBezTo>
                    <a:pt x="1315" y="3167"/>
                    <a:pt x="1205" y="2784"/>
                    <a:pt x="1078" y="2419"/>
                  </a:cubicBezTo>
                  <a:cubicBezTo>
                    <a:pt x="1023" y="2200"/>
                    <a:pt x="1023" y="1962"/>
                    <a:pt x="1041" y="1743"/>
                  </a:cubicBezTo>
                  <a:cubicBezTo>
                    <a:pt x="1023" y="1561"/>
                    <a:pt x="1005" y="1396"/>
                    <a:pt x="950" y="1232"/>
                  </a:cubicBezTo>
                  <a:cubicBezTo>
                    <a:pt x="804" y="812"/>
                    <a:pt x="658" y="411"/>
                    <a:pt x="475" y="27"/>
                  </a:cubicBezTo>
                  <a:cubicBezTo>
                    <a:pt x="469" y="8"/>
                    <a:pt x="454" y="0"/>
                    <a:pt x="437"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17"/>
            <p:cNvSpPr/>
            <p:nvPr/>
          </p:nvSpPr>
          <p:spPr>
            <a:xfrm>
              <a:off x="5461037" y="1913744"/>
              <a:ext cx="525069" cy="557198"/>
            </a:xfrm>
            <a:custGeom>
              <a:avLst/>
              <a:gdLst/>
              <a:ahLst/>
              <a:cxnLst/>
              <a:rect l="l" t="t" r="r" b="b"/>
              <a:pathLst>
                <a:path w="7686" h="8156" extrusionOk="0">
                  <a:moveTo>
                    <a:pt x="3811" y="0"/>
                  </a:moveTo>
                  <a:cubicBezTo>
                    <a:pt x="3692" y="0"/>
                    <a:pt x="3574" y="57"/>
                    <a:pt x="3505" y="172"/>
                  </a:cubicBezTo>
                  <a:lnTo>
                    <a:pt x="110" y="5301"/>
                  </a:lnTo>
                  <a:cubicBezTo>
                    <a:pt x="0" y="5484"/>
                    <a:pt x="37" y="5703"/>
                    <a:pt x="219" y="5812"/>
                  </a:cubicBezTo>
                  <a:lnTo>
                    <a:pt x="3651" y="8094"/>
                  </a:lnTo>
                  <a:cubicBezTo>
                    <a:pt x="3720" y="8135"/>
                    <a:pt x="3793" y="8156"/>
                    <a:pt x="3865" y="8156"/>
                  </a:cubicBezTo>
                  <a:cubicBezTo>
                    <a:pt x="3985" y="8156"/>
                    <a:pt x="4101" y="8099"/>
                    <a:pt x="4181" y="7985"/>
                  </a:cubicBezTo>
                  <a:lnTo>
                    <a:pt x="7576" y="2855"/>
                  </a:lnTo>
                  <a:cubicBezTo>
                    <a:pt x="7686" y="2691"/>
                    <a:pt x="7631" y="2453"/>
                    <a:pt x="7466" y="2344"/>
                  </a:cubicBezTo>
                  <a:lnTo>
                    <a:pt x="4016" y="62"/>
                  </a:lnTo>
                  <a:cubicBezTo>
                    <a:pt x="3955" y="21"/>
                    <a:pt x="3883" y="0"/>
                    <a:pt x="3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17"/>
            <p:cNvSpPr/>
            <p:nvPr/>
          </p:nvSpPr>
          <p:spPr>
            <a:xfrm>
              <a:off x="5461037" y="2071349"/>
              <a:ext cx="525069" cy="400546"/>
            </a:xfrm>
            <a:custGeom>
              <a:avLst/>
              <a:gdLst/>
              <a:ahLst/>
              <a:cxnLst/>
              <a:rect l="l" t="t" r="r" b="b"/>
              <a:pathLst>
                <a:path w="7686" h="5863" extrusionOk="0">
                  <a:moveTo>
                    <a:pt x="7430" y="0"/>
                  </a:moveTo>
                  <a:cubicBezTo>
                    <a:pt x="7430" y="37"/>
                    <a:pt x="7412" y="55"/>
                    <a:pt x="7393" y="73"/>
                  </a:cubicBezTo>
                  <a:lnTo>
                    <a:pt x="3998" y="5221"/>
                  </a:lnTo>
                  <a:cubicBezTo>
                    <a:pt x="3927" y="5327"/>
                    <a:pt x="3803" y="5388"/>
                    <a:pt x="3680" y="5388"/>
                  </a:cubicBezTo>
                  <a:cubicBezTo>
                    <a:pt x="3612" y="5388"/>
                    <a:pt x="3545" y="5370"/>
                    <a:pt x="3487" y="5331"/>
                  </a:cubicBezTo>
                  <a:lnTo>
                    <a:pt x="55" y="3067"/>
                  </a:lnTo>
                  <a:lnTo>
                    <a:pt x="55" y="3067"/>
                  </a:lnTo>
                  <a:cubicBezTo>
                    <a:pt x="0" y="3232"/>
                    <a:pt x="55" y="3414"/>
                    <a:pt x="201" y="3524"/>
                  </a:cubicBezTo>
                  <a:lnTo>
                    <a:pt x="3651" y="5806"/>
                  </a:lnTo>
                  <a:cubicBezTo>
                    <a:pt x="3709" y="5844"/>
                    <a:pt x="3777" y="5863"/>
                    <a:pt x="3844" y="5863"/>
                  </a:cubicBezTo>
                  <a:cubicBezTo>
                    <a:pt x="3968" y="5863"/>
                    <a:pt x="4092" y="5802"/>
                    <a:pt x="4162" y="5696"/>
                  </a:cubicBezTo>
                  <a:lnTo>
                    <a:pt x="7558" y="566"/>
                  </a:lnTo>
                  <a:cubicBezTo>
                    <a:pt x="7686" y="384"/>
                    <a:pt x="7649" y="146"/>
                    <a:pt x="7466" y="19"/>
                  </a:cubicBezTo>
                  <a:lnTo>
                    <a:pt x="7430" y="0"/>
                  </a:lnTo>
                  <a:close/>
                </a:path>
              </a:pathLst>
            </a:custGeom>
            <a:solidFill>
              <a:srgbClr val="070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17"/>
            <p:cNvSpPr/>
            <p:nvPr/>
          </p:nvSpPr>
          <p:spPr>
            <a:xfrm>
              <a:off x="5767776" y="1946126"/>
              <a:ext cx="149746" cy="131511"/>
            </a:xfrm>
            <a:custGeom>
              <a:avLst/>
              <a:gdLst/>
              <a:ahLst/>
              <a:cxnLst/>
              <a:rect l="l" t="t" r="r" b="b"/>
              <a:pathLst>
                <a:path w="2192" h="1925" extrusionOk="0">
                  <a:moveTo>
                    <a:pt x="549" y="154"/>
                  </a:moveTo>
                  <a:lnTo>
                    <a:pt x="2009" y="1121"/>
                  </a:lnTo>
                  <a:lnTo>
                    <a:pt x="1607" y="1742"/>
                  </a:lnTo>
                  <a:lnTo>
                    <a:pt x="147" y="775"/>
                  </a:lnTo>
                  <a:lnTo>
                    <a:pt x="549" y="154"/>
                  </a:lnTo>
                  <a:close/>
                  <a:moveTo>
                    <a:pt x="553" y="0"/>
                  </a:moveTo>
                  <a:cubicBezTo>
                    <a:pt x="529" y="0"/>
                    <a:pt x="507" y="13"/>
                    <a:pt x="494" y="26"/>
                  </a:cubicBezTo>
                  <a:lnTo>
                    <a:pt x="1" y="775"/>
                  </a:lnTo>
                  <a:cubicBezTo>
                    <a:pt x="1" y="793"/>
                    <a:pt x="1" y="811"/>
                    <a:pt x="1" y="829"/>
                  </a:cubicBezTo>
                  <a:cubicBezTo>
                    <a:pt x="1" y="848"/>
                    <a:pt x="19" y="848"/>
                    <a:pt x="37" y="866"/>
                  </a:cubicBezTo>
                  <a:lnTo>
                    <a:pt x="1589" y="1925"/>
                  </a:lnTo>
                  <a:lnTo>
                    <a:pt x="1626" y="1925"/>
                  </a:lnTo>
                  <a:cubicBezTo>
                    <a:pt x="1644" y="1925"/>
                    <a:pt x="1680" y="1906"/>
                    <a:pt x="1680" y="1888"/>
                  </a:cubicBezTo>
                  <a:lnTo>
                    <a:pt x="2173" y="1158"/>
                  </a:lnTo>
                  <a:cubicBezTo>
                    <a:pt x="2192" y="1140"/>
                    <a:pt x="2192" y="1121"/>
                    <a:pt x="2192" y="1103"/>
                  </a:cubicBezTo>
                  <a:cubicBezTo>
                    <a:pt x="2173" y="1085"/>
                    <a:pt x="2173" y="1067"/>
                    <a:pt x="2155" y="1048"/>
                  </a:cubicBezTo>
                  <a:lnTo>
                    <a:pt x="585" y="8"/>
                  </a:lnTo>
                  <a:cubicBezTo>
                    <a:pt x="574" y="3"/>
                    <a:pt x="564" y="0"/>
                    <a:pt x="553" y="0"/>
                  </a:cubicBezTo>
                  <a:close/>
                </a:path>
              </a:pathLst>
            </a:custGeom>
            <a:solidFill>
              <a:srgbClr val="001F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17"/>
            <p:cNvSpPr/>
            <p:nvPr/>
          </p:nvSpPr>
          <p:spPr>
            <a:xfrm>
              <a:off x="5625610" y="1813797"/>
              <a:ext cx="78631" cy="27805"/>
            </a:xfrm>
            <a:custGeom>
              <a:avLst/>
              <a:gdLst/>
              <a:ahLst/>
              <a:cxnLst/>
              <a:rect l="l" t="t" r="r" b="b"/>
              <a:pathLst>
                <a:path w="1151" h="407" extrusionOk="0">
                  <a:moveTo>
                    <a:pt x="1066" y="1"/>
                  </a:moveTo>
                  <a:cubicBezTo>
                    <a:pt x="1037" y="1"/>
                    <a:pt x="1005" y="10"/>
                    <a:pt x="987" y="10"/>
                  </a:cubicBezTo>
                  <a:cubicBezTo>
                    <a:pt x="658" y="10"/>
                    <a:pt x="311" y="28"/>
                    <a:pt x="1" y="65"/>
                  </a:cubicBezTo>
                  <a:cubicBezTo>
                    <a:pt x="155" y="290"/>
                    <a:pt x="401" y="407"/>
                    <a:pt x="629" y="407"/>
                  </a:cubicBezTo>
                  <a:cubicBezTo>
                    <a:pt x="807" y="407"/>
                    <a:pt x="974" y="336"/>
                    <a:pt x="1078" y="192"/>
                  </a:cubicBezTo>
                  <a:cubicBezTo>
                    <a:pt x="1114" y="138"/>
                    <a:pt x="1151" y="101"/>
                    <a:pt x="1133" y="46"/>
                  </a:cubicBezTo>
                  <a:cubicBezTo>
                    <a:pt x="1124" y="10"/>
                    <a:pt x="1096" y="1"/>
                    <a:pt x="1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17"/>
            <p:cNvSpPr/>
            <p:nvPr/>
          </p:nvSpPr>
          <p:spPr>
            <a:xfrm>
              <a:off x="5586944" y="1692195"/>
              <a:ext cx="61210" cy="20085"/>
            </a:xfrm>
            <a:custGeom>
              <a:avLst/>
              <a:gdLst/>
              <a:ahLst/>
              <a:cxnLst/>
              <a:rect l="l" t="t" r="r" b="b"/>
              <a:pathLst>
                <a:path w="896" h="294" extrusionOk="0">
                  <a:moveTo>
                    <a:pt x="676" y="1"/>
                  </a:moveTo>
                  <a:cubicBezTo>
                    <a:pt x="512" y="1"/>
                    <a:pt x="348" y="19"/>
                    <a:pt x="202" y="37"/>
                  </a:cubicBezTo>
                  <a:cubicBezTo>
                    <a:pt x="92" y="37"/>
                    <a:pt x="1" y="56"/>
                    <a:pt x="1" y="183"/>
                  </a:cubicBezTo>
                  <a:cubicBezTo>
                    <a:pt x="1" y="283"/>
                    <a:pt x="78" y="294"/>
                    <a:pt x="164" y="294"/>
                  </a:cubicBezTo>
                  <a:cubicBezTo>
                    <a:pt x="189" y="294"/>
                    <a:pt x="214" y="293"/>
                    <a:pt x="238" y="293"/>
                  </a:cubicBezTo>
                  <a:cubicBezTo>
                    <a:pt x="384" y="293"/>
                    <a:pt x="549" y="293"/>
                    <a:pt x="695" y="275"/>
                  </a:cubicBezTo>
                  <a:cubicBezTo>
                    <a:pt x="786" y="275"/>
                    <a:pt x="895" y="275"/>
                    <a:pt x="877" y="129"/>
                  </a:cubicBezTo>
                  <a:cubicBezTo>
                    <a:pt x="877" y="1"/>
                    <a:pt x="768" y="1"/>
                    <a:pt x="676"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17"/>
            <p:cNvSpPr/>
            <p:nvPr/>
          </p:nvSpPr>
          <p:spPr>
            <a:xfrm>
              <a:off x="5694200" y="1691990"/>
              <a:ext cx="45020" cy="18992"/>
            </a:xfrm>
            <a:custGeom>
              <a:avLst/>
              <a:gdLst/>
              <a:ahLst/>
              <a:cxnLst/>
              <a:rect l="l" t="t" r="r" b="b"/>
              <a:pathLst>
                <a:path w="659" h="278" extrusionOk="0">
                  <a:moveTo>
                    <a:pt x="527" y="0"/>
                  </a:moveTo>
                  <a:cubicBezTo>
                    <a:pt x="517" y="0"/>
                    <a:pt x="506" y="2"/>
                    <a:pt x="494" y="4"/>
                  </a:cubicBezTo>
                  <a:cubicBezTo>
                    <a:pt x="384" y="4"/>
                    <a:pt x="275" y="4"/>
                    <a:pt x="147" y="22"/>
                  </a:cubicBezTo>
                  <a:cubicBezTo>
                    <a:pt x="19" y="40"/>
                    <a:pt x="1" y="59"/>
                    <a:pt x="1" y="168"/>
                  </a:cubicBezTo>
                  <a:cubicBezTo>
                    <a:pt x="1" y="259"/>
                    <a:pt x="74" y="259"/>
                    <a:pt x="147" y="278"/>
                  </a:cubicBezTo>
                  <a:lnTo>
                    <a:pt x="494" y="278"/>
                  </a:lnTo>
                  <a:cubicBezTo>
                    <a:pt x="622" y="278"/>
                    <a:pt x="658" y="223"/>
                    <a:pt x="640" y="132"/>
                  </a:cubicBezTo>
                  <a:cubicBezTo>
                    <a:pt x="640" y="52"/>
                    <a:pt x="598" y="0"/>
                    <a:pt x="527"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17"/>
            <p:cNvSpPr/>
            <p:nvPr/>
          </p:nvSpPr>
          <p:spPr>
            <a:xfrm>
              <a:off x="5660520" y="1760784"/>
              <a:ext cx="29854" cy="42015"/>
            </a:xfrm>
            <a:custGeom>
              <a:avLst/>
              <a:gdLst/>
              <a:ahLst/>
              <a:cxnLst/>
              <a:rect l="l" t="t" r="r" b="b"/>
              <a:pathLst>
                <a:path w="437" h="615" extrusionOk="0">
                  <a:moveTo>
                    <a:pt x="348" y="1"/>
                  </a:moveTo>
                  <a:cubicBezTo>
                    <a:pt x="275" y="56"/>
                    <a:pt x="257" y="147"/>
                    <a:pt x="275" y="220"/>
                  </a:cubicBezTo>
                  <a:cubicBezTo>
                    <a:pt x="309" y="372"/>
                    <a:pt x="311" y="478"/>
                    <a:pt x="137" y="478"/>
                  </a:cubicBezTo>
                  <a:cubicBezTo>
                    <a:pt x="123" y="478"/>
                    <a:pt x="108" y="477"/>
                    <a:pt x="92" y="476"/>
                  </a:cubicBezTo>
                  <a:cubicBezTo>
                    <a:pt x="86" y="472"/>
                    <a:pt x="79" y="471"/>
                    <a:pt x="72" y="471"/>
                  </a:cubicBezTo>
                  <a:cubicBezTo>
                    <a:pt x="43" y="471"/>
                    <a:pt x="16" y="500"/>
                    <a:pt x="1" y="530"/>
                  </a:cubicBezTo>
                  <a:cubicBezTo>
                    <a:pt x="1" y="603"/>
                    <a:pt x="56" y="603"/>
                    <a:pt x="110" y="603"/>
                  </a:cubicBezTo>
                  <a:cubicBezTo>
                    <a:pt x="133" y="611"/>
                    <a:pt x="155" y="614"/>
                    <a:pt x="176" y="614"/>
                  </a:cubicBezTo>
                  <a:cubicBezTo>
                    <a:pt x="316" y="614"/>
                    <a:pt x="437" y="472"/>
                    <a:pt x="421" y="329"/>
                  </a:cubicBezTo>
                  <a:cubicBezTo>
                    <a:pt x="403" y="220"/>
                    <a:pt x="384" y="110"/>
                    <a:pt x="348"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117"/>
            <p:cNvSpPr/>
            <p:nvPr/>
          </p:nvSpPr>
          <p:spPr>
            <a:xfrm>
              <a:off x="5609420" y="1739401"/>
              <a:ext cx="21109" cy="19197"/>
            </a:xfrm>
            <a:custGeom>
              <a:avLst/>
              <a:gdLst/>
              <a:ahLst/>
              <a:cxnLst/>
              <a:rect l="l" t="t" r="r" b="b"/>
              <a:pathLst>
                <a:path w="309" h="281" extrusionOk="0">
                  <a:moveTo>
                    <a:pt x="137" y="0"/>
                  </a:moveTo>
                  <a:cubicBezTo>
                    <a:pt x="74" y="0"/>
                    <a:pt x="16" y="52"/>
                    <a:pt x="1" y="131"/>
                  </a:cubicBezTo>
                  <a:cubicBezTo>
                    <a:pt x="1" y="223"/>
                    <a:pt x="55" y="277"/>
                    <a:pt x="147" y="277"/>
                  </a:cubicBezTo>
                  <a:cubicBezTo>
                    <a:pt x="156" y="279"/>
                    <a:pt x="165" y="280"/>
                    <a:pt x="174" y="280"/>
                  </a:cubicBezTo>
                  <a:cubicBezTo>
                    <a:pt x="252" y="280"/>
                    <a:pt x="309" y="213"/>
                    <a:pt x="293" y="131"/>
                  </a:cubicBezTo>
                  <a:cubicBezTo>
                    <a:pt x="309" y="66"/>
                    <a:pt x="252" y="1"/>
                    <a:pt x="188" y="1"/>
                  </a:cubicBezTo>
                  <a:cubicBezTo>
                    <a:pt x="180" y="1"/>
                    <a:pt x="173" y="2"/>
                    <a:pt x="165" y="4"/>
                  </a:cubicBezTo>
                  <a:cubicBezTo>
                    <a:pt x="155" y="1"/>
                    <a:pt x="146" y="0"/>
                    <a:pt x="137"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117"/>
            <p:cNvSpPr/>
            <p:nvPr/>
          </p:nvSpPr>
          <p:spPr>
            <a:xfrm>
              <a:off x="5699802" y="1738171"/>
              <a:ext cx="21929" cy="20085"/>
            </a:xfrm>
            <a:custGeom>
              <a:avLst/>
              <a:gdLst/>
              <a:ahLst/>
              <a:cxnLst/>
              <a:rect l="l" t="t" r="r" b="b"/>
              <a:pathLst>
                <a:path w="321" h="294" extrusionOk="0">
                  <a:moveTo>
                    <a:pt x="146" y="0"/>
                  </a:moveTo>
                  <a:cubicBezTo>
                    <a:pt x="69" y="0"/>
                    <a:pt x="10" y="66"/>
                    <a:pt x="10" y="131"/>
                  </a:cubicBezTo>
                  <a:cubicBezTo>
                    <a:pt x="0" y="239"/>
                    <a:pt x="80" y="294"/>
                    <a:pt x="158" y="294"/>
                  </a:cubicBezTo>
                  <a:cubicBezTo>
                    <a:pt x="226" y="294"/>
                    <a:pt x="294" y="252"/>
                    <a:pt x="302" y="168"/>
                  </a:cubicBezTo>
                  <a:cubicBezTo>
                    <a:pt x="320" y="76"/>
                    <a:pt x="247" y="3"/>
                    <a:pt x="174" y="3"/>
                  </a:cubicBezTo>
                  <a:cubicBezTo>
                    <a:pt x="165" y="1"/>
                    <a:pt x="155" y="0"/>
                    <a:pt x="146"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117"/>
            <p:cNvSpPr/>
            <p:nvPr/>
          </p:nvSpPr>
          <p:spPr>
            <a:xfrm>
              <a:off x="5701715" y="2284632"/>
              <a:ext cx="395407" cy="352108"/>
            </a:xfrm>
            <a:custGeom>
              <a:avLst/>
              <a:gdLst/>
              <a:ahLst/>
              <a:cxnLst/>
              <a:rect l="l" t="t" r="r" b="b"/>
              <a:pathLst>
                <a:path w="5788" h="5154" extrusionOk="0">
                  <a:moveTo>
                    <a:pt x="1497" y="0"/>
                  </a:moveTo>
                  <a:lnTo>
                    <a:pt x="0" y="1698"/>
                  </a:lnTo>
                  <a:cubicBezTo>
                    <a:pt x="603" y="2282"/>
                    <a:pt x="1223" y="2866"/>
                    <a:pt x="1844" y="3450"/>
                  </a:cubicBezTo>
                  <a:cubicBezTo>
                    <a:pt x="2264" y="3834"/>
                    <a:pt x="2684" y="4217"/>
                    <a:pt x="3140" y="4582"/>
                  </a:cubicBezTo>
                  <a:cubicBezTo>
                    <a:pt x="3515" y="4894"/>
                    <a:pt x="3889" y="5153"/>
                    <a:pt x="4378" y="5153"/>
                  </a:cubicBezTo>
                  <a:cubicBezTo>
                    <a:pt x="4461" y="5153"/>
                    <a:pt x="4547" y="5146"/>
                    <a:pt x="4637" y="5130"/>
                  </a:cubicBezTo>
                  <a:cubicBezTo>
                    <a:pt x="5459" y="5002"/>
                    <a:pt x="5787" y="4180"/>
                    <a:pt x="5495" y="3469"/>
                  </a:cubicBezTo>
                  <a:cubicBezTo>
                    <a:pt x="5404" y="3231"/>
                    <a:pt x="5240" y="3012"/>
                    <a:pt x="5039" y="2866"/>
                  </a:cubicBezTo>
                  <a:cubicBezTo>
                    <a:pt x="4856" y="2720"/>
                    <a:pt x="4674" y="2592"/>
                    <a:pt x="4509" y="2446"/>
                  </a:cubicBezTo>
                  <a:lnTo>
                    <a:pt x="1826" y="274"/>
                  </a:lnTo>
                  <a:lnTo>
                    <a:pt x="1497"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117"/>
            <p:cNvSpPr/>
            <p:nvPr/>
          </p:nvSpPr>
          <p:spPr>
            <a:xfrm>
              <a:off x="5564536" y="2132492"/>
              <a:ext cx="358039" cy="330452"/>
            </a:xfrm>
            <a:custGeom>
              <a:avLst/>
              <a:gdLst/>
              <a:ahLst/>
              <a:cxnLst/>
              <a:rect l="l" t="t" r="r" b="b"/>
              <a:pathLst>
                <a:path w="5241" h="4837" extrusionOk="0">
                  <a:moveTo>
                    <a:pt x="804" y="1"/>
                  </a:moveTo>
                  <a:cubicBezTo>
                    <a:pt x="627" y="1"/>
                    <a:pt x="603" y="347"/>
                    <a:pt x="603" y="347"/>
                  </a:cubicBezTo>
                  <a:cubicBezTo>
                    <a:pt x="256" y="365"/>
                    <a:pt x="438" y="803"/>
                    <a:pt x="438" y="803"/>
                  </a:cubicBezTo>
                  <a:cubicBezTo>
                    <a:pt x="110" y="949"/>
                    <a:pt x="365" y="1424"/>
                    <a:pt x="365" y="1424"/>
                  </a:cubicBezTo>
                  <a:cubicBezTo>
                    <a:pt x="365" y="1424"/>
                    <a:pt x="0" y="1625"/>
                    <a:pt x="822" y="2683"/>
                  </a:cubicBezTo>
                  <a:cubicBezTo>
                    <a:pt x="1315" y="3304"/>
                    <a:pt x="1862" y="3870"/>
                    <a:pt x="2428" y="4399"/>
                  </a:cubicBezTo>
                  <a:cubicBezTo>
                    <a:pt x="2715" y="4708"/>
                    <a:pt x="3044" y="4837"/>
                    <a:pt x="3361" y="4837"/>
                  </a:cubicBezTo>
                  <a:cubicBezTo>
                    <a:pt x="4358" y="4837"/>
                    <a:pt x="5241" y="3566"/>
                    <a:pt x="4327" y="2610"/>
                  </a:cubicBezTo>
                  <a:cubicBezTo>
                    <a:pt x="3962" y="2081"/>
                    <a:pt x="3578" y="1588"/>
                    <a:pt x="3158" y="1113"/>
                  </a:cubicBezTo>
                  <a:cubicBezTo>
                    <a:pt x="3004" y="959"/>
                    <a:pt x="2721" y="749"/>
                    <a:pt x="2569" y="749"/>
                  </a:cubicBezTo>
                  <a:cubicBezTo>
                    <a:pt x="2506" y="749"/>
                    <a:pt x="2465" y="785"/>
                    <a:pt x="2465" y="876"/>
                  </a:cubicBezTo>
                  <a:cubicBezTo>
                    <a:pt x="2465" y="1186"/>
                    <a:pt x="2958" y="1643"/>
                    <a:pt x="2720" y="1661"/>
                  </a:cubicBezTo>
                  <a:cubicBezTo>
                    <a:pt x="2715" y="1662"/>
                    <a:pt x="2709" y="1662"/>
                    <a:pt x="2702" y="1662"/>
                  </a:cubicBezTo>
                  <a:cubicBezTo>
                    <a:pt x="2443" y="1662"/>
                    <a:pt x="1632" y="952"/>
                    <a:pt x="1187" y="329"/>
                  </a:cubicBezTo>
                  <a:cubicBezTo>
                    <a:pt x="1013" y="83"/>
                    <a:pt x="891" y="1"/>
                    <a:pt x="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117"/>
            <p:cNvSpPr/>
            <p:nvPr/>
          </p:nvSpPr>
          <p:spPr>
            <a:xfrm>
              <a:off x="5600402" y="2150938"/>
              <a:ext cx="76854" cy="93732"/>
            </a:xfrm>
            <a:custGeom>
              <a:avLst/>
              <a:gdLst/>
              <a:ahLst/>
              <a:cxnLst/>
              <a:rect l="l" t="t" r="r" b="b"/>
              <a:pathLst>
                <a:path w="1125" h="1372" extrusionOk="0">
                  <a:moveTo>
                    <a:pt x="91" y="0"/>
                  </a:moveTo>
                  <a:cubicBezTo>
                    <a:pt x="48" y="0"/>
                    <a:pt x="0" y="32"/>
                    <a:pt x="23" y="77"/>
                  </a:cubicBezTo>
                  <a:cubicBezTo>
                    <a:pt x="114" y="332"/>
                    <a:pt x="260" y="570"/>
                    <a:pt x="443" y="789"/>
                  </a:cubicBezTo>
                  <a:cubicBezTo>
                    <a:pt x="607" y="990"/>
                    <a:pt x="790" y="1172"/>
                    <a:pt x="972" y="1355"/>
                  </a:cubicBezTo>
                  <a:cubicBezTo>
                    <a:pt x="988" y="1366"/>
                    <a:pt x="1004" y="1371"/>
                    <a:pt x="1020" y="1371"/>
                  </a:cubicBezTo>
                  <a:cubicBezTo>
                    <a:pt x="1078" y="1371"/>
                    <a:pt x="1125" y="1303"/>
                    <a:pt x="1082" y="1245"/>
                  </a:cubicBezTo>
                  <a:cubicBezTo>
                    <a:pt x="899" y="1081"/>
                    <a:pt x="717" y="898"/>
                    <a:pt x="571" y="716"/>
                  </a:cubicBezTo>
                  <a:cubicBezTo>
                    <a:pt x="388" y="515"/>
                    <a:pt x="242" y="296"/>
                    <a:pt x="151" y="40"/>
                  </a:cubicBezTo>
                  <a:cubicBezTo>
                    <a:pt x="144" y="12"/>
                    <a:pt x="118"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117"/>
            <p:cNvSpPr/>
            <p:nvPr/>
          </p:nvSpPr>
          <p:spPr>
            <a:xfrm>
              <a:off x="5586465" y="2183456"/>
              <a:ext cx="74327" cy="83689"/>
            </a:xfrm>
            <a:custGeom>
              <a:avLst/>
              <a:gdLst/>
              <a:ahLst/>
              <a:cxnLst/>
              <a:rect l="l" t="t" r="r" b="b"/>
              <a:pathLst>
                <a:path w="1088" h="1225" extrusionOk="0">
                  <a:moveTo>
                    <a:pt x="104" y="1"/>
                  </a:moveTo>
                  <a:cubicBezTo>
                    <a:pt x="56" y="1"/>
                    <a:pt x="1" y="61"/>
                    <a:pt x="26" y="112"/>
                  </a:cubicBezTo>
                  <a:cubicBezTo>
                    <a:pt x="245" y="532"/>
                    <a:pt x="556" y="915"/>
                    <a:pt x="921" y="1207"/>
                  </a:cubicBezTo>
                  <a:cubicBezTo>
                    <a:pt x="937" y="1219"/>
                    <a:pt x="954" y="1224"/>
                    <a:pt x="971" y="1224"/>
                  </a:cubicBezTo>
                  <a:cubicBezTo>
                    <a:pt x="1033" y="1224"/>
                    <a:pt x="1087" y="1159"/>
                    <a:pt x="1030" y="1116"/>
                  </a:cubicBezTo>
                  <a:cubicBezTo>
                    <a:pt x="665" y="824"/>
                    <a:pt x="373" y="440"/>
                    <a:pt x="154" y="39"/>
                  </a:cubicBezTo>
                  <a:cubicBezTo>
                    <a:pt x="143" y="12"/>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117"/>
            <p:cNvSpPr/>
            <p:nvPr/>
          </p:nvSpPr>
          <p:spPr>
            <a:xfrm>
              <a:off x="5583254" y="2222943"/>
              <a:ext cx="58819" cy="66610"/>
            </a:xfrm>
            <a:custGeom>
              <a:avLst/>
              <a:gdLst/>
              <a:ahLst/>
              <a:cxnLst/>
              <a:rect l="l" t="t" r="r" b="b"/>
              <a:pathLst>
                <a:path w="861" h="975" extrusionOk="0">
                  <a:moveTo>
                    <a:pt x="69" y="1"/>
                  </a:moveTo>
                  <a:cubicBezTo>
                    <a:pt x="58" y="1"/>
                    <a:pt x="47" y="3"/>
                    <a:pt x="37" y="9"/>
                  </a:cubicBezTo>
                  <a:cubicBezTo>
                    <a:pt x="0" y="27"/>
                    <a:pt x="0" y="82"/>
                    <a:pt x="18" y="100"/>
                  </a:cubicBezTo>
                  <a:cubicBezTo>
                    <a:pt x="91" y="264"/>
                    <a:pt x="183" y="410"/>
                    <a:pt x="292" y="556"/>
                  </a:cubicBezTo>
                  <a:cubicBezTo>
                    <a:pt x="420" y="702"/>
                    <a:pt x="566" y="830"/>
                    <a:pt x="694" y="958"/>
                  </a:cubicBezTo>
                  <a:cubicBezTo>
                    <a:pt x="709" y="969"/>
                    <a:pt x="727" y="975"/>
                    <a:pt x="743" y="975"/>
                  </a:cubicBezTo>
                  <a:cubicBezTo>
                    <a:pt x="805" y="975"/>
                    <a:pt x="861" y="906"/>
                    <a:pt x="803" y="848"/>
                  </a:cubicBezTo>
                  <a:cubicBezTo>
                    <a:pt x="657" y="739"/>
                    <a:pt x="530" y="593"/>
                    <a:pt x="402" y="465"/>
                  </a:cubicBezTo>
                  <a:cubicBezTo>
                    <a:pt x="292" y="337"/>
                    <a:pt x="201" y="191"/>
                    <a:pt x="146" y="27"/>
                  </a:cubicBezTo>
                  <a:cubicBezTo>
                    <a:pt x="120" y="14"/>
                    <a:pt x="95"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117"/>
            <p:cNvSpPr/>
            <p:nvPr/>
          </p:nvSpPr>
          <p:spPr>
            <a:xfrm>
              <a:off x="5101831" y="2320772"/>
              <a:ext cx="456549" cy="245328"/>
            </a:xfrm>
            <a:custGeom>
              <a:avLst/>
              <a:gdLst/>
              <a:ahLst/>
              <a:cxnLst/>
              <a:rect l="l" t="t" r="r" b="b"/>
              <a:pathLst>
                <a:path w="6683" h="3591" extrusionOk="0">
                  <a:moveTo>
                    <a:pt x="6189" y="0"/>
                  </a:moveTo>
                  <a:cubicBezTo>
                    <a:pt x="5313" y="165"/>
                    <a:pt x="4437" y="311"/>
                    <a:pt x="3560" y="493"/>
                  </a:cubicBezTo>
                  <a:cubicBezTo>
                    <a:pt x="2976" y="603"/>
                    <a:pt x="2392" y="712"/>
                    <a:pt x="1808" y="858"/>
                  </a:cubicBezTo>
                  <a:cubicBezTo>
                    <a:pt x="1224" y="1004"/>
                    <a:pt x="694" y="1205"/>
                    <a:pt x="384" y="1789"/>
                  </a:cubicBezTo>
                  <a:cubicBezTo>
                    <a:pt x="1" y="2556"/>
                    <a:pt x="494" y="3341"/>
                    <a:pt x="1279" y="3542"/>
                  </a:cubicBezTo>
                  <a:cubicBezTo>
                    <a:pt x="1397" y="3576"/>
                    <a:pt x="1520" y="3590"/>
                    <a:pt x="1643" y="3590"/>
                  </a:cubicBezTo>
                  <a:cubicBezTo>
                    <a:pt x="1785" y="3590"/>
                    <a:pt x="1927" y="3571"/>
                    <a:pt x="2064" y="3542"/>
                  </a:cubicBezTo>
                  <a:cubicBezTo>
                    <a:pt x="2301" y="3487"/>
                    <a:pt x="2520" y="3396"/>
                    <a:pt x="2757" y="3341"/>
                  </a:cubicBezTo>
                  <a:lnTo>
                    <a:pt x="6244" y="2428"/>
                  </a:lnTo>
                  <a:lnTo>
                    <a:pt x="6682" y="2319"/>
                  </a:lnTo>
                  <a:lnTo>
                    <a:pt x="6189"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117"/>
            <p:cNvSpPr/>
            <p:nvPr/>
          </p:nvSpPr>
          <p:spPr>
            <a:xfrm>
              <a:off x="5422848" y="2245419"/>
              <a:ext cx="328800" cy="235012"/>
            </a:xfrm>
            <a:custGeom>
              <a:avLst/>
              <a:gdLst/>
              <a:ahLst/>
              <a:cxnLst/>
              <a:rect l="l" t="t" r="r" b="b"/>
              <a:pathLst>
                <a:path w="4813" h="3440" extrusionOk="0">
                  <a:moveTo>
                    <a:pt x="4419" y="0"/>
                  </a:moveTo>
                  <a:cubicBezTo>
                    <a:pt x="4349" y="0"/>
                    <a:pt x="4243" y="51"/>
                    <a:pt x="4082" y="191"/>
                  </a:cubicBezTo>
                  <a:cubicBezTo>
                    <a:pt x="3612" y="594"/>
                    <a:pt x="2848" y="966"/>
                    <a:pt x="2587" y="966"/>
                  </a:cubicBezTo>
                  <a:cubicBezTo>
                    <a:pt x="2564" y="966"/>
                    <a:pt x="2545" y="963"/>
                    <a:pt x="2531" y="957"/>
                  </a:cubicBezTo>
                  <a:cubicBezTo>
                    <a:pt x="2348" y="884"/>
                    <a:pt x="2841" y="629"/>
                    <a:pt x="2914" y="373"/>
                  </a:cubicBezTo>
                  <a:cubicBezTo>
                    <a:pt x="2935" y="275"/>
                    <a:pt x="2878" y="239"/>
                    <a:pt x="2787" y="239"/>
                  </a:cubicBezTo>
                  <a:cubicBezTo>
                    <a:pt x="2641" y="239"/>
                    <a:pt x="2410" y="331"/>
                    <a:pt x="2275" y="410"/>
                  </a:cubicBezTo>
                  <a:cubicBezTo>
                    <a:pt x="1837" y="720"/>
                    <a:pt x="1399" y="1049"/>
                    <a:pt x="997" y="1396"/>
                  </a:cubicBezTo>
                  <a:cubicBezTo>
                    <a:pt x="1" y="2070"/>
                    <a:pt x="626" y="3440"/>
                    <a:pt x="1588" y="3440"/>
                  </a:cubicBezTo>
                  <a:cubicBezTo>
                    <a:pt x="1771" y="3440"/>
                    <a:pt x="1967" y="3390"/>
                    <a:pt x="2166" y="3276"/>
                  </a:cubicBezTo>
                  <a:cubicBezTo>
                    <a:pt x="2750" y="2965"/>
                    <a:pt x="3316" y="2619"/>
                    <a:pt x="3845" y="2217"/>
                  </a:cubicBezTo>
                  <a:cubicBezTo>
                    <a:pt x="4758" y="1542"/>
                    <a:pt x="4502" y="1268"/>
                    <a:pt x="4502" y="1268"/>
                  </a:cubicBezTo>
                  <a:cubicBezTo>
                    <a:pt x="4502" y="1268"/>
                    <a:pt x="4813" y="939"/>
                    <a:pt x="4575" y="738"/>
                  </a:cubicBezTo>
                  <a:cubicBezTo>
                    <a:pt x="4575" y="738"/>
                    <a:pt x="4813" y="428"/>
                    <a:pt x="4539" y="318"/>
                  </a:cubicBezTo>
                  <a:cubicBezTo>
                    <a:pt x="4539" y="318"/>
                    <a:pt x="4595" y="0"/>
                    <a:pt x="4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117"/>
            <p:cNvSpPr/>
            <p:nvPr/>
          </p:nvSpPr>
          <p:spPr>
            <a:xfrm>
              <a:off x="5654986" y="2263796"/>
              <a:ext cx="83071" cy="63809"/>
            </a:xfrm>
            <a:custGeom>
              <a:avLst/>
              <a:gdLst/>
              <a:ahLst/>
              <a:cxnLst/>
              <a:rect l="l" t="t" r="r" b="b"/>
              <a:pathLst>
                <a:path w="1216" h="934" extrusionOk="0">
                  <a:moveTo>
                    <a:pt x="1132" y="0"/>
                  </a:moveTo>
                  <a:cubicBezTo>
                    <a:pt x="1115" y="0"/>
                    <a:pt x="1097" y="9"/>
                    <a:pt x="1086" y="31"/>
                  </a:cubicBezTo>
                  <a:cubicBezTo>
                    <a:pt x="958" y="214"/>
                    <a:pt x="794" y="360"/>
                    <a:pt x="611" y="488"/>
                  </a:cubicBezTo>
                  <a:cubicBezTo>
                    <a:pt x="429" y="615"/>
                    <a:pt x="246" y="725"/>
                    <a:pt x="64" y="816"/>
                  </a:cubicBezTo>
                  <a:cubicBezTo>
                    <a:pt x="1" y="848"/>
                    <a:pt x="46" y="933"/>
                    <a:pt x="95" y="933"/>
                  </a:cubicBezTo>
                  <a:cubicBezTo>
                    <a:pt x="103" y="933"/>
                    <a:pt x="111" y="931"/>
                    <a:pt x="118" y="926"/>
                  </a:cubicBezTo>
                  <a:cubicBezTo>
                    <a:pt x="319" y="816"/>
                    <a:pt x="502" y="707"/>
                    <a:pt x="684" y="579"/>
                  </a:cubicBezTo>
                  <a:cubicBezTo>
                    <a:pt x="885" y="433"/>
                    <a:pt x="1049" y="269"/>
                    <a:pt x="1177" y="86"/>
                  </a:cubicBezTo>
                  <a:cubicBezTo>
                    <a:pt x="1216" y="48"/>
                    <a:pt x="1174" y="0"/>
                    <a:pt x="1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117"/>
            <p:cNvSpPr/>
            <p:nvPr/>
          </p:nvSpPr>
          <p:spPr>
            <a:xfrm>
              <a:off x="5665097" y="2292694"/>
              <a:ext cx="76854" cy="56157"/>
            </a:xfrm>
            <a:custGeom>
              <a:avLst/>
              <a:gdLst/>
              <a:ahLst/>
              <a:cxnLst/>
              <a:rect l="l" t="t" r="r" b="b"/>
              <a:pathLst>
                <a:path w="1125" h="822" extrusionOk="0">
                  <a:moveTo>
                    <a:pt x="1041" y="1"/>
                  </a:moveTo>
                  <a:cubicBezTo>
                    <a:pt x="1024" y="1"/>
                    <a:pt x="1007" y="9"/>
                    <a:pt x="993" y="28"/>
                  </a:cubicBezTo>
                  <a:cubicBezTo>
                    <a:pt x="737" y="320"/>
                    <a:pt x="409" y="557"/>
                    <a:pt x="62" y="722"/>
                  </a:cubicBezTo>
                  <a:cubicBezTo>
                    <a:pt x="1" y="752"/>
                    <a:pt x="42" y="822"/>
                    <a:pt x="89" y="822"/>
                  </a:cubicBezTo>
                  <a:cubicBezTo>
                    <a:pt x="98" y="822"/>
                    <a:pt x="108" y="819"/>
                    <a:pt x="117" y="813"/>
                  </a:cubicBezTo>
                  <a:cubicBezTo>
                    <a:pt x="482" y="649"/>
                    <a:pt x="810" y="411"/>
                    <a:pt x="1084" y="101"/>
                  </a:cubicBezTo>
                  <a:cubicBezTo>
                    <a:pt x="1124" y="61"/>
                    <a:pt x="1086" y="1"/>
                    <a:pt x="1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117"/>
            <p:cNvSpPr/>
            <p:nvPr/>
          </p:nvSpPr>
          <p:spPr>
            <a:xfrm>
              <a:off x="5675071" y="2326373"/>
              <a:ext cx="61893" cy="44953"/>
            </a:xfrm>
            <a:custGeom>
              <a:avLst/>
              <a:gdLst/>
              <a:ahLst/>
              <a:cxnLst/>
              <a:rect l="l" t="t" r="r" b="b"/>
              <a:pathLst>
                <a:path w="906" h="658" extrusionOk="0">
                  <a:moveTo>
                    <a:pt x="829" y="1"/>
                  </a:moveTo>
                  <a:cubicBezTo>
                    <a:pt x="815" y="1"/>
                    <a:pt x="802" y="9"/>
                    <a:pt x="792" y="28"/>
                  </a:cubicBezTo>
                  <a:cubicBezTo>
                    <a:pt x="701" y="137"/>
                    <a:pt x="591" y="229"/>
                    <a:pt x="482" y="320"/>
                  </a:cubicBezTo>
                  <a:cubicBezTo>
                    <a:pt x="336" y="411"/>
                    <a:pt x="208" y="484"/>
                    <a:pt x="62" y="557"/>
                  </a:cubicBezTo>
                  <a:cubicBezTo>
                    <a:pt x="1" y="588"/>
                    <a:pt x="42" y="657"/>
                    <a:pt x="89" y="657"/>
                  </a:cubicBezTo>
                  <a:cubicBezTo>
                    <a:pt x="98" y="657"/>
                    <a:pt x="108" y="655"/>
                    <a:pt x="117" y="649"/>
                  </a:cubicBezTo>
                  <a:cubicBezTo>
                    <a:pt x="263" y="576"/>
                    <a:pt x="409" y="503"/>
                    <a:pt x="536" y="411"/>
                  </a:cubicBezTo>
                  <a:cubicBezTo>
                    <a:pt x="664" y="320"/>
                    <a:pt x="774" y="211"/>
                    <a:pt x="865" y="101"/>
                  </a:cubicBezTo>
                  <a:cubicBezTo>
                    <a:pt x="905" y="61"/>
                    <a:pt x="867" y="1"/>
                    <a:pt x="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117"/>
            <p:cNvSpPr/>
            <p:nvPr/>
          </p:nvSpPr>
          <p:spPr>
            <a:xfrm>
              <a:off x="5539601" y="2918128"/>
              <a:ext cx="188344" cy="811953"/>
            </a:xfrm>
            <a:custGeom>
              <a:avLst/>
              <a:gdLst/>
              <a:ahLst/>
              <a:cxnLst/>
              <a:rect l="l" t="t" r="r" b="b"/>
              <a:pathLst>
                <a:path w="2757" h="11885" fill="none" extrusionOk="0">
                  <a:moveTo>
                    <a:pt x="2757" y="1"/>
                  </a:moveTo>
                  <a:lnTo>
                    <a:pt x="0" y="11885"/>
                  </a:lnTo>
                </a:path>
              </a:pathLst>
            </a:custGeom>
            <a:noFill/>
            <a:ln w="5475" cap="flat" cmpd="sng">
              <a:solidFill>
                <a:srgbClr val="1E1F35"/>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6" name="Google Shape;3906;p117"/>
          <p:cNvGrpSpPr/>
          <p:nvPr/>
        </p:nvGrpSpPr>
        <p:grpSpPr>
          <a:xfrm>
            <a:off x="6931450" y="1364100"/>
            <a:ext cx="1070636" cy="3240352"/>
            <a:chOff x="6569500" y="1364100"/>
            <a:chExt cx="1070636" cy="3240352"/>
          </a:xfrm>
        </p:grpSpPr>
        <p:sp>
          <p:nvSpPr>
            <p:cNvPr id="3907" name="Google Shape;3907;p117"/>
            <p:cNvSpPr/>
            <p:nvPr/>
          </p:nvSpPr>
          <p:spPr>
            <a:xfrm>
              <a:off x="7023231" y="1685995"/>
              <a:ext cx="205249" cy="198628"/>
            </a:xfrm>
            <a:custGeom>
              <a:avLst/>
              <a:gdLst/>
              <a:ahLst/>
              <a:cxnLst/>
              <a:rect l="l" t="t" r="r" b="b"/>
              <a:pathLst>
                <a:path w="2849" h="2757" extrusionOk="0">
                  <a:moveTo>
                    <a:pt x="2429" y="0"/>
                  </a:moveTo>
                  <a:lnTo>
                    <a:pt x="476" y="73"/>
                  </a:lnTo>
                  <a:lnTo>
                    <a:pt x="275" y="1424"/>
                  </a:lnTo>
                  <a:lnTo>
                    <a:pt x="1" y="1862"/>
                  </a:lnTo>
                  <a:lnTo>
                    <a:pt x="969" y="2757"/>
                  </a:lnTo>
                  <a:cubicBezTo>
                    <a:pt x="969" y="2757"/>
                    <a:pt x="2849" y="2355"/>
                    <a:pt x="2794" y="1735"/>
                  </a:cubicBezTo>
                  <a:cubicBezTo>
                    <a:pt x="2684" y="1242"/>
                    <a:pt x="2447" y="895"/>
                    <a:pt x="2429" y="493"/>
                  </a:cubicBezTo>
                  <a:cubicBezTo>
                    <a:pt x="2411" y="329"/>
                    <a:pt x="2411" y="165"/>
                    <a:pt x="2429"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117"/>
            <p:cNvSpPr/>
            <p:nvPr/>
          </p:nvSpPr>
          <p:spPr>
            <a:xfrm>
              <a:off x="7033821" y="1685995"/>
              <a:ext cx="171029" cy="127376"/>
            </a:xfrm>
            <a:custGeom>
              <a:avLst/>
              <a:gdLst/>
              <a:ahLst/>
              <a:cxnLst/>
              <a:rect l="l" t="t" r="r" b="b"/>
              <a:pathLst>
                <a:path w="2374" h="1768" extrusionOk="0">
                  <a:moveTo>
                    <a:pt x="2282" y="0"/>
                  </a:moveTo>
                  <a:lnTo>
                    <a:pt x="329" y="73"/>
                  </a:lnTo>
                  <a:lnTo>
                    <a:pt x="128" y="1424"/>
                  </a:lnTo>
                  <a:lnTo>
                    <a:pt x="0" y="1625"/>
                  </a:lnTo>
                  <a:cubicBezTo>
                    <a:pt x="234" y="1721"/>
                    <a:pt x="481" y="1767"/>
                    <a:pt x="726" y="1767"/>
                  </a:cubicBezTo>
                  <a:cubicBezTo>
                    <a:pt x="901" y="1767"/>
                    <a:pt x="1074" y="1744"/>
                    <a:pt x="1241" y="1698"/>
                  </a:cubicBezTo>
                  <a:cubicBezTo>
                    <a:pt x="1698" y="1589"/>
                    <a:pt x="2099" y="1333"/>
                    <a:pt x="2373" y="968"/>
                  </a:cubicBezTo>
                  <a:cubicBezTo>
                    <a:pt x="2318" y="822"/>
                    <a:pt x="2282" y="658"/>
                    <a:pt x="2264" y="512"/>
                  </a:cubicBezTo>
                  <a:cubicBezTo>
                    <a:pt x="2245" y="347"/>
                    <a:pt x="2264" y="165"/>
                    <a:pt x="2282" y="0"/>
                  </a:cubicBezTo>
                  <a:close/>
                </a:path>
              </a:pathLst>
            </a:custGeom>
            <a:solidFill>
              <a:srgbClr val="DB7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117"/>
            <p:cNvSpPr/>
            <p:nvPr/>
          </p:nvSpPr>
          <p:spPr>
            <a:xfrm>
              <a:off x="6968046" y="1422672"/>
              <a:ext cx="285432" cy="349490"/>
            </a:xfrm>
            <a:custGeom>
              <a:avLst/>
              <a:gdLst/>
              <a:ahLst/>
              <a:cxnLst/>
              <a:rect l="l" t="t" r="r" b="b"/>
              <a:pathLst>
                <a:path w="3962" h="4851" extrusionOk="0">
                  <a:moveTo>
                    <a:pt x="1616" y="1"/>
                  </a:moveTo>
                  <a:cubicBezTo>
                    <a:pt x="826" y="1"/>
                    <a:pt x="536" y="406"/>
                    <a:pt x="347" y="771"/>
                  </a:cubicBezTo>
                  <a:cubicBezTo>
                    <a:pt x="183" y="1118"/>
                    <a:pt x="0" y="2432"/>
                    <a:pt x="92" y="3345"/>
                  </a:cubicBezTo>
                  <a:cubicBezTo>
                    <a:pt x="128" y="3801"/>
                    <a:pt x="311" y="4769"/>
                    <a:pt x="712" y="4842"/>
                  </a:cubicBezTo>
                  <a:cubicBezTo>
                    <a:pt x="743" y="4848"/>
                    <a:pt x="781" y="4850"/>
                    <a:pt x="826" y="4850"/>
                  </a:cubicBezTo>
                  <a:cubicBezTo>
                    <a:pt x="1374" y="4850"/>
                    <a:pt x="2916" y="4431"/>
                    <a:pt x="3304" y="3418"/>
                  </a:cubicBezTo>
                  <a:cubicBezTo>
                    <a:pt x="3578" y="3217"/>
                    <a:pt x="3962" y="2743"/>
                    <a:pt x="3834" y="2323"/>
                  </a:cubicBezTo>
                  <a:cubicBezTo>
                    <a:pt x="3779" y="2140"/>
                    <a:pt x="3706" y="2067"/>
                    <a:pt x="3651" y="2049"/>
                  </a:cubicBezTo>
                  <a:cubicBezTo>
                    <a:pt x="3852" y="1118"/>
                    <a:pt x="3834" y="497"/>
                    <a:pt x="2647" y="169"/>
                  </a:cubicBezTo>
                  <a:cubicBezTo>
                    <a:pt x="2231" y="50"/>
                    <a:pt x="1893" y="1"/>
                    <a:pt x="1616" y="1"/>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117"/>
            <p:cNvSpPr/>
            <p:nvPr/>
          </p:nvSpPr>
          <p:spPr>
            <a:xfrm>
              <a:off x="7175819" y="1499256"/>
              <a:ext cx="69809" cy="102664"/>
            </a:xfrm>
            <a:custGeom>
              <a:avLst/>
              <a:gdLst/>
              <a:ahLst/>
              <a:cxnLst/>
              <a:rect l="l" t="t" r="r" b="b"/>
              <a:pathLst>
                <a:path w="969" h="1425" extrusionOk="0">
                  <a:moveTo>
                    <a:pt x="968" y="0"/>
                  </a:moveTo>
                  <a:lnTo>
                    <a:pt x="1" y="110"/>
                  </a:lnTo>
                  <a:cubicBezTo>
                    <a:pt x="238" y="548"/>
                    <a:pt x="183" y="1424"/>
                    <a:pt x="183" y="1424"/>
                  </a:cubicBezTo>
                  <a:lnTo>
                    <a:pt x="329" y="1351"/>
                  </a:lnTo>
                  <a:lnTo>
                    <a:pt x="767" y="986"/>
                  </a:lnTo>
                  <a:lnTo>
                    <a:pt x="968"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117"/>
            <p:cNvSpPr/>
            <p:nvPr/>
          </p:nvSpPr>
          <p:spPr>
            <a:xfrm>
              <a:off x="6943046" y="1364100"/>
              <a:ext cx="324912" cy="191784"/>
            </a:xfrm>
            <a:custGeom>
              <a:avLst/>
              <a:gdLst/>
              <a:ahLst/>
              <a:cxnLst/>
              <a:rect l="l" t="t" r="r" b="b"/>
              <a:pathLst>
                <a:path w="4510" h="2662" extrusionOk="0">
                  <a:moveTo>
                    <a:pt x="2323" y="1"/>
                  </a:moveTo>
                  <a:cubicBezTo>
                    <a:pt x="1924" y="1"/>
                    <a:pt x="1529" y="137"/>
                    <a:pt x="1205" y="398"/>
                  </a:cubicBezTo>
                  <a:lnTo>
                    <a:pt x="566" y="890"/>
                  </a:lnTo>
                  <a:cubicBezTo>
                    <a:pt x="311" y="1109"/>
                    <a:pt x="128" y="1402"/>
                    <a:pt x="92" y="1730"/>
                  </a:cubicBezTo>
                  <a:lnTo>
                    <a:pt x="37" y="2114"/>
                  </a:lnTo>
                  <a:cubicBezTo>
                    <a:pt x="0" y="2296"/>
                    <a:pt x="92" y="2497"/>
                    <a:pt x="256" y="2606"/>
                  </a:cubicBezTo>
                  <a:lnTo>
                    <a:pt x="366" y="2661"/>
                  </a:lnTo>
                  <a:cubicBezTo>
                    <a:pt x="881" y="2330"/>
                    <a:pt x="1466" y="2189"/>
                    <a:pt x="2092" y="2189"/>
                  </a:cubicBezTo>
                  <a:cubicBezTo>
                    <a:pt x="2708" y="2189"/>
                    <a:pt x="3365" y="2325"/>
                    <a:pt x="4035" y="2552"/>
                  </a:cubicBezTo>
                  <a:lnTo>
                    <a:pt x="4017" y="2570"/>
                  </a:lnTo>
                  <a:cubicBezTo>
                    <a:pt x="4144" y="2460"/>
                    <a:pt x="4254" y="2333"/>
                    <a:pt x="4309" y="2187"/>
                  </a:cubicBezTo>
                  <a:lnTo>
                    <a:pt x="4418" y="1931"/>
                  </a:lnTo>
                  <a:cubicBezTo>
                    <a:pt x="4491" y="1748"/>
                    <a:pt x="4509" y="1566"/>
                    <a:pt x="4473" y="1383"/>
                  </a:cubicBezTo>
                  <a:cubicBezTo>
                    <a:pt x="4436" y="1091"/>
                    <a:pt x="4254" y="836"/>
                    <a:pt x="3998" y="690"/>
                  </a:cubicBezTo>
                  <a:lnTo>
                    <a:pt x="3195" y="233"/>
                  </a:lnTo>
                  <a:cubicBezTo>
                    <a:pt x="2922" y="77"/>
                    <a:pt x="2621" y="1"/>
                    <a:pt x="2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117"/>
            <p:cNvSpPr/>
            <p:nvPr/>
          </p:nvSpPr>
          <p:spPr>
            <a:xfrm>
              <a:off x="7070636" y="1395367"/>
              <a:ext cx="135512" cy="114119"/>
            </a:xfrm>
            <a:custGeom>
              <a:avLst/>
              <a:gdLst/>
              <a:ahLst/>
              <a:cxnLst/>
              <a:rect l="l" t="t" r="r" b="b"/>
              <a:pathLst>
                <a:path w="1881" h="1584" extrusionOk="0">
                  <a:moveTo>
                    <a:pt x="201" y="0"/>
                  </a:moveTo>
                  <a:lnTo>
                    <a:pt x="201" y="0"/>
                  </a:lnTo>
                  <a:cubicBezTo>
                    <a:pt x="110" y="55"/>
                    <a:pt x="55" y="146"/>
                    <a:pt x="37" y="256"/>
                  </a:cubicBezTo>
                  <a:cubicBezTo>
                    <a:pt x="0" y="383"/>
                    <a:pt x="18" y="511"/>
                    <a:pt x="55" y="621"/>
                  </a:cubicBezTo>
                  <a:cubicBezTo>
                    <a:pt x="110" y="730"/>
                    <a:pt x="183" y="840"/>
                    <a:pt x="274" y="931"/>
                  </a:cubicBezTo>
                  <a:cubicBezTo>
                    <a:pt x="365" y="1022"/>
                    <a:pt x="457" y="1114"/>
                    <a:pt x="548" y="1187"/>
                  </a:cubicBezTo>
                  <a:cubicBezTo>
                    <a:pt x="767" y="1333"/>
                    <a:pt x="986" y="1442"/>
                    <a:pt x="1223" y="1515"/>
                  </a:cubicBezTo>
                  <a:cubicBezTo>
                    <a:pt x="1333" y="1533"/>
                    <a:pt x="1442" y="1552"/>
                    <a:pt x="1570" y="1570"/>
                  </a:cubicBezTo>
                  <a:cubicBezTo>
                    <a:pt x="1616" y="1579"/>
                    <a:pt x="1666" y="1584"/>
                    <a:pt x="1718" y="1584"/>
                  </a:cubicBezTo>
                  <a:cubicBezTo>
                    <a:pt x="1771" y="1584"/>
                    <a:pt x="1826" y="1579"/>
                    <a:pt x="1880" y="1570"/>
                  </a:cubicBezTo>
                  <a:cubicBezTo>
                    <a:pt x="1789" y="1552"/>
                    <a:pt x="1680" y="1533"/>
                    <a:pt x="1588" y="1497"/>
                  </a:cubicBezTo>
                  <a:cubicBezTo>
                    <a:pt x="1479" y="1460"/>
                    <a:pt x="1388" y="1424"/>
                    <a:pt x="1278" y="1387"/>
                  </a:cubicBezTo>
                  <a:cubicBezTo>
                    <a:pt x="1059" y="1296"/>
                    <a:pt x="858" y="1168"/>
                    <a:pt x="657" y="1041"/>
                  </a:cubicBezTo>
                  <a:cubicBezTo>
                    <a:pt x="475" y="913"/>
                    <a:pt x="311" y="749"/>
                    <a:pt x="183" y="566"/>
                  </a:cubicBezTo>
                  <a:cubicBezTo>
                    <a:pt x="73" y="383"/>
                    <a:pt x="91" y="164"/>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117"/>
            <p:cNvSpPr/>
            <p:nvPr/>
          </p:nvSpPr>
          <p:spPr>
            <a:xfrm>
              <a:off x="7110044" y="1447960"/>
              <a:ext cx="111882" cy="28458"/>
            </a:xfrm>
            <a:custGeom>
              <a:avLst/>
              <a:gdLst/>
              <a:ahLst/>
              <a:cxnLst/>
              <a:rect l="l" t="t" r="r" b="b"/>
              <a:pathLst>
                <a:path w="1553" h="395" extrusionOk="0">
                  <a:moveTo>
                    <a:pt x="1" y="0"/>
                  </a:moveTo>
                  <a:lnTo>
                    <a:pt x="1" y="0"/>
                  </a:lnTo>
                  <a:cubicBezTo>
                    <a:pt x="347" y="260"/>
                    <a:pt x="773" y="394"/>
                    <a:pt x="1206" y="394"/>
                  </a:cubicBezTo>
                  <a:cubicBezTo>
                    <a:pt x="1321" y="394"/>
                    <a:pt x="1437" y="385"/>
                    <a:pt x="1553" y="365"/>
                  </a:cubicBezTo>
                  <a:cubicBezTo>
                    <a:pt x="1023" y="311"/>
                    <a:pt x="494" y="18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117"/>
            <p:cNvSpPr/>
            <p:nvPr/>
          </p:nvSpPr>
          <p:spPr>
            <a:xfrm>
              <a:off x="6962786" y="1445294"/>
              <a:ext cx="51366" cy="73774"/>
            </a:xfrm>
            <a:custGeom>
              <a:avLst/>
              <a:gdLst/>
              <a:ahLst/>
              <a:cxnLst/>
              <a:rect l="l" t="t" r="r" b="b"/>
              <a:pathLst>
                <a:path w="713" h="1024" extrusionOk="0">
                  <a:moveTo>
                    <a:pt x="712" y="1"/>
                  </a:moveTo>
                  <a:lnTo>
                    <a:pt x="712" y="1"/>
                  </a:lnTo>
                  <a:cubicBezTo>
                    <a:pt x="621" y="37"/>
                    <a:pt x="530" y="92"/>
                    <a:pt x="457" y="147"/>
                  </a:cubicBezTo>
                  <a:cubicBezTo>
                    <a:pt x="256" y="293"/>
                    <a:pt x="110" y="494"/>
                    <a:pt x="55" y="731"/>
                  </a:cubicBezTo>
                  <a:cubicBezTo>
                    <a:pt x="19" y="822"/>
                    <a:pt x="0" y="932"/>
                    <a:pt x="0" y="1023"/>
                  </a:cubicBezTo>
                  <a:cubicBezTo>
                    <a:pt x="55" y="822"/>
                    <a:pt x="146" y="640"/>
                    <a:pt x="256" y="457"/>
                  </a:cubicBezTo>
                  <a:cubicBezTo>
                    <a:pt x="384" y="275"/>
                    <a:pt x="548" y="129"/>
                    <a:pt x="7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117"/>
            <p:cNvSpPr/>
            <p:nvPr/>
          </p:nvSpPr>
          <p:spPr>
            <a:xfrm>
              <a:off x="7074526" y="1525552"/>
              <a:ext cx="64550" cy="21109"/>
            </a:xfrm>
            <a:custGeom>
              <a:avLst/>
              <a:gdLst/>
              <a:ahLst/>
              <a:cxnLst/>
              <a:rect l="l" t="t" r="r" b="b"/>
              <a:pathLst>
                <a:path w="896" h="293" extrusionOk="0">
                  <a:moveTo>
                    <a:pt x="220" y="0"/>
                  </a:moveTo>
                  <a:cubicBezTo>
                    <a:pt x="129" y="0"/>
                    <a:pt x="19" y="0"/>
                    <a:pt x="19" y="128"/>
                  </a:cubicBezTo>
                  <a:cubicBezTo>
                    <a:pt x="1" y="256"/>
                    <a:pt x="110" y="274"/>
                    <a:pt x="202" y="274"/>
                  </a:cubicBezTo>
                  <a:cubicBezTo>
                    <a:pt x="366" y="292"/>
                    <a:pt x="512" y="292"/>
                    <a:pt x="658" y="292"/>
                  </a:cubicBezTo>
                  <a:cubicBezTo>
                    <a:pt x="768" y="292"/>
                    <a:pt x="895" y="292"/>
                    <a:pt x="895" y="165"/>
                  </a:cubicBezTo>
                  <a:cubicBezTo>
                    <a:pt x="895" y="37"/>
                    <a:pt x="804" y="19"/>
                    <a:pt x="695" y="19"/>
                  </a:cubicBezTo>
                  <a:cubicBezTo>
                    <a:pt x="549" y="19"/>
                    <a:pt x="384" y="0"/>
                    <a:pt x="220"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117"/>
            <p:cNvSpPr/>
            <p:nvPr/>
          </p:nvSpPr>
          <p:spPr>
            <a:xfrm>
              <a:off x="6978564" y="1524255"/>
              <a:ext cx="47404" cy="19740"/>
            </a:xfrm>
            <a:custGeom>
              <a:avLst/>
              <a:gdLst/>
              <a:ahLst/>
              <a:cxnLst/>
              <a:rect l="l" t="t" r="r" b="b"/>
              <a:pathLst>
                <a:path w="658" h="274" extrusionOk="0">
                  <a:moveTo>
                    <a:pt x="146" y="0"/>
                  </a:moveTo>
                  <a:cubicBezTo>
                    <a:pt x="73" y="0"/>
                    <a:pt x="19" y="55"/>
                    <a:pt x="0" y="128"/>
                  </a:cubicBezTo>
                  <a:cubicBezTo>
                    <a:pt x="0" y="237"/>
                    <a:pt x="19" y="274"/>
                    <a:pt x="146" y="274"/>
                  </a:cubicBezTo>
                  <a:lnTo>
                    <a:pt x="511" y="274"/>
                  </a:lnTo>
                  <a:cubicBezTo>
                    <a:pt x="584" y="274"/>
                    <a:pt x="639" y="274"/>
                    <a:pt x="657" y="183"/>
                  </a:cubicBezTo>
                  <a:cubicBezTo>
                    <a:pt x="657" y="73"/>
                    <a:pt x="639" y="37"/>
                    <a:pt x="511" y="18"/>
                  </a:cubicBezTo>
                  <a:cubicBezTo>
                    <a:pt x="384" y="0"/>
                    <a:pt x="274" y="0"/>
                    <a:pt x="146"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17"/>
            <p:cNvSpPr/>
            <p:nvPr/>
          </p:nvSpPr>
          <p:spPr>
            <a:xfrm>
              <a:off x="7092969" y="1575335"/>
              <a:ext cx="22405" cy="21325"/>
            </a:xfrm>
            <a:custGeom>
              <a:avLst/>
              <a:gdLst/>
              <a:ahLst/>
              <a:cxnLst/>
              <a:rect l="l" t="t" r="r" b="b"/>
              <a:pathLst>
                <a:path w="311" h="296" extrusionOk="0">
                  <a:moveTo>
                    <a:pt x="175" y="0"/>
                  </a:moveTo>
                  <a:cubicBezTo>
                    <a:pt x="166" y="0"/>
                    <a:pt x="156" y="1"/>
                    <a:pt x="147" y="3"/>
                  </a:cubicBezTo>
                  <a:cubicBezTo>
                    <a:pt x="74" y="3"/>
                    <a:pt x="19" y="58"/>
                    <a:pt x="19" y="131"/>
                  </a:cubicBezTo>
                  <a:cubicBezTo>
                    <a:pt x="1" y="222"/>
                    <a:pt x="74" y="295"/>
                    <a:pt x="165" y="295"/>
                  </a:cubicBezTo>
                  <a:cubicBezTo>
                    <a:pt x="238" y="295"/>
                    <a:pt x="311" y="222"/>
                    <a:pt x="311" y="131"/>
                  </a:cubicBezTo>
                  <a:cubicBezTo>
                    <a:pt x="311" y="65"/>
                    <a:pt x="252" y="0"/>
                    <a:pt x="175"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117"/>
            <p:cNvSpPr/>
            <p:nvPr/>
          </p:nvSpPr>
          <p:spPr>
            <a:xfrm>
              <a:off x="6997583" y="1573678"/>
              <a:ext cx="22982" cy="20605"/>
            </a:xfrm>
            <a:custGeom>
              <a:avLst/>
              <a:gdLst/>
              <a:ahLst/>
              <a:cxnLst/>
              <a:rect l="l" t="t" r="r" b="b"/>
              <a:pathLst>
                <a:path w="319" h="286" extrusionOk="0">
                  <a:moveTo>
                    <a:pt x="151" y="0"/>
                  </a:moveTo>
                  <a:cubicBezTo>
                    <a:pt x="74" y="0"/>
                    <a:pt x="0" y="56"/>
                    <a:pt x="10" y="154"/>
                  </a:cubicBezTo>
                  <a:cubicBezTo>
                    <a:pt x="10" y="233"/>
                    <a:pt x="66" y="285"/>
                    <a:pt x="128" y="285"/>
                  </a:cubicBezTo>
                  <a:cubicBezTo>
                    <a:pt x="137" y="285"/>
                    <a:pt x="147" y="284"/>
                    <a:pt x="156" y="282"/>
                  </a:cubicBezTo>
                  <a:cubicBezTo>
                    <a:pt x="166" y="283"/>
                    <a:pt x="175" y="284"/>
                    <a:pt x="184" y="284"/>
                  </a:cubicBezTo>
                  <a:cubicBezTo>
                    <a:pt x="262" y="284"/>
                    <a:pt x="319" y="217"/>
                    <a:pt x="302" y="136"/>
                  </a:cubicBezTo>
                  <a:cubicBezTo>
                    <a:pt x="285" y="42"/>
                    <a:pt x="217" y="0"/>
                    <a:pt x="151"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117"/>
            <p:cNvSpPr/>
            <p:nvPr/>
          </p:nvSpPr>
          <p:spPr>
            <a:xfrm>
              <a:off x="6747088" y="2632950"/>
              <a:ext cx="756302" cy="1824179"/>
            </a:xfrm>
            <a:custGeom>
              <a:avLst/>
              <a:gdLst/>
              <a:ahLst/>
              <a:cxnLst/>
              <a:rect l="l" t="t" r="r" b="b"/>
              <a:pathLst>
                <a:path w="10498" h="25320" extrusionOk="0">
                  <a:moveTo>
                    <a:pt x="2355" y="0"/>
                  </a:moveTo>
                  <a:cubicBezTo>
                    <a:pt x="2173" y="292"/>
                    <a:pt x="2008" y="621"/>
                    <a:pt x="1881" y="931"/>
                  </a:cubicBezTo>
                  <a:cubicBezTo>
                    <a:pt x="1169" y="2465"/>
                    <a:pt x="767" y="4126"/>
                    <a:pt x="658" y="5805"/>
                  </a:cubicBezTo>
                  <a:cubicBezTo>
                    <a:pt x="548" y="8215"/>
                    <a:pt x="0" y="25320"/>
                    <a:pt x="0" y="25320"/>
                  </a:cubicBezTo>
                  <a:lnTo>
                    <a:pt x="10497" y="25320"/>
                  </a:lnTo>
                  <a:cubicBezTo>
                    <a:pt x="10497" y="25320"/>
                    <a:pt x="10333" y="7357"/>
                    <a:pt x="9931" y="4874"/>
                  </a:cubicBezTo>
                  <a:cubicBezTo>
                    <a:pt x="9712" y="3523"/>
                    <a:pt x="9347" y="2209"/>
                    <a:pt x="8854" y="931"/>
                  </a:cubicBezTo>
                  <a:cubicBezTo>
                    <a:pt x="8635" y="347"/>
                    <a:pt x="8489" y="0"/>
                    <a:pt x="8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117"/>
            <p:cNvSpPr/>
            <p:nvPr/>
          </p:nvSpPr>
          <p:spPr>
            <a:xfrm>
              <a:off x="6881233" y="2632950"/>
              <a:ext cx="503793" cy="59221"/>
            </a:xfrm>
            <a:custGeom>
              <a:avLst/>
              <a:gdLst/>
              <a:ahLst/>
              <a:cxnLst/>
              <a:rect l="l" t="t" r="r" b="b"/>
              <a:pathLst>
                <a:path w="6993" h="822" extrusionOk="0">
                  <a:moveTo>
                    <a:pt x="493" y="0"/>
                  </a:moveTo>
                  <a:cubicBezTo>
                    <a:pt x="311" y="274"/>
                    <a:pt x="146" y="548"/>
                    <a:pt x="0" y="822"/>
                  </a:cubicBezTo>
                  <a:lnTo>
                    <a:pt x="6992" y="822"/>
                  </a:lnTo>
                  <a:cubicBezTo>
                    <a:pt x="6773" y="310"/>
                    <a:pt x="6627" y="0"/>
                    <a:pt x="6627"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117"/>
            <p:cNvSpPr/>
            <p:nvPr/>
          </p:nvSpPr>
          <p:spPr>
            <a:xfrm>
              <a:off x="7262632" y="2632950"/>
              <a:ext cx="14553" cy="85517"/>
            </a:xfrm>
            <a:custGeom>
              <a:avLst/>
              <a:gdLst/>
              <a:ahLst/>
              <a:cxnLst/>
              <a:rect l="l" t="t" r="r" b="b"/>
              <a:pathLst>
                <a:path w="202" h="1187" extrusionOk="0">
                  <a:moveTo>
                    <a:pt x="0" y="0"/>
                  </a:moveTo>
                  <a:lnTo>
                    <a:pt x="37" y="822"/>
                  </a:lnTo>
                  <a:lnTo>
                    <a:pt x="55" y="1187"/>
                  </a:lnTo>
                  <a:lnTo>
                    <a:pt x="201" y="1187"/>
                  </a:lnTo>
                  <a:lnTo>
                    <a:pt x="183" y="822"/>
                  </a:lnTo>
                  <a:lnTo>
                    <a:pt x="1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117"/>
            <p:cNvSpPr/>
            <p:nvPr/>
          </p:nvSpPr>
          <p:spPr>
            <a:xfrm>
              <a:off x="6915454" y="2632950"/>
              <a:ext cx="14481" cy="85517"/>
            </a:xfrm>
            <a:custGeom>
              <a:avLst/>
              <a:gdLst/>
              <a:ahLst/>
              <a:cxnLst/>
              <a:rect l="l" t="t" r="r" b="b"/>
              <a:pathLst>
                <a:path w="201" h="1187" extrusionOk="0">
                  <a:moveTo>
                    <a:pt x="55" y="0"/>
                  </a:moveTo>
                  <a:lnTo>
                    <a:pt x="18" y="822"/>
                  </a:lnTo>
                  <a:lnTo>
                    <a:pt x="0" y="1187"/>
                  </a:lnTo>
                  <a:lnTo>
                    <a:pt x="146" y="1187"/>
                  </a:lnTo>
                  <a:lnTo>
                    <a:pt x="164" y="822"/>
                  </a:ln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117"/>
            <p:cNvSpPr/>
            <p:nvPr/>
          </p:nvSpPr>
          <p:spPr>
            <a:xfrm>
              <a:off x="7061414" y="3114280"/>
              <a:ext cx="21108" cy="1331031"/>
            </a:xfrm>
            <a:custGeom>
              <a:avLst/>
              <a:gdLst/>
              <a:ahLst/>
              <a:cxnLst/>
              <a:rect l="l" t="t" r="r" b="b"/>
              <a:pathLst>
                <a:path w="293" h="18475" extrusionOk="0">
                  <a:moveTo>
                    <a:pt x="219" y="0"/>
                  </a:moveTo>
                  <a:cubicBezTo>
                    <a:pt x="183" y="0"/>
                    <a:pt x="165" y="37"/>
                    <a:pt x="165" y="92"/>
                  </a:cubicBezTo>
                  <a:lnTo>
                    <a:pt x="0" y="18402"/>
                  </a:lnTo>
                  <a:cubicBezTo>
                    <a:pt x="0" y="18438"/>
                    <a:pt x="37" y="18475"/>
                    <a:pt x="73" y="18475"/>
                  </a:cubicBezTo>
                  <a:cubicBezTo>
                    <a:pt x="110" y="18475"/>
                    <a:pt x="146" y="18438"/>
                    <a:pt x="146" y="18402"/>
                  </a:cubicBezTo>
                  <a:lnTo>
                    <a:pt x="292" y="92"/>
                  </a:lnTo>
                  <a:cubicBezTo>
                    <a:pt x="292" y="55"/>
                    <a:pt x="274" y="19"/>
                    <a:pt x="219"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117"/>
            <p:cNvSpPr/>
            <p:nvPr/>
          </p:nvSpPr>
          <p:spPr>
            <a:xfrm>
              <a:off x="7361260" y="2037501"/>
              <a:ext cx="278877" cy="441780"/>
            </a:xfrm>
            <a:custGeom>
              <a:avLst/>
              <a:gdLst/>
              <a:ahLst/>
              <a:cxnLst/>
              <a:rect l="l" t="t" r="r" b="b"/>
              <a:pathLst>
                <a:path w="3871" h="6132" extrusionOk="0">
                  <a:moveTo>
                    <a:pt x="1297" y="0"/>
                  </a:moveTo>
                  <a:cubicBezTo>
                    <a:pt x="859" y="0"/>
                    <a:pt x="374" y="213"/>
                    <a:pt x="1" y="945"/>
                  </a:cubicBezTo>
                  <a:cubicBezTo>
                    <a:pt x="1" y="945"/>
                    <a:pt x="786" y="4139"/>
                    <a:pt x="1625" y="5600"/>
                  </a:cubicBezTo>
                  <a:cubicBezTo>
                    <a:pt x="1625" y="5600"/>
                    <a:pt x="2334" y="6131"/>
                    <a:pt x="3113" y="6131"/>
                  </a:cubicBezTo>
                  <a:cubicBezTo>
                    <a:pt x="3366" y="6131"/>
                    <a:pt x="3625" y="6076"/>
                    <a:pt x="3871" y="5928"/>
                  </a:cubicBezTo>
                  <a:cubicBezTo>
                    <a:pt x="3871" y="5928"/>
                    <a:pt x="3652" y="2734"/>
                    <a:pt x="2428" y="415"/>
                  </a:cubicBezTo>
                  <a:cubicBezTo>
                    <a:pt x="2428" y="415"/>
                    <a:pt x="1908" y="0"/>
                    <a:pt x="1297"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117"/>
            <p:cNvSpPr/>
            <p:nvPr/>
          </p:nvSpPr>
          <p:spPr>
            <a:xfrm>
              <a:off x="6569500" y="1834047"/>
              <a:ext cx="446519" cy="578017"/>
            </a:xfrm>
            <a:custGeom>
              <a:avLst/>
              <a:gdLst/>
              <a:ahLst/>
              <a:cxnLst/>
              <a:rect l="l" t="t" r="r" b="b"/>
              <a:pathLst>
                <a:path w="6198" h="8023" extrusionOk="0">
                  <a:moveTo>
                    <a:pt x="4953" y="0"/>
                  </a:moveTo>
                  <a:cubicBezTo>
                    <a:pt x="4441" y="0"/>
                    <a:pt x="3920" y="198"/>
                    <a:pt x="3871" y="264"/>
                  </a:cubicBezTo>
                  <a:cubicBezTo>
                    <a:pt x="3159" y="702"/>
                    <a:pt x="2192" y="2527"/>
                    <a:pt x="749" y="5558"/>
                  </a:cubicBezTo>
                  <a:cubicBezTo>
                    <a:pt x="421" y="6233"/>
                    <a:pt x="165" y="6927"/>
                    <a:pt x="1" y="7657"/>
                  </a:cubicBezTo>
                  <a:cubicBezTo>
                    <a:pt x="354" y="7901"/>
                    <a:pt x="764" y="8022"/>
                    <a:pt x="1181" y="8022"/>
                  </a:cubicBezTo>
                  <a:cubicBezTo>
                    <a:pt x="1390" y="8022"/>
                    <a:pt x="1601" y="7992"/>
                    <a:pt x="1808" y="7931"/>
                  </a:cubicBezTo>
                  <a:cubicBezTo>
                    <a:pt x="2958" y="7109"/>
                    <a:pt x="5788" y="2254"/>
                    <a:pt x="5916" y="1505"/>
                  </a:cubicBezTo>
                  <a:cubicBezTo>
                    <a:pt x="6197" y="298"/>
                    <a:pt x="5581" y="0"/>
                    <a:pt x="4953"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117"/>
            <p:cNvSpPr/>
            <p:nvPr/>
          </p:nvSpPr>
          <p:spPr>
            <a:xfrm>
              <a:off x="6616905" y="1817333"/>
              <a:ext cx="438018" cy="517139"/>
            </a:xfrm>
            <a:custGeom>
              <a:avLst/>
              <a:gdLst/>
              <a:ahLst/>
              <a:cxnLst/>
              <a:rect l="l" t="t" r="r" b="b"/>
              <a:pathLst>
                <a:path w="6080" h="7178" extrusionOk="0">
                  <a:moveTo>
                    <a:pt x="4170" y="1"/>
                  </a:moveTo>
                  <a:cubicBezTo>
                    <a:pt x="3543" y="1"/>
                    <a:pt x="2940" y="317"/>
                    <a:pt x="2592" y="879"/>
                  </a:cubicBezTo>
                  <a:cubicBezTo>
                    <a:pt x="1625" y="2267"/>
                    <a:pt x="749" y="3709"/>
                    <a:pt x="0" y="5224"/>
                  </a:cubicBezTo>
                  <a:cubicBezTo>
                    <a:pt x="676" y="5918"/>
                    <a:pt x="2428" y="7177"/>
                    <a:pt x="3761" y="7177"/>
                  </a:cubicBezTo>
                  <a:lnTo>
                    <a:pt x="5897" y="1591"/>
                  </a:lnTo>
                  <a:cubicBezTo>
                    <a:pt x="6079" y="423"/>
                    <a:pt x="4856" y="131"/>
                    <a:pt x="4856" y="131"/>
                  </a:cubicBezTo>
                  <a:cubicBezTo>
                    <a:pt x="4632" y="43"/>
                    <a:pt x="4399" y="1"/>
                    <a:pt x="4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117"/>
            <p:cNvSpPr/>
            <p:nvPr/>
          </p:nvSpPr>
          <p:spPr>
            <a:xfrm>
              <a:off x="6758903" y="1774106"/>
              <a:ext cx="714229" cy="1241840"/>
            </a:xfrm>
            <a:custGeom>
              <a:avLst/>
              <a:gdLst/>
              <a:ahLst/>
              <a:cxnLst/>
              <a:rect l="l" t="t" r="r" b="b"/>
              <a:pathLst>
                <a:path w="9914" h="17237" extrusionOk="0">
                  <a:moveTo>
                    <a:pt x="3670" y="1"/>
                  </a:moveTo>
                  <a:lnTo>
                    <a:pt x="1753" y="694"/>
                  </a:lnTo>
                  <a:cubicBezTo>
                    <a:pt x="1133" y="1096"/>
                    <a:pt x="749" y="1771"/>
                    <a:pt x="749" y="2520"/>
                  </a:cubicBezTo>
                  <a:lnTo>
                    <a:pt x="749" y="7759"/>
                  </a:lnTo>
                  <a:lnTo>
                    <a:pt x="749" y="7777"/>
                  </a:lnTo>
                  <a:cubicBezTo>
                    <a:pt x="658" y="9128"/>
                    <a:pt x="475" y="10169"/>
                    <a:pt x="402" y="11501"/>
                  </a:cubicBezTo>
                  <a:cubicBezTo>
                    <a:pt x="348" y="12304"/>
                    <a:pt x="129" y="13747"/>
                    <a:pt x="1" y="15974"/>
                  </a:cubicBezTo>
                  <a:cubicBezTo>
                    <a:pt x="1" y="15974"/>
                    <a:pt x="1336" y="17237"/>
                    <a:pt x="5107" y="17237"/>
                  </a:cubicBezTo>
                  <a:cubicBezTo>
                    <a:pt x="6364" y="17237"/>
                    <a:pt x="7891" y="17096"/>
                    <a:pt x="9731" y="16722"/>
                  </a:cubicBezTo>
                  <a:cubicBezTo>
                    <a:pt x="9676" y="16394"/>
                    <a:pt x="9402" y="14532"/>
                    <a:pt x="9384" y="14203"/>
                  </a:cubicBezTo>
                  <a:lnTo>
                    <a:pt x="9220" y="11410"/>
                  </a:lnTo>
                  <a:cubicBezTo>
                    <a:pt x="9147" y="10187"/>
                    <a:pt x="9256" y="8781"/>
                    <a:pt x="9000" y="7576"/>
                  </a:cubicBezTo>
                  <a:lnTo>
                    <a:pt x="9694" y="2574"/>
                  </a:lnTo>
                  <a:cubicBezTo>
                    <a:pt x="9913" y="1570"/>
                    <a:pt x="9037" y="986"/>
                    <a:pt x="9037" y="986"/>
                  </a:cubicBezTo>
                  <a:lnTo>
                    <a:pt x="6627" y="1"/>
                  </a:lnTo>
                  <a:lnTo>
                    <a:pt x="4583" y="1570"/>
                  </a:lnTo>
                  <a:lnTo>
                    <a:pt x="36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117"/>
            <p:cNvSpPr/>
            <p:nvPr/>
          </p:nvSpPr>
          <p:spPr>
            <a:xfrm>
              <a:off x="6569500" y="2325680"/>
              <a:ext cx="293357" cy="448048"/>
            </a:xfrm>
            <a:custGeom>
              <a:avLst/>
              <a:gdLst/>
              <a:ahLst/>
              <a:cxnLst/>
              <a:rect l="l" t="t" r="r" b="b"/>
              <a:pathLst>
                <a:path w="4072" h="6219" extrusionOk="0">
                  <a:moveTo>
                    <a:pt x="1130" y="0"/>
                  </a:moveTo>
                  <a:cubicBezTo>
                    <a:pt x="708" y="0"/>
                    <a:pt x="270" y="190"/>
                    <a:pt x="1" y="833"/>
                  </a:cubicBezTo>
                  <a:cubicBezTo>
                    <a:pt x="384" y="3097"/>
                    <a:pt x="1644" y="4338"/>
                    <a:pt x="3561" y="6218"/>
                  </a:cubicBezTo>
                  <a:lnTo>
                    <a:pt x="4072" y="5598"/>
                  </a:lnTo>
                  <a:cubicBezTo>
                    <a:pt x="3433" y="4813"/>
                    <a:pt x="2192" y="1253"/>
                    <a:pt x="2319" y="395"/>
                  </a:cubicBezTo>
                  <a:cubicBezTo>
                    <a:pt x="2319" y="395"/>
                    <a:pt x="1740" y="0"/>
                    <a:pt x="1130"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117"/>
            <p:cNvSpPr/>
            <p:nvPr/>
          </p:nvSpPr>
          <p:spPr>
            <a:xfrm>
              <a:off x="7300743" y="2386990"/>
              <a:ext cx="339392" cy="390700"/>
            </a:xfrm>
            <a:custGeom>
              <a:avLst/>
              <a:gdLst/>
              <a:ahLst/>
              <a:cxnLst/>
              <a:rect l="l" t="t" r="r" b="b"/>
              <a:pathLst>
                <a:path w="4711" h="5423" extrusionOk="0">
                  <a:moveTo>
                    <a:pt x="3688" y="1"/>
                  </a:moveTo>
                  <a:cubicBezTo>
                    <a:pt x="3104" y="1"/>
                    <a:pt x="2494" y="392"/>
                    <a:pt x="2483" y="402"/>
                  </a:cubicBezTo>
                  <a:cubicBezTo>
                    <a:pt x="2410" y="2282"/>
                    <a:pt x="457" y="4400"/>
                    <a:pt x="1" y="4838"/>
                  </a:cubicBezTo>
                  <a:lnTo>
                    <a:pt x="348" y="5422"/>
                  </a:lnTo>
                  <a:cubicBezTo>
                    <a:pt x="2794" y="3852"/>
                    <a:pt x="3798" y="2958"/>
                    <a:pt x="4711" y="1077"/>
                  </a:cubicBezTo>
                  <a:cubicBezTo>
                    <a:pt x="4583" y="238"/>
                    <a:pt x="4143" y="1"/>
                    <a:pt x="3688" y="1"/>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117"/>
            <p:cNvSpPr/>
            <p:nvPr/>
          </p:nvSpPr>
          <p:spPr>
            <a:xfrm>
              <a:off x="7152693" y="2731579"/>
              <a:ext cx="187599" cy="157202"/>
            </a:xfrm>
            <a:custGeom>
              <a:avLst/>
              <a:gdLst/>
              <a:ahLst/>
              <a:cxnLst/>
              <a:rect l="l" t="t" r="r" b="b"/>
              <a:pathLst>
                <a:path w="2604" h="2182" extrusionOk="0">
                  <a:moveTo>
                    <a:pt x="1490" y="0"/>
                  </a:moveTo>
                  <a:lnTo>
                    <a:pt x="650" y="18"/>
                  </a:lnTo>
                  <a:cubicBezTo>
                    <a:pt x="614" y="329"/>
                    <a:pt x="1198" y="365"/>
                    <a:pt x="1198" y="365"/>
                  </a:cubicBezTo>
                  <a:cubicBezTo>
                    <a:pt x="942" y="712"/>
                    <a:pt x="687" y="1022"/>
                    <a:pt x="413" y="1333"/>
                  </a:cubicBezTo>
                  <a:cubicBezTo>
                    <a:pt x="285" y="1461"/>
                    <a:pt x="176" y="1607"/>
                    <a:pt x="66" y="1753"/>
                  </a:cubicBezTo>
                  <a:cubicBezTo>
                    <a:pt x="66" y="1753"/>
                    <a:pt x="0" y="1900"/>
                    <a:pt x="149" y="1900"/>
                  </a:cubicBezTo>
                  <a:cubicBezTo>
                    <a:pt x="157" y="1900"/>
                    <a:pt x="166" y="1900"/>
                    <a:pt x="176" y="1899"/>
                  </a:cubicBezTo>
                  <a:lnTo>
                    <a:pt x="176" y="1899"/>
                  </a:lnTo>
                  <a:cubicBezTo>
                    <a:pt x="48" y="2100"/>
                    <a:pt x="285" y="2118"/>
                    <a:pt x="285" y="2118"/>
                  </a:cubicBezTo>
                  <a:cubicBezTo>
                    <a:pt x="340" y="2089"/>
                    <a:pt x="395" y="2059"/>
                    <a:pt x="449" y="2028"/>
                  </a:cubicBezTo>
                  <a:lnTo>
                    <a:pt x="449" y="2028"/>
                  </a:lnTo>
                  <a:cubicBezTo>
                    <a:pt x="413" y="2173"/>
                    <a:pt x="486" y="2173"/>
                    <a:pt x="486" y="2173"/>
                  </a:cubicBezTo>
                  <a:cubicBezTo>
                    <a:pt x="513" y="2179"/>
                    <a:pt x="541" y="2182"/>
                    <a:pt x="570" y="2182"/>
                  </a:cubicBezTo>
                  <a:cubicBezTo>
                    <a:pt x="676" y="2182"/>
                    <a:pt x="793" y="2142"/>
                    <a:pt x="907" y="2085"/>
                  </a:cubicBezTo>
                  <a:lnTo>
                    <a:pt x="907" y="2085"/>
                  </a:lnTo>
                  <a:cubicBezTo>
                    <a:pt x="856" y="2153"/>
                    <a:pt x="866" y="2179"/>
                    <a:pt x="910" y="2179"/>
                  </a:cubicBezTo>
                  <a:cubicBezTo>
                    <a:pt x="1036" y="2179"/>
                    <a:pt x="1435" y="1972"/>
                    <a:pt x="1435" y="1972"/>
                  </a:cubicBezTo>
                  <a:cubicBezTo>
                    <a:pt x="1745" y="1734"/>
                    <a:pt x="2001" y="1479"/>
                    <a:pt x="2238" y="1169"/>
                  </a:cubicBezTo>
                  <a:lnTo>
                    <a:pt x="2603" y="402"/>
                  </a:lnTo>
                  <a:lnTo>
                    <a:pt x="2311" y="37"/>
                  </a:lnTo>
                  <a:lnTo>
                    <a:pt x="1490" y="0"/>
                  </a:ln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117"/>
            <p:cNvSpPr/>
            <p:nvPr/>
          </p:nvSpPr>
          <p:spPr>
            <a:xfrm>
              <a:off x="7265226" y="1841180"/>
              <a:ext cx="365688" cy="477514"/>
            </a:xfrm>
            <a:custGeom>
              <a:avLst/>
              <a:gdLst/>
              <a:ahLst/>
              <a:cxnLst/>
              <a:rect l="l" t="t" r="r" b="b"/>
              <a:pathLst>
                <a:path w="5076" h="6628" extrusionOk="0">
                  <a:moveTo>
                    <a:pt x="1881" y="1"/>
                  </a:moveTo>
                  <a:cubicBezTo>
                    <a:pt x="1881" y="1"/>
                    <a:pt x="1" y="932"/>
                    <a:pt x="877" y="3469"/>
                  </a:cubicBezTo>
                  <a:cubicBezTo>
                    <a:pt x="877" y="3469"/>
                    <a:pt x="1480" y="5057"/>
                    <a:pt x="1972" y="6627"/>
                  </a:cubicBezTo>
                  <a:cubicBezTo>
                    <a:pt x="3104" y="6481"/>
                    <a:pt x="4181" y="6006"/>
                    <a:pt x="5076" y="5276"/>
                  </a:cubicBezTo>
                  <a:cubicBezTo>
                    <a:pt x="4273" y="2958"/>
                    <a:pt x="3634" y="329"/>
                    <a:pt x="18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117"/>
            <p:cNvSpPr/>
            <p:nvPr/>
          </p:nvSpPr>
          <p:spPr>
            <a:xfrm>
              <a:off x="6818123" y="2728914"/>
              <a:ext cx="187599" cy="157562"/>
            </a:xfrm>
            <a:custGeom>
              <a:avLst/>
              <a:gdLst/>
              <a:ahLst/>
              <a:cxnLst/>
              <a:rect l="l" t="t" r="r" b="b"/>
              <a:pathLst>
                <a:path w="2604" h="2187" extrusionOk="0">
                  <a:moveTo>
                    <a:pt x="1114" y="1"/>
                  </a:moveTo>
                  <a:lnTo>
                    <a:pt x="292" y="55"/>
                  </a:lnTo>
                  <a:lnTo>
                    <a:pt x="0" y="402"/>
                  </a:lnTo>
                  <a:lnTo>
                    <a:pt x="365" y="1169"/>
                  </a:lnTo>
                  <a:cubicBezTo>
                    <a:pt x="603" y="1461"/>
                    <a:pt x="858" y="1735"/>
                    <a:pt x="1169" y="1954"/>
                  </a:cubicBezTo>
                  <a:cubicBezTo>
                    <a:pt x="1169" y="1954"/>
                    <a:pt x="1578" y="2174"/>
                    <a:pt x="1698" y="2174"/>
                  </a:cubicBezTo>
                  <a:cubicBezTo>
                    <a:pt x="1733" y="2174"/>
                    <a:pt x="1744" y="2155"/>
                    <a:pt x="1711" y="2105"/>
                  </a:cubicBezTo>
                  <a:lnTo>
                    <a:pt x="1711" y="2105"/>
                  </a:lnTo>
                  <a:cubicBezTo>
                    <a:pt x="1815" y="2154"/>
                    <a:pt x="1921" y="2186"/>
                    <a:pt x="2017" y="2186"/>
                  </a:cubicBezTo>
                  <a:cubicBezTo>
                    <a:pt x="2052" y="2186"/>
                    <a:pt x="2086" y="2182"/>
                    <a:pt x="2118" y="2173"/>
                  </a:cubicBezTo>
                  <a:cubicBezTo>
                    <a:pt x="2118" y="2173"/>
                    <a:pt x="2190" y="2173"/>
                    <a:pt x="2155" y="2047"/>
                  </a:cubicBezTo>
                  <a:lnTo>
                    <a:pt x="2155" y="2047"/>
                  </a:lnTo>
                  <a:cubicBezTo>
                    <a:pt x="2209" y="2078"/>
                    <a:pt x="2263" y="2108"/>
                    <a:pt x="2319" y="2137"/>
                  </a:cubicBezTo>
                  <a:cubicBezTo>
                    <a:pt x="2319" y="2137"/>
                    <a:pt x="2556" y="2118"/>
                    <a:pt x="2428" y="1917"/>
                  </a:cubicBezTo>
                  <a:lnTo>
                    <a:pt x="2428" y="1917"/>
                  </a:lnTo>
                  <a:cubicBezTo>
                    <a:pt x="2438" y="1918"/>
                    <a:pt x="2447" y="1919"/>
                    <a:pt x="2455" y="1919"/>
                  </a:cubicBezTo>
                  <a:cubicBezTo>
                    <a:pt x="2603" y="1919"/>
                    <a:pt x="2538" y="1771"/>
                    <a:pt x="2538" y="1771"/>
                  </a:cubicBezTo>
                  <a:cubicBezTo>
                    <a:pt x="2428" y="1625"/>
                    <a:pt x="2319" y="1479"/>
                    <a:pt x="2191" y="1352"/>
                  </a:cubicBezTo>
                  <a:cubicBezTo>
                    <a:pt x="1917" y="1041"/>
                    <a:pt x="1661" y="713"/>
                    <a:pt x="1406" y="384"/>
                  </a:cubicBezTo>
                  <a:cubicBezTo>
                    <a:pt x="1406" y="384"/>
                    <a:pt x="1990" y="348"/>
                    <a:pt x="1953" y="37"/>
                  </a:cubicBezTo>
                  <a:lnTo>
                    <a:pt x="1114" y="1"/>
                  </a:ln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117"/>
            <p:cNvSpPr/>
            <p:nvPr/>
          </p:nvSpPr>
          <p:spPr>
            <a:xfrm>
              <a:off x="7139005" y="2703914"/>
              <a:ext cx="218361" cy="261739"/>
            </a:xfrm>
            <a:custGeom>
              <a:avLst/>
              <a:gdLst/>
              <a:ahLst/>
              <a:cxnLst/>
              <a:rect l="l" t="t" r="r" b="b"/>
              <a:pathLst>
                <a:path w="3031" h="3633" extrusionOk="0">
                  <a:moveTo>
                    <a:pt x="676" y="1"/>
                  </a:moveTo>
                  <a:cubicBezTo>
                    <a:pt x="603" y="384"/>
                    <a:pt x="439" y="768"/>
                    <a:pt x="329" y="1133"/>
                  </a:cubicBezTo>
                  <a:cubicBezTo>
                    <a:pt x="219" y="1498"/>
                    <a:pt x="128" y="1808"/>
                    <a:pt x="19" y="2137"/>
                  </a:cubicBezTo>
                  <a:cubicBezTo>
                    <a:pt x="0" y="2210"/>
                    <a:pt x="0" y="2264"/>
                    <a:pt x="0" y="2337"/>
                  </a:cubicBezTo>
                  <a:cubicBezTo>
                    <a:pt x="19" y="2447"/>
                    <a:pt x="128" y="2538"/>
                    <a:pt x="238" y="2666"/>
                  </a:cubicBezTo>
                  <a:cubicBezTo>
                    <a:pt x="347" y="2794"/>
                    <a:pt x="439" y="2903"/>
                    <a:pt x="548" y="3013"/>
                  </a:cubicBezTo>
                  <a:cubicBezTo>
                    <a:pt x="712" y="3232"/>
                    <a:pt x="913" y="3433"/>
                    <a:pt x="1132" y="3615"/>
                  </a:cubicBezTo>
                  <a:cubicBezTo>
                    <a:pt x="1154" y="3628"/>
                    <a:pt x="1181" y="3633"/>
                    <a:pt x="1212" y="3633"/>
                  </a:cubicBezTo>
                  <a:cubicBezTo>
                    <a:pt x="1413" y="3633"/>
                    <a:pt x="1772" y="3407"/>
                    <a:pt x="1899" y="3360"/>
                  </a:cubicBezTo>
                  <a:cubicBezTo>
                    <a:pt x="2100" y="3269"/>
                    <a:pt x="2301" y="3159"/>
                    <a:pt x="2483" y="3049"/>
                  </a:cubicBezTo>
                  <a:cubicBezTo>
                    <a:pt x="2629" y="2940"/>
                    <a:pt x="2629" y="2630"/>
                    <a:pt x="2647" y="2465"/>
                  </a:cubicBezTo>
                  <a:cubicBezTo>
                    <a:pt x="2702" y="2264"/>
                    <a:pt x="2757" y="2064"/>
                    <a:pt x="2793" y="1863"/>
                  </a:cubicBezTo>
                  <a:cubicBezTo>
                    <a:pt x="2885" y="1461"/>
                    <a:pt x="2958" y="1078"/>
                    <a:pt x="3031" y="676"/>
                  </a:cubicBezTo>
                  <a:cubicBezTo>
                    <a:pt x="2209" y="640"/>
                    <a:pt x="1315" y="457"/>
                    <a:pt x="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117"/>
            <p:cNvSpPr/>
            <p:nvPr/>
          </p:nvSpPr>
          <p:spPr>
            <a:xfrm>
              <a:off x="6816754" y="2692099"/>
              <a:ext cx="240766" cy="251293"/>
            </a:xfrm>
            <a:custGeom>
              <a:avLst/>
              <a:gdLst/>
              <a:ahLst/>
              <a:cxnLst/>
              <a:rect l="l" t="t" r="r" b="b"/>
              <a:pathLst>
                <a:path w="3342" h="3488" extrusionOk="0">
                  <a:moveTo>
                    <a:pt x="2265" y="1"/>
                  </a:moveTo>
                  <a:cubicBezTo>
                    <a:pt x="1589" y="475"/>
                    <a:pt x="786" y="877"/>
                    <a:pt x="1" y="913"/>
                  </a:cubicBezTo>
                  <a:cubicBezTo>
                    <a:pt x="165" y="1260"/>
                    <a:pt x="257" y="1662"/>
                    <a:pt x="403" y="2027"/>
                  </a:cubicBezTo>
                  <a:cubicBezTo>
                    <a:pt x="549" y="2374"/>
                    <a:pt x="676" y="2684"/>
                    <a:pt x="786" y="3013"/>
                  </a:cubicBezTo>
                  <a:cubicBezTo>
                    <a:pt x="822" y="3067"/>
                    <a:pt x="841" y="3122"/>
                    <a:pt x="895" y="3177"/>
                  </a:cubicBezTo>
                  <a:cubicBezTo>
                    <a:pt x="1005" y="3250"/>
                    <a:pt x="1151" y="3286"/>
                    <a:pt x="1279" y="3305"/>
                  </a:cubicBezTo>
                  <a:cubicBezTo>
                    <a:pt x="1425" y="3323"/>
                    <a:pt x="1589" y="3341"/>
                    <a:pt x="1735" y="3378"/>
                  </a:cubicBezTo>
                  <a:cubicBezTo>
                    <a:pt x="2009" y="3433"/>
                    <a:pt x="2283" y="3487"/>
                    <a:pt x="2575" y="3487"/>
                  </a:cubicBezTo>
                  <a:cubicBezTo>
                    <a:pt x="2757" y="3469"/>
                    <a:pt x="2958" y="2958"/>
                    <a:pt x="3031" y="2812"/>
                  </a:cubicBezTo>
                  <a:cubicBezTo>
                    <a:pt x="3141" y="2611"/>
                    <a:pt x="3232" y="2410"/>
                    <a:pt x="3305" y="2209"/>
                  </a:cubicBezTo>
                  <a:cubicBezTo>
                    <a:pt x="3342" y="2045"/>
                    <a:pt x="3141" y="1790"/>
                    <a:pt x="3068" y="1644"/>
                  </a:cubicBezTo>
                  <a:lnTo>
                    <a:pt x="2794" y="1078"/>
                  </a:lnTo>
                  <a:cubicBezTo>
                    <a:pt x="2611" y="712"/>
                    <a:pt x="2429" y="366"/>
                    <a:pt x="22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117"/>
            <p:cNvSpPr/>
            <p:nvPr/>
          </p:nvSpPr>
          <p:spPr>
            <a:xfrm>
              <a:off x="6598462" y="4457048"/>
              <a:ext cx="473535" cy="147404"/>
            </a:xfrm>
            <a:custGeom>
              <a:avLst/>
              <a:gdLst/>
              <a:ahLst/>
              <a:cxnLst/>
              <a:rect l="l" t="t" r="r" b="b"/>
              <a:pathLst>
                <a:path w="6573" h="2046" extrusionOk="0">
                  <a:moveTo>
                    <a:pt x="2429" y="1"/>
                  </a:moveTo>
                  <a:lnTo>
                    <a:pt x="311" y="1388"/>
                  </a:lnTo>
                  <a:cubicBezTo>
                    <a:pt x="1" y="1571"/>
                    <a:pt x="128" y="2045"/>
                    <a:pt x="493" y="2045"/>
                  </a:cubicBezTo>
                  <a:lnTo>
                    <a:pt x="6207" y="2045"/>
                  </a:lnTo>
                  <a:cubicBezTo>
                    <a:pt x="6408" y="2045"/>
                    <a:pt x="6572" y="1881"/>
                    <a:pt x="6572" y="1680"/>
                  </a:cubicBezTo>
                  <a:lnTo>
                    <a:pt x="6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117"/>
            <p:cNvSpPr/>
            <p:nvPr/>
          </p:nvSpPr>
          <p:spPr>
            <a:xfrm>
              <a:off x="6969342" y="4457048"/>
              <a:ext cx="474832" cy="147404"/>
            </a:xfrm>
            <a:custGeom>
              <a:avLst/>
              <a:gdLst/>
              <a:ahLst/>
              <a:cxnLst/>
              <a:rect l="l" t="t" r="r" b="b"/>
              <a:pathLst>
                <a:path w="6591" h="2046" extrusionOk="0">
                  <a:moveTo>
                    <a:pt x="2447" y="1"/>
                  </a:moveTo>
                  <a:lnTo>
                    <a:pt x="311" y="1388"/>
                  </a:lnTo>
                  <a:cubicBezTo>
                    <a:pt x="1" y="1571"/>
                    <a:pt x="147" y="2045"/>
                    <a:pt x="512" y="2045"/>
                  </a:cubicBezTo>
                  <a:lnTo>
                    <a:pt x="6226" y="2045"/>
                  </a:lnTo>
                  <a:cubicBezTo>
                    <a:pt x="6426" y="2045"/>
                    <a:pt x="6591" y="1881"/>
                    <a:pt x="6591" y="1680"/>
                  </a:cubicBezTo>
                  <a:lnTo>
                    <a:pt x="6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117"/>
            <p:cNvSpPr/>
            <p:nvPr/>
          </p:nvSpPr>
          <p:spPr>
            <a:xfrm>
              <a:off x="7001042" y="1691111"/>
              <a:ext cx="82921" cy="29322"/>
            </a:xfrm>
            <a:custGeom>
              <a:avLst/>
              <a:gdLst/>
              <a:ahLst/>
              <a:cxnLst/>
              <a:rect l="l" t="t" r="r" b="b"/>
              <a:pathLst>
                <a:path w="1151" h="407" extrusionOk="0">
                  <a:moveTo>
                    <a:pt x="95" y="1"/>
                  </a:moveTo>
                  <a:cubicBezTo>
                    <a:pt x="60" y="1"/>
                    <a:pt x="30" y="7"/>
                    <a:pt x="19" y="40"/>
                  </a:cubicBezTo>
                  <a:cubicBezTo>
                    <a:pt x="0" y="95"/>
                    <a:pt x="37" y="150"/>
                    <a:pt x="73" y="186"/>
                  </a:cubicBezTo>
                  <a:cubicBezTo>
                    <a:pt x="171" y="333"/>
                    <a:pt x="341" y="407"/>
                    <a:pt x="523" y="407"/>
                  </a:cubicBezTo>
                  <a:cubicBezTo>
                    <a:pt x="751" y="407"/>
                    <a:pt x="998" y="292"/>
                    <a:pt x="1150" y="59"/>
                  </a:cubicBezTo>
                  <a:cubicBezTo>
                    <a:pt x="822" y="22"/>
                    <a:pt x="493" y="4"/>
                    <a:pt x="165" y="4"/>
                  </a:cubicBezTo>
                  <a:cubicBezTo>
                    <a:pt x="143" y="4"/>
                    <a:pt x="118" y="1"/>
                    <a:pt x="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117"/>
            <p:cNvSpPr/>
            <p:nvPr/>
          </p:nvSpPr>
          <p:spPr>
            <a:xfrm>
              <a:off x="7029391" y="1616112"/>
              <a:ext cx="31266" cy="42939"/>
            </a:xfrm>
            <a:custGeom>
              <a:avLst/>
              <a:gdLst/>
              <a:ahLst/>
              <a:cxnLst/>
              <a:rect l="l" t="t" r="r" b="b"/>
              <a:pathLst>
                <a:path w="434" h="596" extrusionOk="0">
                  <a:moveTo>
                    <a:pt x="104" y="0"/>
                  </a:moveTo>
                  <a:cubicBezTo>
                    <a:pt x="50" y="91"/>
                    <a:pt x="31" y="201"/>
                    <a:pt x="31" y="310"/>
                  </a:cubicBezTo>
                  <a:cubicBezTo>
                    <a:pt x="0" y="467"/>
                    <a:pt x="116" y="596"/>
                    <a:pt x="253" y="596"/>
                  </a:cubicBezTo>
                  <a:cubicBezTo>
                    <a:pt x="276" y="596"/>
                    <a:pt x="300" y="592"/>
                    <a:pt x="324" y="584"/>
                  </a:cubicBezTo>
                  <a:cubicBezTo>
                    <a:pt x="378" y="584"/>
                    <a:pt x="433" y="584"/>
                    <a:pt x="433" y="529"/>
                  </a:cubicBezTo>
                  <a:cubicBezTo>
                    <a:pt x="433" y="475"/>
                    <a:pt x="378" y="456"/>
                    <a:pt x="342" y="456"/>
                  </a:cubicBezTo>
                  <a:cubicBezTo>
                    <a:pt x="327" y="458"/>
                    <a:pt x="313" y="458"/>
                    <a:pt x="300" y="458"/>
                  </a:cubicBezTo>
                  <a:cubicBezTo>
                    <a:pt x="139" y="458"/>
                    <a:pt x="125" y="354"/>
                    <a:pt x="159" y="219"/>
                  </a:cubicBezTo>
                  <a:cubicBezTo>
                    <a:pt x="196" y="128"/>
                    <a:pt x="159" y="55"/>
                    <a:pt x="104"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351</Words>
  <Application>Microsoft Macintosh PowerPoint</Application>
  <PresentationFormat>On-screen Show (16:9)</PresentationFormat>
  <Paragraphs>42</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Anaheim</vt:lpstr>
      <vt:lpstr>Alata</vt:lpstr>
      <vt:lpstr>Montserrat</vt:lpstr>
      <vt:lpstr>Arial</vt:lpstr>
      <vt:lpstr>Roboto Condensed Light</vt:lpstr>
      <vt:lpstr>Healthcare Center Website by Slidesgo</vt:lpstr>
      <vt:lpstr>Analyzing the Leading Causes of Deaths in Canada</vt:lpstr>
      <vt:lpstr>WHY</vt:lpstr>
      <vt:lpstr>KEY FINDINGS</vt:lpstr>
      <vt:lpstr>KEY FINDINGS</vt:lpstr>
      <vt:lpstr>KEY FINDINGS</vt:lpstr>
      <vt:lpstr>KEY FINDINGS</vt:lpstr>
      <vt:lpstr>KEY FINDINGS</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Leading Causes of Deaths in Canada</dc:title>
  <cp:lastModifiedBy>Bikin Ghimire</cp:lastModifiedBy>
  <cp:revision>23</cp:revision>
  <dcterms:modified xsi:type="dcterms:W3CDTF">2024-04-13T15:58:19Z</dcterms:modified>
</cp:coreProperties>
</file>