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307" r:id="rId2"/>
    <p:sldId id="313" r:id="rId3"/>
    <p:sldId id="314" r:id="rId4"/>
    <p:sldId id="277" r:id="rId5"/>
    <p:sldId id="266" r:id="rId6"/>
    <p:sldId id="258" r:id="rId7"/>
    <p:sldId id="301" r:id="rId8"/>
    <p:sldId id="317" r:id="rId9"/>
    <p:sldId id="319" r:id="rId10"/>
    <p:sldId id="303" r:id="rId11"/>
    <p:sldId id="318" r:id="rId12"/>
    <p:sldId id="320" r:id="rId13"/>
    <p:sldId id="305" r:id="rId14"/>
    <p:sldId id="257" r:id="rId15"/>
    <p:sldId id="262" r:id="rId16"/>
    <p:sldId id="321" r:id="rId17"/>
    <p:sldId id="275" r:id="rId18"/>
  </p:sldIdLst>
  <p:sldSz cx="9144000" cy="5143500" type="screen16x9"/>
  <p:notesSz cx="6858000" cy="9144000"/>
  <p:embeddedFontLst>
    <p:embeddedFont>
      <p:font typeface="Didact Gothic" pitchFamily="2" charset="0"/>
      <p:regular r:id="rId20"/>
    </p:embeddedFont>
    <p:embeddedFont>
      <p:font typeface="Nunito" pitchFamily="2" charset="77"/>
      <p:regular r:id="rId21"/>
      <p:bold r:id="rId22"/>
      <p:italic r:id="rId23"/>
      <p:boldItalic r:id="rId24"/>
    </p:embeddedFont>
    <p:embeddedFont>
      <p:font typeface="Raleway" panose="020B0503030101060003" pitchFamily="34" charset="77"/>
      <p:regular r:id="rId25"/>
      <p:bold r:id="rId26"/>
      <p:italic r:id="rId27"/>
      <p:boldItalic r:id="rId28"/>
    </p:embeddedFont>
    <p:embeddedFont>
      <p:font typeface="Wix Madefor Display ExtraBold" panose="020B0503020203020203" pitchFamily="34" charset="77"/>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4C4B27-CE82-44B4-836D-612955A09547}">
  <a:tblStyle styleId="{8C4C4B27-CE82-44B4-836D-612955A09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C4A7ED-8185-42C6-A0C5-08A4EB3EC55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82789"/>
  </p:normalViewPr>
  <p:slideViewPr>
    <p:cSldViewPr snapToGrid="0">
      <p:cViewPr varScale="1">
        <p:scale>
          <a:sx n="140" d="100"/>
          <a:sy n="140" d="100"/>
        </p:scale>
        <p:origin x="108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Over 3 million new vehicles were registered in Canada in 2023.</a:t>
            </a:r>
          </a:p>
          <a:p>
            <a:pPr marL="171450" lvl="0" indent="-171450" algn="l" rtl="0">
              <a:spcBef>
                <a:spcPts val="0"/>
              </a:spcBef>
              <a:spcAft>
                <a:spcPts val="0"/>
              </a:spcAft>
              <a:buFontTx/>
              <a:buChar char="-"/>
            </a:pPr>
            <a:r>
              <a:rPr lang="en-US" dirty="0"/>
              <a:t>That’s 1 vehicle registration for every 8 person in Canada.</a:t>
            </a:r>
          </a:p>
          <a:p>
            <a:pPr marL="171450" lvl="0" indent="-171450" algn="l" rtl="0">
              <a:spcBef>
                <a:spcPts val="0"/>
              </a:spcBef>
              <a:spcAft>
                <a:spcPts val="0"/>
              </a:spcAft>
              <a:buFontTx/>
              <a:buChar char="-"/>
            </a:pPr>
            <a:r>
              <a:rPr lang="en-US" dirty="0"/>
              <a:t>Automobile business is a big contributor of economy in Canada, and therefore, it is very beneficial for them to analyze the trends in vehicle registrations to plan and prepare for future peaks or downfalls in vehicle demands, seasonal trends, and popular categories.</a:t>
            </a:r>
          </a:p>
          <a:p>
            <a:pPr marL="171450" lvl="0" indent="-171450" algn="l" rtl="0">
              <a:spcBef>
                <a:spcPts val="0"/>
              </a:spcBef>
              <a:spcAft>
                <a:spcPts val="0"/>
              </a:spcAft>
              <a:buFontTx/>
              <a:buChar char="-"/>
            </a:pPr>
            <a:r>
              <a:rPr lang="en-US" dirty="0"/>
              <a:t>Why is that more important now?</a:t>
            </a:r>
          </a:p>
          <a:p>
            <a:endParaRPr lang="en-US" dirty="0"/>
          </a:p>
        </p:txBody>
      </p:sp>
    </p:spTree>
    <p:extLst>
      <p:ext uri="{BB962C8B-B14F-4D97-AF65-F5344CB8AC3E}">
        <p14:creationId xmlns:p14="http://schemas.microsoft.com/office/powerpoint/2010/main" val="179805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2850B484-6A69-1650-019C-97A63BE1685C}"/>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5786AD90-48DA-948C-823A-4BA044C27B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64B0917C-F83C-3725-430F-651B6FC27C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72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0208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42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a:extLst>
            <a:ext uri="{FF2B5EF4-FFF2-40B4-BE49-F238E27FC236}">
              <a16:creationId xmlns:a16="http://schemas.microsoft.com/office/drawing/2014/main" id="{096AACD9-9E57-86E1-7474-BE77CB6A4C2D}"/>
            </a:ext>
          </a:extLst>
        </p:cNvPr>
        <p:cNvGrpSpPr/>
        <p:nvPr/>
      </p:nvGrpSpPr>
      <p:grpSpPr>
        <a:xfrm>
          <a:off x="0" y="0"/>
          <a:ext cx="0" cy="0"/>
          <a:chOff x="0" y="0"/>
          <a:chExt cx="0" cy="0"/>
        </a:xfrm>
      </p:grpSpPr>
      <p:sp>
        <p:nvSpPr>
          <p:cNvPr id="1322" name="Google Shape;1322;g1ff18b49f31_1_71:notes">
            <a:extLst>
              <a:ext uri="{FF2B5EF4-FFF2-40B4-BE49-F238E27FC236}">
                <a16:creationId xmlns:a16="http://schemas.microsoft.com/office/drawing/2014/main" id="{727CA248-560E-96D8-C1CD-D774F354B1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1ff18b49f31_1_71:notes">
            <a:extLst>
              <a:ext uri="{FF2B5EF4-FFF2-40B4-BE49-F238E27FC236}">
                <a16:creationId xmlns:a16="http://schemas.microsoft.com/office/drawing/2014/main" id="{836F6029-8682-5C8F-B799-48C6F42DB5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Although the total registrations has decreased since 2017, but there has been a rise from 2022 to 2023. We could assume that the numbers in registrations will go higher up, as the side-effects of the COVID-19 pandemic slowly dies down.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why, we opted to analyze the vehicle registration dataset and provide insights on trends, popularities, and possible forecasting.</a:t>
            </a:r>
            <a:endParaRPr dirty="0"/>
          </a:p>
        </p:txBody>
      </p:sp>
    </p:spTree>
    <p:extLst>
      <p:ext uri="{BB962C8B-B14F-4D97-AF65-F5344CB8AC3E}">
        <p14:creationId xmlns:p14="http://schemas.microsoft.com/office/powerpoint/2010/main" val="206009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f1dfd6b775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f1dfd6b775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204a4cece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204a4cece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For our project, finding the right dataset was important. Thankfully, we found the perfect dataset for us from Stats Canada. But, the dataset wasn’t with flaws.</a:t>
            </a:r>
          </a:p>
          <a:p>
            <a:pPr marL="228600" lvl="0" indent="-228600" algn="l" rtl="0">
              <a:spcBef>
                <a:spcPts val="0"/>
              </a:spcBef>
              <a:spcAft>
                <a:spcPts val="0"/>
              </a:spcAft>
              <a:buAutoNum type="arabicPeriod"/>
            </a:pPr>
            <a:r>
              <a:rPr lang="en-US" dirty="0"/>
              <a:t>That’s where the second step in the process comes. Cleaning the data. We used the </a:t>
            </a:r>
            <a:r>
              <a:rPr lang="en-US" dirty="0" err="1"/>
              <a:t>PySpark</a:t>
            </a:r>
            <a:r>
              <a:rPr lang="en-US" dirty="0"/>
              <a:t> API to explore and clean our dataset to prepare our data for analysis. </a:t>
            </a:r>
          </a:p>
          <a:p>
            <a:pPr marL="228600" lvl="0" indent="-228600" algn="l" rtl="0">
              <a:spcBef>
                <a:spcPts val="0"/>
              </a:spcBef>
              <a:spcAft>
                <a:spcPts val="0"/>
              </a:spcAft>
              <a:buAutoNum type="arabicPeriod"/>
            </a:pPr>
            <a:r>
              <a:rPr lang="en-US" dirty="0"/>
              <a:t>-- Printed the data schema  and distinct value of the selected columns only kept the necessary data </a:t>
            </a:r>
          </a:p>
          <a:p>
            <a:pPr marL="228600" lvl="0" indent="-228600" algn="l" rtl="0">
              <a:spcBef>
                <a:spcPts val="0"/>
              </a:spcBef>
              <a:spcAft>
                <a:spcPts val="0"/>
              </a:spcAft>
              <a:buAutoNum type="arabicPeriod"/>
            </a:pPr>
            <a:r>
              <a:rPr lang="en-US" dirty="0"/>
              <a:t>And finally, to analyze our data, we used various modules like Pandas, </a:t>
            </a:r>
            <a:r>
              <a:rPr lang="en-US" dirty="0" err="1"/>
              <a:t>Plotly</a:t>
            </a:r>
            <a:r>
              <a:rPr lang="en-US" dirty="0"/>
              <a:t>, and in some special instances Folium and Arima, which we’ll discuss a bit later 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156C1371-DA4F-56EA-B257-9B59C0A6DD66}"/>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0FF3AE6C-8278-7EE3-D954-D4F5A16469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6FB2F3FE-B197-6F75-2313-A9A6CFA229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There is a tendency where the vehicle registration spikes every second quarter of each year and decreases by the end of the year.  Except for the year 2020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This analysis can help the dealers for example to maintain or prepare their inventory for those peek quarters.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468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95F3338D-B80C-1C97-6D3C-4EE6B7868F1A}"/>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AF742EB5-B17A-AADF-C0BB-738F708907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44E0ABC2-8019-A36F-2C28-016B626122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217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080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a:extLst>
            <a:ext uri="{FF2B5EF4-FFF2-40B4-BE49-F238E27FC236}">
              <a16:creationId xmlns:a16="http://schemas.microsoft.com/office/drawing/2014/main" id="{05C8C6E7-069B-F354-068F-CB99C80158AA}"/>
            </a:ext>
          </a:extLst>
        </p:cNvPr>
        <p:cNvGrpSpPr/>
        <p:nvPr/>
      </p:nvGrpSpPr>
      <p:grpSpPr>
        <a:xfrm>
          <a:off x="0" y="0"/>
          <a:ext cx="0" cy="0"/>
          <a:chOff x="0" y="0"/>
          <a:chExt cx="0" cy="0"/>
        </a:xfrm>
      </p:grpSpPr>
      <p:sp>
        <p:nvSpPr>
          <p:cNvPr id="1395" name="Google Shape;1395;g1125d80b419_0_94:notes">
            <a:extLst>
              <a:ext uri="{FF2B5EF4-FFF2-40B4-BE49-F238E27FC236}">
                <a16:creationId xmlns:a16="http://schemas.microsoft.com/office/drawing/2014/main" id="{EEC1E5D8-ADEA-2BEC-7FBF-F1DD6588A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125d80b419_0_94:notes">
            <a:extLst>
              <a:ext uri="{FF2B5EF4-FFF2-40B4-BE49-F238E27FC236}">
                <a16:creationId xmlns:a16="http://schemas.microsoft.com/office/drawing/2014/main" id="{97C256EF-6DFA-4BAB-B733-53B613E38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619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7" name="Google Shape;197;p6"/>
          <p:cNvGrpSpPr/>
          <p:nvPr/>
        </p:nvGrpSpPr>
        <p:grpSpPr>
          <a:xfrm rot="-1439793" flipH="1">
            <a:off x="8613604" y="4359700"/>
            <a:ext cx="961088" cy="280297"/>
            <a:chOff x="640" y="1594"/>
            <a:chExt cx="605" cy="177"/>
          </a:xfrm>
        </p:grpSpPr>
        <p:sp>
          <p:nvSpPr>
            <p:cNvPr id="198" name="Google Shape;198;p6"/>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6"/>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00" name="Google Shape;200;p6"/>
          <p:cNvGrpSpPr/>
          <p:nvPr/>
        </p:nvGrpSpPr>
        <p:grpSpPr>
          <a:xfrm>
            <a:off x="-320300" y="1685719"/>
            <a:ext cx="9777468" cy="3645635"/>
            <a:chOff x="-320300" y="1685719"/>
            <a:chExt cx="9777468" cy="3645635"/>
          </a:xfrm>
        </p:grpSpPr>
        <p:grpSp>
          <p:nvGrpSpPr>
            <p:cNvPr id="201" name="Google Shape;201;p6"/>
            <p:cNvGrpSpPr/>
            <p:nvPr/>
          </p:nvGrpSpPr>
          <p:grpSpPr>
            <a:xfrm>
              <a:off x="-320300" y="1685719"/>
              <a:ext cx="859026" cy="1310685"/>
              <a:chOff x="-320300" y="1685719"/>
              <a:chExt cx="859026" cy="1310685"/>
            </a:xfrm>
          </p:grpSpPr>
          <p:grpSp>
            <p:nvGrpSpPr>
              <p:cNvPr id="202" name="Google Shape;202;p6"/>
              <p:cNvGrpSpPr/>
              <p:nvPr/>
            </p:nvGrpSpPr>
            <p:grpSpPr>
              <a:xfrm>
                <a:off x="-320300" y="1685719"/>
                <a:ext cx="625855" cy="646908"/>
                <a:chOff x="7138988" y="265113"/>
                <a:chExt cx="1746248" cy="1804989"/>
              </a:xfrm>
            </p:grpSpPr>
            <p:sp>
              <p:nvSpPr>
                <p:cNvPr id="203" name="Google Shape;203;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4" name="Google Shape;204;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05" name="Google Shape;205;p6"/>
              <p:cNvGrpSpPr/>
              <p:nvPr/>
            </p:nvGrpSpPr>
            <p:grpSpPr>
              <a:xfrm>
                <a:off x="142503" y="2586852"/>
                <a:ext cx="396224" cy="409552"/>
                <a:chOff x="7138988" y="265113"/>
                <a:chExt cx="1746248" cy="1804989"/>
              </a:xfrm>
            </p:grpSpPr>
            <p:sp>
              <p:nvSpPr>
                <p:cNvPr id="206" name="Google Shape;206;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7" name="Google Shape;207;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08" name="Google Shape;208;p6"/>
            <p:cNvGrpSpPr/>
            <p:nvPr/>
          </p:nvGrpSpPr>
          <p:grpSpPr>
            <a:xfrm>
              <a:off x="7739042" y="2985344"/>
              <a:ext cx="1718126" cy="2346010"/>
              <a:chOff x="7739042" y="2985344"/>
              <a:chExt cx="1718126" cy="2346010"/>
            </a:xfrm>
          </p:grpSpPr>
          <p:grpSp>
            <p:nvGrpSpPr>
              <p:cNvPr id="209" name="Google Shape;209;p6"/>
              <p:cNvGrpSpPr/>
              <p:nvPr/>
            </p:nvGrpSpPr>
            <p:grpSpPr>
              <a:xfrm flipH="1">
                <a:off x="8831313" y="2985344"/>
                <a:ext cx="625855" cy="646908"/>
                <a:chOff x="7138988" y="265113"/>
                <a:chExt cx="1746248" cy="1804989"/>
              </a:xfrm>
            </p:grpSpPr>
            <p:sp>
              <p:nvSpPr>
                <p:cNvPr id="210" name="Google Shape;210;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1" name="Google Shape;211;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12" name="Google Shape;212;p6"/>
              <p:cNvGrpSpPr/>
              <p:nvPr/>
            </p:nvGrpSpPr>
            <p:grpSpPr>
              <a:xfrm flipH="1">
                <a:off x="7739042" y="4921802"/>
                <a:ext cx="396224" cy="409552"/>
                <a:chOff x="7138988" y="265113"/>
                <a:chExt cx="1746248" cy="1804989"/>
              </a:xfrm>
            </p:grpSpPr>
            <p:sp>
              <p:nvSpPr>
                <p:cNvPr id="213" name="Google Shape;213;p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4" name="Google Shape;214;p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215" name="Google Shape;215;p6"/>
          <p:cNvGrpSpPr/>
          <p:nvPr/>
        </p:nvGrpSpPr>
        <p:grpSpPr>
          <a:xfrm>
            <a:off x="-736048" y="-116930"/>
            <a:ext cx="9880059" cy="5267051"/>
            <a:chOff x="-736048" y="-116930"/>
            <a:chExt cx="9880059" cy="5267051"/>
          </a:xfrm>
        </p:grpSpPr>
        <p:grpSp>
          <p:nvGrpSpPr>
            <p:cNvPr id="216" name="Google Shape;216;p6"/>
            <p:cNvGrpSpPr/>
            <p:nvPr/>
          </p:nvGrpSpPr>
          <p:grpSpPr>
            <a:xfrm flipH="1">
              <a:off x="-736048" y="4932802"/>
              <a:ext cx="1464972" cy="217319"/>
              <a:chOff x="6424613" y="2481263"/>
              <a:chExt cx="2878137" cy="427038"/>
            </a:xfrm>
          </p:grpSpPr>
          <p:sp>
            <p:nvSpPr>
              <p:cNvPr id="217" name="Google Shape;217;p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8" name="Google Shape;218;p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9" name="Google Shape;219;p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0" name="Google Shape;220;p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1" name="Google Shape;221;p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2" name="Google Shape;222;p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3" name="Google Shape;223;p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4" name="Google Shape;224;p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5" name="Google Shape;225;p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6" name="Google Shape;226;p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27" name="Google Shape;227;p6"/>
            <p:cNvGrpSpPr/>
            <p:nvPr/>
          </p:nvGrpSpPr>
          <p:grpSpPr>
            <a:xfrm flipH="1">
              <a:off x="7679039" y="-116930"/>
              <a:ext cx="1464972" cy="217319"/>
              <a:chOff x="6424613" y="2481263"/>
              <a:chExt cx="2878137" cy="427038"/>
            </a:xfrm>
          </p:grpSpPr>
          <p:sp>
            <p:nvSpPr>
              <p:cNvPr id="228" name="Google Shape;228;p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9" name="Google Shape;229;p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0" name="Google Shape;230;p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1" name="Google Shape;231;p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2" name="Google Shape;232;p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3" name="Google Shape;233;p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4" name="Google Shape;234;p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5" name="Google Shape;235;p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6" name="Google Shape;236;p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89"/>
        <p:cNvGrpSpPr/>
        <p:nvPr/>
      </p:nvGrpSpPr>
      <p:grpSpPr>
        <a:xfrm>
          <a:off x="0" y="0"/>
          <a:ext cx="0" cy="0"/>
          <a:chOff x="0" y="0"/>
          <a:chExt cx="0" cy="0"/>
        </a:xfrm>
      </p:grpSpPr>
      <p:grpSp>
        <p:nvGrpSpPr>
          <p:cNvPr id="990" name="Google Shape;990;p26"/>
          <p:cNvGrpSpPr/>
          <p:nvPr/>
        </p:nvGrpSpPr>
        <p:grpSpPr>
          <a:xfrm>
            <a:off x="-17393" y="-11"/>
            <a:ext cx="9901334" cy="5144007"/>
            <a:chOff x="-17393" y="-11"/>
            <a:chExt cx="9901334" cy="5144007"/>
          </a:xfrm>
        </p:grpSpPr>
        <p:grpSp>
          <p:nvGrpSpPr>
            <p:cNvPr id="991" name="Google Shape;991;p26"/>
            <p:cNvGrpSpPr/>
            <p:nvPr/>
          </p:nvGrpSpPr>
          <p:grpSpPr>
            <a:xfrm>
              <a:off x="8418969" y="4926676"/>
              <a:ext cx="1464972" cy="217319"/>
              <a:chOff x="6424613" y="2481263"/>
              <a:chExt cx="2878137" cy="427038"/>
            </a:xfrm>
          </p:grpSpPr>
          <p:sp>
            <p:nvSpPr>
              <p:cNvPr id="992" name="Google Shape;992;p2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3" name="Google Shape;993;p2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4" name="Google Shape;994;p2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5" name="Google Shape;995;p2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6" name="Google Shape;996;p2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7" name="Google Shape;997;p2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8" name="Google Shape;998;p2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9" name="Google Shape;999;p2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0" name="Google Shape;1000;p2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1" name="Google Shape;1001;p2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02" name="Google Shape;1002;p26"/>
            <p:cNvGrpSpPr/>
            <p:nvPr/>
          </p:nvGrpSpPr>
          <p:grpSpPr>
            <a:xfrm>
              <a:off x="-17393" y="-11"/>
              <a:ext cx="1464972" cy="217319"/>
              <a:chOff x="6424613" y="2481263"/>
              <a:chExt cx="2878137" cy="427038"/>
            </a:xfrm>
          </p:grpSpPr>
          <p:sp>
            <p:nvSpPr>
              <p:cNvPr id="1003" name="Google Shape;1003;p26"/>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4" name="Google Shape;1004;p26"/>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5" name="Google Shape;1005;p26"/>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6" name="Google Shape;1006;p26"/>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7" name="Google Shape;1007;p26"/>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8" name="Google Shape;1008;p26"/>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9" name="Google Shape;1009;p26"/>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0" name="Google Shape;1010;p26"/>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1" name="Google Shape;1011;p26"/>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2" name="Google Shape;1012;p26"/>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13" name="Google Shape;1013;p26"/>
          <p:cNvGrpSpPr/>
          <p:nvPr/>
        </p:nvGrpSpPr>
        <p:grpSpPr>
          <a:xfrm>
            <a:off x="-188210" y="429627"/>
            <a:ext cx="9537774" cy="4078852"/>
            <a:chOff x="-188210" y="429627"/>
            <a:chExt cx="9537774" cy="4078852"/>
          </a:xfrm>
        </p:grpSpPr>
        <p:grpSp>
          <p:nvGrpSpPr>
            <p:cNvPr id="1014" name="Google Shape;1014;p26"/>
            <p:cNvGrpSpPr/>
            <p:nvPr/>
          </p:nvGrpSpPr>
          <p:grpSpPr>
            <a:xfrm>
              <a:off x="8953340" y="429627"/>
              <a:ext cx="396224" cy="409552"/>
              <a:chOff x="7138988" y="265113"/>
              <a:chExt cx="1746248" cy="1804989"/>
            </a:xfrm>
          </p:grpSpPr>
          <p:sp>
            <p:nvSpPr>
              <p:cNvPr id="1015" name="Google Shape;1015;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6" name="Google Shape;1016;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17" name="Google Shape;1017;p26"/>
            <p:cNvGrpSpPr/>
            <p:nvPr/>
          </p:nvGrpSpPr>
          <p:grpSpPr>
            <a:xfrm>
              <a:off x="-188210" y="4098927"/>
              <a:ext cx="396224" cy="409552"/>
              <a:chOff x="7138988" y="265113"/>
              <a:chExt cx="1746248" cy="1804989"/>
            </a:xfrm>
          </p:grpSpPr>
          <p:sp>
            <p:nvSpPr>
              <p:cNvPr id="1018" name="Google Shape;1018;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9" name="Google Shape;1019;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20" name="Google Shape;1020;p26"/>
          <p:cNvGrpSpPr/>
          <p:nvPr/>
        </p:nvGrpSpPr>
        <p:grpSpPr>
          <a:xfrm>
            <a:off x="-356493" y="-440397"/>
            <a:ext cx="8100959" cy="5837376"/>
            <a:chOff x="-356493" y="-440397"/>
            <a:chExt cx="8100959" cy="5837376"/>
          </a:xfrm>
        </p:grpSpPr>
        <p:grpSp>
          <p:nvGrpSpPr>
            <p:cNvPr id="1021" name="Google Shape;1021;p26"/>
            <p:cNvGrpSpPr/>
            <p:nvPr/>
          </p:nvGrpSpPr>
          <p:grpSpPr>
            <a:xfrm rot="8100000">
              <a:off x="6825025" y="-141650"/>
              <a:ext cx="961088" cy="280297"/>
              <a:chOff x="640" y="1594"/>
              <a:chExt cx="605" cy="177"/>
            </a:xfrm>
          </p:grpSpPr>
          <p:sp>
            <p:nvSpPr>
              <p:cNvPr id="1022" name="Google Shape;1022;p26"/>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3" name="Google Shape;1023;p26"/>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24" name="Google Shape;1024;p26"/>
            <p:cNvGrpSpPr/>
            <p:nvPr/>
          </p:nvGrpSpPr>
          <p:grpSpPr>
            <a:xfrm rot="-1800000">
              <a:off x="-350800" y="4895187"/>
              <a:ext cx="961088" cy="280297"/>
              <a:chOff x="640" y="1594"/>
              <a:chExt cx="605" cy="177"/>
            </a:xfrm>
          </p:grpSpPr>
          <p:sp>
            <p:nvSpPr>
              <p:cNvPr id="1025" name="Google Shape;1025;p26"/>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6" name="Google Shape;1026;p26"/>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1027" name="Google Shape;1027;p26"/>
          <p:cNvGrpSpPr/>
          <p:nvPr/>
        </p:nvGrpSpPr>
        <p:grpSpPr>
          <a:xfrm>
            <a:off x="1157054" y="429637"/>
            <a:ext cx="7421071" cy="5137921"/>
            <a:chOff x="1157054" y="429637"/>
            <a:chExt cx="7421071" cy="5137921"/>
          </a:xfrm>
        </p:grpSpPr>
        <p:grpSp>
          <p:nvGrpSpPr>
            <p:cNvPr id="1028" name="Google Shape;1028;p26"/>
            <p:cNvGrpSpPr/>
            <p:nvPr/>
          </p:nvGrpSpPr>
          <p:grpSpPr>
            <a:xfrm>
              <a:off x="7744467" y="429637"/>
              <a:ext cx="833659" cy="861702"/>
              <a:chOff x="7138988" y="265113"/>
              <a:chExt cx="1746248" cy="1804989"/>
            </a:xfrm>
          </p:grpSpPr>
          <p:sp>
            <p:nvSpPr>
              <p:cNvPr id="1029" name="Google Shape;1029;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0" name="Google Shape;1030;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31" name="Google Shape;1031;p26"/>
            <p:cNvGrpSpPr/>
            <p:nvPr/>
          </p:nvGrpSpPr>
          <p:grpSpPr>
            <a:xfrm>
              <a:off x="1157054" y="4705856"/>
              <a:ext cx="833659" cy="861702"/>
              <a:chOff x="7138988" y="265113"/>
              <a:chExt cx="1746248" cy="1804989"/>
            </a:xfrm>
          </p:grpSpPr>
          <p:sp>
            <p:nvSpPr>
              <p:cNvPr id="1032" name="Google Shape;1032;p26"/>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3" name="Google Shape;1033;p26"/>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34"/>
        <p:cNvGrpSpPr/>
        <p:nvPr/>
      </p:nvGrpSpPr>
      <p:grpSpPr>
        <a:xfrm>
          <a:off x="0" y="0"/>
          <a:ext cx="0" cy="0"/>
          <a:chOff x="0" y="0"/>
          <a:chExt cx="0" cy="0"/>
        </a:xfrm>
      </p:grpSpPr>
      <p:grpSp>
        <p:nvGrpSpPr>
          <p:cNvPr id="1035" name="Google Shape;1035;p27"/>
          <p:cNvGrpSpPr/>
          <p:nvPr/>
        </p:nvGrpSpPr>
        <p:grpSpPr>
          <a:xfrm rot="1439793">
            <a:off x="-437825" y="118425"/>
            <a:ext cx="961088" cy="280297"/>
            <a:chOff x="640" y="1594"/>
            <a:chExt cx="605" cy="177"/>
          </a:xfrm>
        </p:grpSpPr>
        <p:sp>
          <p:nvSpPr>
            <p:cNvPr id="1036" name="Google Shape;1036;p27"/>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7" name="Google Shape;1037;p27"/>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038" name="Google Shape;1038;p27"/>
          <p:cNvGrpSpPr/>
          <p:nvPr/>
        </p:nvGrpSpPr>
        <p:grpSpPr>
          <a:xfrm>
            <a:off x="-320300" y="1685719"/>
            <a:ext cx="9669864" cy="3246208"/>
            <a:chOff x="-320300" y="1685719"/>
            <a:chExt cx="9669864" cy="3246208"/>
          </a:xfrm>
        </p:grpSpPr>
        <p:grpSp>
          <p:nvGrpSpPr>
            <p:cNvPr id="1039" name="Google Shape;1039;p27"/>
            <p:cNvGrpSpPr/>
            <p:nvPr/>
          </p:nvGrpSpPr>
          <p:grpSpPr>
            <a:xfrm>
              <a:off x="8115809" y="3875477"/>
              <a:ext cx="1233754" cy="1056450"/>
              <a:chOff x="8115809" y="3875477"/>
              <a:chExt cx="1233754" cy="1056450"/>
            </a:xfrm>
          </p:grpSpPr>
          <p:grpSp>
            <p:nvGrpSpPr>
              <p:cNvPr id="1040" name="Google Shape;1040;p27"/>
              <p:cNvGrpSpPr/>
              <p:nvPr/>
            </p:nvGrpSpPr>
            <p:grpSpPr>
              <a:xfrm>
                <a:off x="8115809" y="4285019"/>
                <a:ext cx="625855" cy="646908"/>
                <a:chOff x="7138988" y="265113"/>
                <a:chExt cx="1746248" cy="1804989"/>
              </a:xfrm>
            </p:grpSpPr>
            <p:sp>
              <p:nvSpPr>
                <p:cNvPr id="1041" name="Google Shape;1041;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2" name="Google Shape;1042;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43" name="Google Shape;1043;p27"/>
              <p:cNvGrpSpPr/>
              <p:nvPr/>
            </p:nvGrpSpPr>
            <p:grpSpPr>
              <a:xfrm>
                <a:off x="8953340" y="3875477"/>
                <a:ext cx="396224" cy="409552"/>
                <a:chOff x="7138988" y="265113"/>
                <a:chExt cx="1746248" cy="1804989"/>
              </a:xfrm>
            </p:grpSpPr>
            <p:sp>
              <p:nvSpPr>
                <p:cNvPr id="1044" name="Google Shape;1044;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5" name="Google Shape;1045;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46" name="Google Shape;1046;p27"/>
            <p:cNvGrpSpPr/>
            <p:nvPr/>
          </p:nvGrpSpPr>
          <p:grpSpPr>
            <a:xfrm>
              <a:off x="-320300" y="1685719"/>
              <a:ext cx="859026" cy="1310685"/>
              <a:chOff x="-320300" y="1685719"/>
              <a:chExt cx="859026" cy="1310685"/>
            </a:xfrm>
          </p:grpSpPr>
          <p:grpSp>
            <p:nvGrpSpPr>
              <p:cNvPr id="1047" name="Google Shape;1047;p27"/>
              <p:cNvGrpSpPr/>
              <p:nvPr/>
            </p:nvGrpSpPr>
            <p:grpSpPr>
              <a:xfrm>
                <a:off x="-320300" y="1685719"/>
                <a:ext cx="625855" cy="646908"/>
                <a:chOff x="7138988" y="265113"/>
                <a:chExt cx="1746248" cy="1804989"/>
              </a:xfrm>
            </p:grpSpPr>
            <p:sp>
              <p:nvSpPr>
                <p:cNvPr id="1048" name="Google Shape;1048;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9" name="Google Shape;1049;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50" name="Google Shape;1050;p27"/>
              <p:cNvGrpSpPr/>
              <p:nvPr/>
            </p:nvGrpSpPr>
            <p:grpSpPr>
              <a:xfrm>
                <a:off x="142503" y="2586852"/>
                <a:ext cx="396224" cy="409552"/>
                <a:chOff x="7138988" y="265113"/>
                <a:chExt cx="1746248" cy="1804989"/>
              </a:xfrm>
            </p:grpSpPr>
            <p:sp>
              <p:nvSpPr>
                <p:cNvPr id="1051" name="Google Shape;1051;p2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2" name="Google Shape;1052;p2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1053" name="Google Shape;1053;p27"/>
          <p:cNvGrpSpPr/>
          <p:nvPr/>
        </p:nvGrpSpPr>
        <p:grpSpPr>
          <a:xfrm>
            <a:off x="719994" y="317689"/>
            <a:ext cx="9163947" cy="4919364"/>
            <a:chOff x="719994" y="317689"/>
            <a:chExt cx="9163947" cy="4919364"/>
          </a:xfrm>
        </p:grpSpPr>
        <p:grpSp>
          <p:nvGrpSpPr>
            <p:cNvPr id="1054" name="Google Shape;1054;p27"/>
            <p:cNvGrpSpPr/>
            <p:nvPr/>
          </p:nvGrpSpPr>
          <p:grpSpPr>
            <a:xfrm>
              <a:off x="8418969" y="317689"/>
              <a:ext cx="1464972" cy="217319"/>
              <a:chOff x="6424613" y="2481263"/>
              <a:chExt cx="2878137" cy="427038"/>
            </a:xfrm>
          </p:grpSpPr>
          <p:sp>
            <p:nvSpPr>
              <p:cNvPr id="1055" name="Google Shape;1055;p27"/>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6" name="Google Shape;1056;p27"/>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7" name="Google Shape;1057;p27"/>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8" name="Google Shape;1058;p27"/>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9" name="Google Shape;1059;p27"/>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0" name="Google Shape;1060;p27"/>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1" name="Google Shape;1061;p27"/>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2" name="Google Shape;1062;p27"/>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3" name="Google Shape;1063;p27"/>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4" name="Google Shape;1064;p27"/>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065" name="Google Shape;1065;p27"/>
            <p:cNvGrpSpPr/>
            <p:nvPr/>
          </p:nvGrpSpPr>
          <p:grpSpPr>
            <a:xfrm>
              <a:off x="719994" y="5019733"/>
              <a:ext cx="1464972" cy="217319"/>
              <a:chOff x="6424613" y="2481263"/>
              <a:chExt cx="2878137" cy="427038"/>
            </a:xfrm>
          </p:grpSpPr>
          <p:sp>
            <p:nvSpPr>
              <p:cNvPr id="1066" name="Google Shape;1066;p27"/>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7" name="Google Shape;1067;p27"/>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8" name="Google Shape;1068;p27"/>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9" name="Google Shape;1069;p27"/>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0" name="Google Shape;1070;p27"/>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1" name="Google Shape;1071;p27"/>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2" name="Google Shape;1072;p27"/>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3" name="Google Shape;1073;p27"/>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4" name="Google Shape;1074;p27"/>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5" name="Google Shape;1075;p27"/>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06" name="Google Shape;106;p4"/>
          <p:cNvSpPr txBox="1">
            <a:spLocks noGrp="1"/>
          </p:cNvSpPr>
          <p:nvPr>
            <p:ph type="body" idx="1"/>
          </p:nvPr>
        </p:nvSpPr>
        <p:spPr>
          <a:xfrm>
            <a:off x="720000" y="1152475"/>
            <a:ext cx="7704000" cy="378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107" name="Google Shape;107;p4"/>
          <p:cNvGrpSpPr/>
          <p:nvPr/>
        </p:nvGrpSpPr>
        <p:grpSpPr>
          <a:xfrm rot="1439793">
            <a:off x="-437825" y="118425"/>
            <a:ext cx="961088" cy="280297"/>
            <a:chOff x="640" y="1594"/>
            <a:chExt cx="605" cy="177"/>
          </a:xfrm>
        </p:grpSpPr>
        <p:sp>
          <p:nvSpPr>
            <p:cNvPr id="108" name="Google Shape;108;p4"/>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4"/>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0" name="Google Shape;110;p4"/>
          <p:cNvGrpSpPr/>
          <p:nvPr/>
        </p:nvGrpSpPr>
        <p:grpSpPr>
          <a:xfrm>
            <a:off x="-320300" y="1685719"/>
            <a:ext cx="9669864" cy="3246208"/>
            <a:chOff x="-320300" y="1685719"/>
            <a:chExt cx="9669864" cy="3246208"/>
          </a:xfrm>
        </p:grpSpPr>
        <p:grpSp>
          <p:nvGrpSpPr>
            <p:cNvPr id="111" name="Google Shape;111;p4"/>
            <p:cNvGrpSpPr/>
            <p:nvPr/>
          </p:nvGrpSpPr>
          <p:grpSpPr>
            <a:xfrm>
              <a:off x="8115809" y="3875477"/>
              <a:ext cx="1233754" cy="1056450"/>
              <a:chOff x="8115809" y="3875477"/>
              <a:chExt cx="1233754" cy="1056450"/>
            </a:xfrm>
          </p:grpSpPr>
          <p:grpSp>
            <p:nvGrpSpPr>
              <p:cNvPr id="112" name="Google Shape;112;p4"/>
              <p:cNvGrpSpPr/>
              <p:nvPr/>
            </p:nvGrpSpPr>
            <p:grpSpPr>
              <a:xfrm>
                <a:off x="8115809" y="4285019"/>
                <a:ext cx="625855" cy="646908"/>
                <a:chOff x="7138988" y="265113"/>
                <a:chExt cx="1746248" cy="1804989"/>
              </a:xfrm>
            </p:grpSpPr>
            <p:sp>
              <p:nvSpPr>
                <p:cNvPr id="113" name="Google Shape;113;p4"/>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 name="Google Shape;114;p4"/>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5" name="Google Shape;115;p4"/>
              <p:cNvGrpSpPr/>
              <p:nvPr/>
            </p:nvGrpSpPr>
            <p:grpSpPr>
              <a:xfrm>
                <a:off x="8953340" y="3875477"/>
                <a:ext cx="396224" cy="409552"/>
                <a:chOff x="7138988" y="265113"/>
                <a:chExt cx="1746248" cy="1804989"/>
              </a:xfrm>
            </p:grpSpPr>
            <p:sp>
              <p:nvSpPr>
                <p:cNvPr id="116" name="Google Shape;116;p4"/>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 name="Google Shape;117;p4"/>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18" name="Google Shape;118;p4"/>
            <p:cNvGrpSpPr/>
            <p:nvPr/>
          </p:nvGrpSpPr>
          <p:grpSpPr>
            <a:xfrm>
              <a:off x="-320300" y="1685719"/>
              <a:ext cx="859026" cy="1310685"/>
              <a:chOff x="-320300" y="1685719"/>
              <a:chExt cx="859026" cy="1310685"/>
            </a:xfrm>
          </p:grpSpPr>
          <p:grpSp>
            <p:nvGrpSpPr>
              <p:cNvPr id="119" name="Google Shape;119;p4"/>
              <p:cNvGrpSpPr/>
              <p:nvPr/>
            </p:nvGrpSpPr>
            <p:grpSpPr>
              <a:xfrm>
                <a:off x="-320300" y="1685719"/>
                <a:ext cx="625855" cy="646908"/>
                <a:chOff x="7138988" y="265113"/>
                <a:chExt cx="1746248" cy="1804989"/>
              </a:xfrm>
            </p:grpSpPr>
            <p:sp>
              <p:nvSpPr>
                <p:cNvPr id="120" name="Google Shape;120;p4"/>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 name="Google Shape;121;p4"/>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22" name="Google Shape;122;p4"/>
              <p:cNvGrpSpPr/>
              <p:nvPr/>
            </p:nvGrpSpPr>
            <p:grpSpPr>
              <a:xfrm>
                <a:off x="142503" y="2586852"/>
                <a:ext cx="396224" cy="409552"/>
                <a:chOff x="7138988" y="265113"/>
                <a:chExt cx="1746248" cy="1804989"/>
              </a:xfrm>
            </p:grpSpPr>
            <p:sp>
              <p:nvSpPr>
                <p:cNvPr id="123" name="Google Shape;123;p4"/>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 name="Google Shape;124;p4"/>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125" name="Google Shape;125;p4"/>
          <p:cNvGrpSpPr/>
          <p:nvPr/>
        </p:nvGrpSpPr>
        <p:grpSpPr>
          <a:xfrm>
            <a:off x="719994" y="317689"/>
            <a:ext cx="9163947" cy="4919364"/>
            <a:chOff x="719994" y="317689"/>
            <a:chExt cx="9163947" cy="4919364"/>
          </a:xfrm>
        </p:grpSpPr>
        <p:grpSp>
          <p:nvGrpSpPr>
            <p:cNvPr id="126" name="Google Shape;126;p4"/>
            <p:cNvGrpSpPr/>
            <p:nvPr/>
          </p:nvGrpSpPr>
          <p:grpSpPr>
            <a:xfrm>
              <a:off x="8418969" y="317689"/>
              <a:ext cx="1464972" cy="217319"/>
              <a:chOff x="6424613" y="2481263"/>
              <a:chExt cx="2878137" cy="427038"/>
            </a:xfrm>
          </p:grpSpPr>
          <p:sp>
            <p:nvSpPr>
              <p:cNvPr id="127" name="Google Shape;127;p4"/>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 name="Google Shape;128;p4"/>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 name="Google Shape;129;p4"/>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 name="Google Shape;130;p4"/>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 name="Google Shape;131;p4"/>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 name="Google Shape;132;p4"/>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 name="Google Shape;133;p4"/>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 name="Google Shape;134;p4"/>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 name="Google Shape;135;p4"/>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 name="Google Shape;136;p4"/>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7" name="Google Shape;137;p4"/>
            <p:cNvGrpSpPr/>
            <p:nvPr/>
          </p:nvGrpSpPr>
          <p:grpSpPr>
            <a:xfrm>
              <a:off x="719994" y="5019733"/>
              <a:ext cx="1464972" cy="217319"/>
              <a:chOff x="6424613" y="2481263"/>
              <a:chExt cx="2878137" cy="427038"/>
            </a:xfrm>
          </p:grpSpPr>
          <p:sp>
            <p:nvSpPr>
              <p:cNvPr id="138" name="Google Shape;138;p4"/>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 name="Google Shape;139;p4"/>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 name="Google Shape;140;p4"/>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 name="Google Shape;141;p4"/>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 name="Google Shape;142;p4"/>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 name="Google Shape;143;p4"/>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 name="Google Shape;144;p4"/>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 name="Google Shape;145;p4"/>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 name="Google Shape;146;p4"/>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 name="Google Shape;147;p4"/>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2122054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77"/>
        <p:cNvGrpSpPr/>
        <p:nvPr/>
      </p:nvGrpSpPr>
      <p:grpSpPr>
        <a:xfrm>
          <a:off x="0" y="0"/>
          <a:ext cx="0" cy="0"/>
          <a:chOff x="0" y="0"/>
          <a:chExt cx="0" cy="0"/>
        </a:xfrm>
      </p:grpSpPr>
      <p:sp>
        <p:nvSpPr>
          <p:cNvPr id="578" name="Google Shape;57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579" name="Google Shape;579;p17"/>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hlink"/>
              </a:buClr>
              <a:buSzPts val="1400"/>
              <a:buFont typeface="Anaheim"/>
              <a:buChar char="●"/>
              <a:defRPr/>
            </a:lvl1pPr>
            <a:lvl2pPr marL="914400" lvl="1" indent="-317500" rtl="0">
              <a:lnSpc>
                <a:spcPct val="100000"/>
              </a:lnSpc>
              <a:spcBef>
                <a:spcPts val="0"/>
              </a:spcBef>
              <a:spcAft>
                <a:spcPts val="0"/>
              </a:spcAft>
              <a:buClr>
                <a:schemeClr val="hlink"/>
              </a:buClr>
              <a:buSzPts val="1400"/>
              <a:buFont typeface="Anaheim"/>
              <a:buChar char="○"/>
              <a:defRPr/>
            </a:lvl2pPr>
            <a:lvl3pPr marL="1371600" lvl="2" indent="-317500" rtl="0">
              <a:lnSpc>
                <a:spcPct val="100000"/>
              </a:lnSpc>
              <a:spcBef>
                <a:spcPts val="0"/>
              </a:spcBef>
              <a:spcAft>
                <a:spcPts val="0"/>
              </a:spcAft>
              <a:buClr>
                <a:schemeClr val="hlink"/>
              </a:buClr>
              <a:buSzPts val="1400"/>
              <a:buFont typeface="Anaheim"/>
              <a:buChar char="■"/>
              <a:defRPr/>
            </a:lvl3pPr>
            <a:lvl4pPr marL="1828800" lvl="3" indent="-317500" rtl="0">
              <a:lnSpc>
                <a:spcPct val="100000"/>
              </a:lnSpc>
              <a:spcBef>
                <a:spcPts val="0"/>
              </a:spcBef>
              <a:spcAft>
                <a:spcPts val="0"/>
              </a:spcAft>
              <a:buClr>
                <a:schemeClr val="hlink"/>
              </a:buClr>
              <a:buSzPts val="1400"/>
              <a:buFont typeface="Anaheim"/>
              <a:buChar char="●"/>
              <a:defRPr/>
            </a:lvl4pPr>
            <a:lvl5pPr marL="2286000" lvl="4" indent="-317500" rtl="0">
              <a:lnSpc>
                <a:spcPct val="100000"/>
              </a:lnSpc>
              <a:spcBef>
                <a:spcPts val="0"/>
              </a:spcBef>
              <a:spcAft>
                <a:spcPts val="0"/>
              </a:spcAft>
              <a:buClr>
                <a:schemeClr val="hlink"/>
              </a:buClr>
              <a:buSzPts val="1400"/>
              <a:buFont typeface="Anaheim"/>
              <a:buChar char="○"/>
              <a:defRPr/>
            </a:lvl5pPr>
            <a:lvl6pPr marL="2743200" lvl="5" indent="-317500" rtl="0">
              <a:lnSpc>
                <a:spcPct val="100000"/>
              </a:lnSpc>
              <a:spcBef>
                <a:spcPts val="0"/>
              </a:spcBef>
              <a:spcAft>
                <a:spcPts val="0"/>
              </a:spcAft>
              <a:buClr>
                <a:schemeClr val="hlink"/>
              </a:buClr>
              <a:buSzPts val="1400"/>
              <a:buFont typeface="Anaheim"/>
              <a:buChar char="■"/>
              <a:defRPr/>
            </a:lvl6pPr>
            <a:lvl7pPr marL="3200400" lvl="6" indent="-317500" rtl="0">
              <a:lnSpc>
                <a:spcPct val="100000"/>
              </a:lnSpc>
              <a:spcBef>
                <a:spcPts val="0"/>
              </a:spcBef>
              <a:spcAft>
                <a:spcPts val="0"/>
              </a:spcAft>
              <a:buClr>
                <a:schemeClr val="hlink"/>
              </a:buClr>
              <a:buSzPts val="1400"/>
              <a:buFont typeface="Anaheim"/>
              <a:buChar char="●"/>
              <a:defRPr/>
            </a:lvl7pPr>
            <a:lvl8pPr marL="3657600" lvl="7" indent="-317500" rtl="0">
              <a:lnSpc>
                <a:spcPct val="100000"/>
              </a:lnSpc>
              <a:spcBef>
                <a:spcPts val="0"/>
              </a:spcBef>
              <a:spcAft>
                <a:spcPts val="0"/>
              </a:spcAft>
              <a:buClr>
                <a:schemeClr val="hlink"/>
              </a:buClr>
              <a:buSzPts val="1400"/>
              <a:buFont typeface="Anaheim"/>
              <a:buChar char="○"/>
              <a:defRPr/>
            </a:lvl8pPr>
            <a:lvl9pPr marL="4114800" lvl="8" indent="-317500" rtl="0">
              <a:lnSpc>
                <a:spcPct val="100000"/>
              </a:lnSpc>
              <a:spcBef>
                <a:spcPts val="0"/>
              </a:spcBef>
              <a:spcAft>
                <a:spcPts val="0"/>
              </a:spcAft>
              <a:buClr>
                <a:schemeClr val="hlink"/>
              </a:buClr>
              <a:buSzPts val="1400"/>
              <a:buFont typeface="Anaheim"/>
              <a:buChar char="■"/>
              <a:defRPr/>
            </a:lvl9pPr>
          </a:lstStyle>
          <a:p>
            <a:endParaRPr/>
          </a:p>
        </p:txBody>
      </p:sp>
      <p:grpSp>
        <p:nvGrpSpPr>
          <p:cNvPr id="580" name="Google Shape;580;p17"/>
          <p:cNvGrpSpPr/>
          <p:nvPr/>
        </p:nvGrpSpPr>
        <p:grpSpPr>
          <a:xfrm rot="-1439793" flipH="1">
            <a:off x="8613604" y="4359700"/>
            <a:ext cx="961088" cy="280297"/>
            <a:chOff x="640" y="1594"/>
            <a:chExt cx="605" cy="177"/>
          </a:xfrm>
        </p:grpSpPr>
        <p:sp>
          <p:nvSpPr>
            <p:cNvPr id="581" name="Google Shape;581;p17"/>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Google Shape;582;p17"/>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83" name="Google Shape;583;p17"/>
          <p:cNvGrpSpPr/>
          <p:nvPr/>
        </p:nvGrpSpPr>
        <p:grpSpPr>
          <a:xfrm>
            <a:off x="-320300" y="1685719"/>
            <a:ext cx="9777468" cy="3645635"/>
            <a:chOff x="-320300" y="1685719"/>
            <a:chExt cx="9777468" cy="3645635"/>
          </a:xfrm>
        </p:grpSpPr>
        <p:grpSp>
          <p:nvGrpSpPr>
            <p:cNvPr id="584" name="Google Shape;584;p17"/>
            <p:cNvGrpSpPr/>
            <p:nvPr/>
          </p:nvGrpSpPr>
          <p:grpSpPr>
            <a:xfrm>
              <a:off x="-320300" y="1685719"/>
              <a:ext cx="859026" cy="1310685"/>
              <a:chOff x="-320300" y="1685719"/>
              <a:chExt cx="859026" cy="1310685"/>
            </a:xfrm>
          </p:grpSpPr>
          <p:grpSp>
            <p:nvGrpSpPr>
              <p:cNvPr id="585" name="Google Shape;585;p17"/>
              <p:cNvGrpSpPr/>
              <p:nvPr/>
            </p:nvGrpSpPr>
            <p:grpSpPr>
              <a:xfrm>
                <a:off x="-320300" y="1685719"/>
                <a:ext cx="625855" cy="646908"/>
                <a:chOff x="7138988" y="265113"/>
                <a:chExt cx="1746248" cy="1804989"/>
              </a:xfrm>
            </p:grpSpPr>
            <p:sp>
              <p:nvSpPr>
                <p:cNvPr id="586" name="Google Shape;586;p1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7" name="Google Shape;587;p1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88" name="Google Shape;588;p17"/>
              <p:cNvGrpSpPr/>
              <p:nvPr/>
            </p:nvGrpSpPr>
            <p:grpSpPr>
              <a:xfrm>
                <a:off x="142503" y="2586852"/>
                <a:ext cx="396224" cy="409552"/>
                <a:chOff x="7138988" y="265113"/>
                <a:chExt cx="1746248" cy="1804989"/>
              </a:xfrm>
            </p:grpSpPr>
            <p:sp>
              <p:nvSpPr>
                <p:cNvPr id="589" name="Google Shape;589;p1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0" name="Google Shape;590;p1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591" name="Google Shape;591;p17"/>
            <p:cNvGrpSpPr/>
            <p:nvPr/>
          </p:nvGrpSpPr>
          <p:grpSpPr>
            <a:xfrm>
              <a:off x="7739042" y="2985344"/>
              <a:ext cx="1718126" cy="2346010"/>
              <a:chOff x="7739042" y="2985344"/>
              <a:chExt cx="1718126" cy="2346010"/>
            </a:xfrm>
          </p:grpSpPr>
          <p:grpSp>
            <p:nvGrpSpPr>
              <p:cNvPr id="592" name="Google Shape;592;p17"/>
              <p:cNvGrpSpPr/>
              <p:nvPr/>
            </p:nvGrpSpPr>
            <p:grpSpPr>
              <a:xfrm flipH="1">
                <a:off x="8831313" y="2985344"/>
                <a:ext cx="625855" cy="646908"/>
                <a:chOff x="7138988" y="265113"/>
                <a:chExt cx="1746248" cy="1804989"/>
              </a:xfrm>
            </p:grpSpPr>
            <p:sp>
              <p:nvSpPr>
                <p:cNvPr id="593" name="Google Shape;593;p1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4" name="Google Shape;594;p1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95" name="Google Shape;595;p17"/>
              <p:cNvGrpSpPr/>
              <p:nvPr/>
            </p:nvGrpSpPr>
            <p:grpSpPr>
              <a:xfrm flipH="1">
                <a:off x="7739042" y="4921802"/>
                <a:ext cx="396224" cy="409552"/>
                <a:chOff x="7138988" y="265113"/>
                <a:chExt cx="1746248" cy="1804989"/>
              </a:xfrm>
            </p:grpSpPr>
            <p:sp>
              <p:nvSpPr>
                <p:cNvPr id="596" name="Google Shape;596;p17"/>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7" name="Google Shape;597;p17"/>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598" name="Google Shape;598;p17"/>
          <p:cNvGrpSpPr/>
          <p:nvPr/>
        </p:nvGrpSpPr>
        <p:grpSpPr>
          <a:xfrm>
            <a:off x="-736048" y="-116930"/>
            <a:ext cx="9880059" cy="5267051"/>
            <a:chOff x="-736048" y="-116930"/>
            <a:chExt cx="9880059" cy="5267051"/>
          </a:xfrm>
        </p:grpSpPr>
        <p:grpSp>
          <p:nvGrpSpPr>
            <p:cNvPr id="599" name="Google Shape;599;p17"/>
            <p:cNvGrpSpPr/>
            <p:nvPr/>
          </p:nvGrpSpPr>
          <p:grpSpPr>
            <a:xfrm flipH="1">
              <a:off x="-736048" y="4932802"/>
              <a:ext cx="1464972" cy="217319"/>
              <a:chOff x="6424613" y="2481263"/>
              <a:chExt cx="2878137" cy="427038"/>
            </a:xfrm>
          </p:grpSpPr>
          <p:sp>
            <p:nvSpPr>
              <p:cNvPr id="600" name="Google Shape;600;p17"/>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1" name="Google Shape;601;p17"/>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2" name="Google Shape;602;p17"/>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3" name="Google Shape;603;p17"/>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4" name="Google Shape;604;p17"/>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5" name="Google Shape;605;p17"/>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6" name="Google Shape;606;p17"/>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7" name="Google Shape;607;p17"/>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8" name="Google Shape;608;p17"/>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9" name="Google Shape;609;p17"/>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10" name="Google Shape;610;p17"/>
            <p:cNvGrpSpPr/>
            <p:nvPr/>
          </p:nvGrpSpPr>
          <p:grpSpPr>
            <a:xfrm flipH="1">
              <a:off x="7679039" y="-116930"/>
              <a:ext cx="1464972" cy="217319"/>
              <a:chOff x="6424613" y="2481263"/>
              <a:chExt cx="2878137" cy="427038"/>
            </a:xfrm>
          </p:grpSpPr>
          <p:sp>
            <p:nvSpPr>
              <p:cNvPr id="611" name="Google Shape;611;p17"/>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2" name="Google Shape;612;p17"/>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3" name="Google Shape;613;p17"/>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4" name="Google Shape;614;p17"/>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5" name="Google Shape;615;p17"/>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6" name="Google Shape;616;p17"/>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7" name="Google Shape;617;p17"/>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8" name="Google Shape;618;p17"/>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9" name="Google Shape;619;p17"/>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0" name="Google Shape;620;p17"/>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133251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8"/>
          <p:cNvSpPr txBox="1">
            <a:spLocks noGrp="1"/>
          </p:cNvSpPr>
          <p:nvPr>
            <p:ph type="title"/>
          </p:nvPr>
        </p:nvSpPr>
        <p:spPr>
          <a:xfrm>
            <a:off x="1388100" y="1307100"/>
            <a:ext cx="6367800" cy="2529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65" name="Google Shape;265;p8"/>
          <p:cNvGrpSpPr/>
          <p:nvPr/>
        </p:nvGrpSpPr>
        <p:grpSpPr>
          <a:xfrm flipH="1">
            <a:off x="-22639" y="-11"/>
            <a:ext cx="6333847" cy="5144007"/>
            <a:chOff x="2827544" y="-11"/>
            <a:chExt cx="6333847" cy="5144007"/>
          </a:xfrm>
        </p:grpSpPr>
        <p:grpSp>
          <p:nvGrpSpPr>
            <p:cNvPr id="266" name="Google Shape;266;p8"/>
            <p:cNvGrpSpPr/>
            <p:nvPr/>
          </p:nvGrpSpPr>
          <p:grpSpPr>
            <a:xfrm>
              <a:off x="2827544" y="4926676"/>
              <a:ext cx="1464972" cy="217319"/>
              <a:chOff x="6424613" y="2481263"/>
              <a:chExt cx="2878137" cy="427038"/>
            </a:xfrm>
          </p:grpSpPr>
          <p:sp>
            <p:nvSpPr>
              <p:cNvPr id="267" name="Google Shape;267;p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8" name="Google Shape;268;p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77" name="Google Shape;277;p8"/>
            <p:cNvGrpSpPr/>
            <p:nvPr/>
          </p:nvGrpSpPr>
          <p:grpSpPr>
            <a:xfrm>
              <a:off x="7696419" y="-11"/>
              <a:ext cx="1464972" cy="217319"/>
              <a:chOff x="6424613" y="2481263"/>
              <a:chExt cx="2878137" cy="427038"/>
            </a:xfrm>
          </p:grpSpPr>
          <p:sp>
            <p:nvSpPr>
              <p:cNvPr id="278" name="Google Shape;278;p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0" name="Google Shape;280;p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1" name="Google Shape;281;p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2" name="Google Shape;282;p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3" name="Google Shape;283;p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5" name="Google Shape;285;p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6" name="Google Shape;286;p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7" name="Google Shape;287;p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88" name="Google Shape;288;p8"/>
          <p:cNvGrpSpPr/>
          <p:nvPr/>
        </p:nvGrpSpPr>
        <p:grpSpPr>
          <a:xfrm flipH="1">
            <a:off x="2080087" y="-440397"/>
            <a:ext cx="7415159" cy="5837376"/>
            <a:chOff x="-356493" y="-440397"/>
            <a:chExt cx="7415159" cy="5837376"/>
          </a:xfrm>
        </p:grpSpPr>
        <p:grpSp>
          <p:nvGrpSpPr>
            <p:cNvPr id="289" name="Google Shape;289;p8"/>
            <p:cNvGrpSpPr/>
            <p:nvPr/>
          </p:nvGrpSpPr>
          <p:grpSpPr>
            <a:xfrm rot="8100000">
              <a:off x="6139225" y="-141650"/>
              <a:ext cx="961088" cy="280297"/>
              <a:chOff x="640" y="1594"/>
              <a:chExt cx="605" cy="177"/>
            </a:xfrm>
          </p:grpSpPr>
          <p:sp>
            <p:nvSpPr>
              <p:cNvPr id="290" name="Google Shape;290;p8"/>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Google Shape;291;p8"/>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2" name="Google Shape;292;p8"/>
            <p:cNvGrpSpPr/>
            <p:nvPr/>
          </p:nvGrpSpPr>
          <p:grpSpPr>
            <a:xfrm rot="-1800000">
              <a:off x="-350800" y="4895187"/>
              <a:ext cx="961088" cy="280297"/>
              <a:chOff x="640" y="1594"/>
              <a:chExt cx="605" cy="177"/>
            </a:xfrm>
          </p:grpSpPr>
          <p:sp>
            <p:nvSpPr>
              <p:cNvPr id="293" name="Google Shape;293;p8"/>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8"/>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295" name="Google Shape;295;p8"/>
          <p:cNvGrpSpPr/>
          <p:nvPr/>
        </p:nvGrpSpPr>
        <p:grpSpPr>
          <a:xfrm flipH="1">
            <a:off x="-428646" y="330227"/>
            <a:ext cx="9996043" cy="4483052"/>
            <a:chOff x="-428646" y="330227"/>
            <a:chExt cx="9996043" cy="4483052"/>
          </a:xfrm>
        </p:grpSpPr>
        <p:grpSp>
          <p:nvGrpSpPr>
            <p:cNvPr id="296" name="Google Shape;296;p8"/>
            <p:cNvGrpSpPr/>
            <p:nvPr/>
          </p:nvGrpSpPr>
          <p:grpSpPr>
            <a:xfrm>
              <a:off x="-428646" y="330227"/>
              <a:ext cx="1539959" cy="961112"/>
              <a:chOff x="-428646" y="330227"/>
              <a:chExt cx="1539959" cy="961112"/>
            </a:xfrm>
          </p:grpSpPr>
          <p:grpSp>
            <p:nvGrpSpPr>
              <p:cNvPr id="297" name="Google Shape;297;p8"/>
              <p:cNvGrpSpPr/>
              <p:nvPr/>
            </p:nvGrpSpPr>
            <p:grpSpPr>
              <a:xfrm>
                <a:off x="-428646" y="429637"/>
                <a:ext cx="833659" cy="861702"/>
                <a:chOff x="7138988" y="265113"/>
                <a:chExt cx="1746248" cy="1804989"/>
              </a:xfrm>
            </p:grpSpPr>
            <p:sp>
              <p:nvSpPr>
                <p:cNvPr id="298" name="Google Shape;298;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9" name="Google Shape;299;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00" name="Google Shape;300;p8"/>
              <p:cNvGrpSpPr/>
              <p:nvPr/>
            </p:nvGrpSpPr>
            <p:grpSpPr>
              <a:xfrm>
                <a:off x="715090" y="330227"/>
                <a:ext cx="396224" cy="409552"/>
                <a:chOff x="7138988" y="265113"/>
                <a:chExt cx="1746248" cy="1804989"/>
              </a:xfrm>
            </p:grpSpPr>
            <p:sp>
              <p:nvSpPr>
                <p:cNvPr id="301" name="Google Shape;301;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2" name="Google Shape;302;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03" name="Google Shape;303;p8"/>
            <p:cNvGrpSpPr/>
            <p:nvPr/>
          </p:nvGrpSpPr>
          <p:grpSpPr>
            <a:xfrm>
              <a:off x="8733739" y="779381"/>
              <a:ext cx="833659" cy="4033898"/>
              <a:chOff x="8733739" y="779381"/>
              <a:chExt cx="833659" cy="4033898"/>
            </a:xfrm>
          </p:grpSpPr>
          <p:grpSp>
            <p:nvGrpSpPr>
              <p:cNvPr id="304" name="Google Shape;304;p8"/>
              <p:cNvGrpSpPr/>
              <p:nvPr/>
            </p:nvGrpSpPr>
            <p:grpSpPr>
              <a:xfrm>
                <a:off x="8952453" y="4403727"/>
                <a:ext cx="396224" cy="409552"/>
                <a:chOff x="7138988" y="265113"/>
                <a:chExt cx="1746248" cy="1804989"/>
              </a:xfrm>
            </p:grpSpPr>
            <p:sp>
              <p:nvSpPr>
                <p:cNvPr id="305" name="Google Shape;305;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6" name="Google Shape;306;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07" name="Google Shape;307;p8"/>
              <p:cNvGrpSpPr/>
              <p:nvPr/>
            </p:nvGrpSpPr>
            <p:grpSpPr>
              <a:xfrm>
                <a:off x="8733739" y="779381"/>
                <a:ext cx="833659" cy="861702"/>
                <a:chOff x="7138988" y="265113"/>
                <a:chExt cx="1746248" cy="1804989"/>
              </a:xfrm>
            </p:grpSpPr>
            <p:sp>
              <p:nvSpPr>
                <p:cNvPr id="308" name="Google Shape;308;p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9" name="Google Shape;309;p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0"/>
        <p:cNvGrpSpPr/>
        <p:nvPr/>
      </p:nvGrpSpPr>
      <p:grpSpPr>
        <a:xfrm>
          <a:off x="0" y="0"/>
          <a:ext cx="0" cy="0"/>
          <a:chOff x="0" y="0"/>
          <a:chExt cx="0" cy="0"/>
        </a:xfrm>
      </p:grpSpPr>
      <p:sp>
        <p:nvSpPr>
          <p:cNvPr id="311" name="Google Shape;311;p9"/>
          <p:cNvSpPr txBox="1">
            <a:spLocks noGrp="1"/>
          </p:cNvSpPr>
          <p:nvPr>
            <p:ph type="title"/>
          </p:nvPr>
        </p:nvSpPr>
        <p:spPr>
          <a:xfrm>
            <a:off x="2241425" y="17644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2" name="Google Shape;312;p9"/>
          <p:cNvSpPr txBox="1">
            <a:spLocks noGrp="1"/>
          </p:cNvSpPr>
          <p:nvPr>
            <p:ph type="subTitle" idx="1"/>
          </p:nvPr>
        </p:nvSpPr>
        <p:spPr>
          <a:xfrm>
            <a:off x="2241475" y="2639900"/>
            <a:ext cx="466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13" name="Google Shape;313;p9"/>
          <p:cNvGrpSpPr/>
          <p:nvPr/>
        </p:nvGrpSpPr>
        <p:grpSpPr>
          <a:xfrm>
            <a:off x="2827544" y="-11"/>
            <a:ext cx="6333847" cy="5144007"/>
            <a:chOff x="2827544" y="-11"/>
            <a:chExt cx="6333847" cy="5144007"/>
          </a:xfrm>
        </p:grpSpPr>
        <p:grpSp>
          <p:nvGrpSpPr>
            <p:cNvPr id="314" name="Google Shape;314;p9"/>
            <p:cNvGrpSpPr/>
            <p:nvPr/>
          </p:nvGrpSpPr>
          <p:grpSpPr>
            <a:xfrm>
              <a:off x="2827544" y="4926676"/>
              <a:ext cx="1464972" cy="217319"/>
              <a:chOff x="6424613" y="2481263"/>
              <a:chExt cx="2878137" cy="427038"/>
            </a:xfrm>
          </p:grpSpPr>
          <p:sp>
            <p:nvSpPr>
              <p:cNvPr id="315" name="Google Shape;315;p9"/>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6" name="Google Shape;316;p9"/>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7" name="Google Shape;317;p9"/>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8" name="Google Shape;318;p9"/>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9" name="Google Shape;319;p9"/>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0" name="Google Shape;320;p9"/>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1" name="Google Shape;321;p9"/>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2" name="Google Shape;322;p9"/>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3" name="Google Shape;323;p9"/>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4" name="Google Shape;324;p9"/>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25" name="Google Shape;325;p9"/>
            <p:cNvGrpSpPr/>
            <p:nvPr/>
          </p:nvGrpSpPr>
          <p:grpSpPr>
            <a:xfrm>
              <a:off x="7696419" y="-11"/>
              <a:ext cx="1464972" cy="217319"/>
              <a:chOff x="6424613" y="2481263"/>
              <a:chExt cx="2878137" cy="427038"/>
            </a:xfrm>
          </p:grpSpPr>
          <p:sp>
            <p:nvSpPr>
              <p:cNvPr id="326" name="Google Shape;326;p9"/>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7" name="Google Shape;327;p9"/>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8" name="Google Shape;328;p9"/>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9" name="Google Shape;329;p9"/>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0" name="Google Shape;330;p9"/>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1" name="Google Shape;331;p9"/>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2" name="Google Shape;332;p9"/>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3" name="Google Shape;333;p9"/>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4" name="Google Shape;334;p9"/>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5" name="Google Shape;335;p9"/>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36" name="Google Shape;336;p9"/>
          <p:cNvGrpSpPr/>
          <p:nvPr/>
        </p:nvGrpSpPr>
        <p:grpSpPr>
          <a:xfrm>
            <a:off x="-356493" y="-440397"/>
            <a:ext cx="7415159" cy="5837376"/>
            <a:chOff x="-356493" y="-440397"/>
            <a:chExt cx="7415159" cy="5837376"/>
          </a:xfrm>
        </p:grpSpPr>
        <p:grpSp>
          <p:nvGrpSpPr>
            <p:cNvPr id="337" name="Google Shape;337;p9"/>
            <p:cNvGrpSpPr/>
            <p:nvPr/>
          </p:nvGrpSpPr>
          <p:grpSpPr>
            <a:xfrm rot="8100000">
              <a:off x="6139225" y="-141650"/>
              <a:ext cx="961088" cy="280297"/>
              <a:chOff x="640" y="1594"/>
              <a:chExt cx="605" cy="177"/>
            </a:xfrm>
          </p:grpSpPr>
          <p:sp>
            <p:nvSpPr>
              <p:cNvPr id="338" name="Google Shape;338;p9"/>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9" name="Google Shape;339;p9"/>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40" name="Google Shape;340;p9"/>
            <p:cNvGrpSpPr/>
            <p:nvPr/>
          </p:nvGrpSpPr>
          <p:grpSpPr>
            <a:xfrm rot="-1800000">
              <a:off x="-350800" y="4895187"/>
              <a:ext cx="961088" cy="280297"/>
              <a:chOff x="640" y="1594"/>
              <a:chExt cx="605" cy="177"/>
            </a:xfrm>
          </p:grpSpPr>
          <p:sp>
            <p:nvSpPr>
              <p:cNvPr id="341" name="Google Shape;341;p9"/>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Google Shape;342;p9"/>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343" name="Google Shape;343;p9"/>
          <p:cNvGrpSpPr/>
          <p:nvPr/>
        </p:nvGrpSpPr>
        <p:grpSpPr>
          <a:xfrm>
            <a:off x="-428646" y="330227"/>
            <a:ext cx="9996043" cy="4483052"/>
            <a:chOff x="-428646" y="330227"/>
            <a:chExt cx="9996043" cy="4483052"/>
          </a:xfrm>
        </p:grpSpPr>
        <p:grpSp>
          <p:nvGrpSpPr>
            <p:cNvPr id="344" name="Google Shape;344;p9"/>
            <p:cNvGrpSpPr/>
            <p:nvPr/>
          </p:nvGrpSpPr>
          <p:grpSpPr>
            <a:xfrm>
              <a:off x="-428646" y="330227"/>
              <a:ext cx="1539959" cy="961112"/>
              <a:chOff x="-428646" y="330227"/>
              <a:chExt cx="1539959" cy="961112"/>
            </a:xfrm>
          </p:grpSpPr>
          <p:grpSp>
            <p:nvGrpSpPr>
              <p:cNvPr id="345" name="Google Shape;345;p9"/>
              <p:cNvGrpSpPr/>
              <p:nvPr/>
            </p:nvGrpSpPr>
            <p:grpSpPr>
              <a:xfrm>
                <a:off x="-428646" y="429637"/>
                <a:ext cx="833659" cy="861702"/>
                <a:chOff x="7138988" y="265113"/>
                <a:chExt cx="1746248" cy="1804989"/>
              </a:xfrm>
            </p:grpSpPr>
            <p:sp>
              <p:nvSpPr>
                <p:cNvPr id="346" name="Google Shape;346;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7" name="Google Shape;347;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48" name="Google Shape;348;p9"/>
              <p:cNvGrpSpPr/>
              <p:nvPr/>
            </p:nvGrpSpPr>
            <p:grpSpPr>
              <a:xfrm>
                <a:off x="715090" y="330227"/>
                <a:ext cx="396224" cy="409552"/>
                <a:chOff x="7138988" y="265113"/>
                <a:chExt cx="1746248" cy="1804989"/>
              </a:xfrm>
            </p:grpSpPr>
            <p:sp>
              <p:nvSpPr>
                <p:cNvPr id="349" name="Google Shape;349;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0" name="Google Shape;350;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51" name="Google Shape;351;p9"/>
            <p:cNvGrpSpPr/>
            <p:nvPr/>
          </p:nvGrpSpPr>
          <p:grpSpPr>
            <a:xfrm>
              <a:off x="8733739" y="779381"/>
              <a:ext cx="833659" cy="4033898"/>
              <a:chOff x="8733739" y="779381"/>
              <a:chExt cx="833659" cy="4033898"/>
            </a:xfrm>
          </p:grpSpPr>
          <p:grpSp>
            <p:nvGrpSpPr>
              <p:cNvPr id="352" name="Google Shape;352;p9"/>
              <p:cNvGrpSpPr/>
              <p:nvPr/>
            </p:nvGrpSpPr>
            <p:grpSpPr>
              <a:xfrm>
                <a:off x="8952453" y="4403727"/>
                <a:ext cx="396224" cy="409552"/>
                <a:chOff x="7138988" y="265113"/>
                <a:chExt cx="1746248" cy="1804989"/>
              </a:xfrm>
            </p:grpSpPr>
            <p:sp>
              <p:nvSpPr>
                <p:cNvPr id="353" name="Google Shape;353;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4" name="Google Shape;354;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55" name="Google Shape;355;p9"/>
              <p:cNvGrpSpPr/>
              <p:nvPr/>
            </p:nvGrpSpPr>
            <p:grpSpPr>
              <a:xfrm>
                <a:off x="8733739" y="779381"/>
                <a:ext cx="833659" cy="861702"/>
                <a:chOff x="7138988" y="265113"/>
                <a:chExt cx="1746248" cy="1804989"/>
              </a:xfrm>
            </p:grpSpPr>
            <p:sp>
              <p:nvSpPr>
                <p:cNvPr id="356" name="Google Shape;356;p9"/>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7" name="Google Shape;357;p9"/>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8"/>
        <p:cNvGrpSpPr/>
        <p:nvPr/>
      </p:nvGrpSpPr>
      <p:grpSpPr>
        <a:xfrm>
          <a:off x="0" y="0"/>
          <a:ext cx="0" cy="0"/>
          <a:chOff x="0" y="0"/>
          <a:chExt cx="0" cy="0"/>
        </a:xfrm>
      </p:grpSpPr>
      <p:sp>
        <p:nvSpPr>
          <p:cNvPr id="359" name="Google Shape;359;p10"/>
          <p:cNvSpPr>
            <a:spLocks noGrp="1"/>
          </p:cNvSpPr>
          <p:nvPr>
            <p:ph type="pic" idx="2"/>
          </p:nvPr>
        </p:nvSpPr>
        <p:spPr>
          <a:xfrm>
            <a:off x="0" y="0"/>
            <a:ext cx="9144000" cy="5143500"/>
          </a:xfrm>
          <a:prstGeom prst="rect">
            <a:avLst/>
          </a:prstGeom>
          <a:noFill/>
          <a:ln>
            <a:noFill/>
          </a:ln>
        </p:spPr>
      </p:sp>
      <p:sp>
        <p:nvSpPr>
          <p:cNvPr id="360" name="Google Shape;360;p10"/>
          <p:cNvSpPr txBox="1">
            <a:spLocks noGrp="1"/>
          </p:cNvSpPr>
          <p:nvPr>
            <p:ph type="title"/>
          </p:nvPr>
        </p:nvSpPr>
        <p:spPr>
          <a:xfrm>
            <a:off x="720000" y="4009075"/>
            <a:ext cx="7704000" cy="5994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1"/>
        <p:cNvGrpSpPr/>
        <p:nvPr/>
      </p:nvGrpSpPr>
      <p:grpSpPr>
        <a:xfrm>
          <a:off x="0" y="0"/>
          <a:ext cx="0" cy="0"/>
          <a:chOff x="0" y="0"/>
          <a:chExt cx="0" cy="0"/>
        </a:xfrm>
      </p:grpSpPr>
      <p:sp>
        <p:nvSpPr>
          <p:cNvPr id="362" name="Google Shape;362;p11"/>
          <p:cNvSpPr txBox="1">
            <a:spLocks noGrp="1"/>
          </p:cNvSpPr>
          <p:nvPr>
            <p:ph type="title" hasCustomPrompt="1"/>
          </p:nvPr>
        </p:nvSpPr>
        <p:spPr>
          <a:xfrm>
            <a:off x="715100" y="1718188"/>
            <a:ext cx="4443300" cy="12144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3" name="Google Shape;363;p11"/>
          <p:cNvSpPr txBox="1">
            <a:spLocks noGrp="1"/>
          </p:cNvSpPr>
          <p:nvPr>
            <p:ph type="subTitle" idx="1"/>
          </p:nvPr>
        </p:nvSpPr>
        <p:spPr>
          <a:xfrm>
            <a:off x="715100" y="2986712"/>
            <a:ext cx="44433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64" name="Google Shape;364;p11"/>
          <p:cNvGrpSpPr/>
          <p:nvPr/>
        </p:nvGrpSpPr>
        <p:grpSpPr>
          <a:xfrm>
            <a:off x="-17393" y="-11"/>
            <a:ext cx="9901334" cy="5144007"/>
            <a:chOff x="-17393" y="-11"/>
            <a:chExt cx="9901334" cy="5144007"/>
          </a:xfrm>
        </p:grpSpPr>
        <p:grpSp>
          <p:nvGrpSpPr>
            <p:cNvPr id="365" name="Google Shape;365;p11"/>
            <p:cNvGrpSpPr/>
            <p:nvPr/>
          </p:nvGrpSpPr>
          <p:grpSpPr>
            <a:xfrm>
              <a:off x="8418969" y="4926676"/>
              <a:ext cx="1464972" cy="217319"/>
              <a:chOff x="6424613" y="2481263"/>
              <a:chExt cx="2878137" cy="427038"/>
            </a:xfrm>
          </p:grpSpPr>
          <p:sp>
            <p:nvSpPr>
              <p:cNvPr id="366" name="Google Shape;366;p1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7" name="Google Shape;367;p1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8" name="Google Shape;368;p1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9" name="Google Shape;369;p1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0" name="Google Shape;370;p1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1" name="Google Shape;371;p1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2" name="Google Shape;372;p1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3" name="Google Shape;373;p1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4" name="Google Shape;374;p1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5" name="Google Shape;375;p1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76" name="Google Shape;376;p11"/>
            <p:cNvGrpSpPr/>
            <p:nvPr/>
          </p:nvGrpSpPr>
          <p:grpSpPr>
            <a:xfrm>
              <a:off x="-17393" y="-11"/>
              <a:ext cx="1464972" cy="217319"/>
              <a:chOff x="6424613" y="2481263"/>
              <a:chExt cx="2878137" cy="427038"/>
            </a:xfrm>
          </p:grpSpPr>
          <p:sp>
            <p:nvSpPr>
              <p:cNvPr id="377" name="Google Shape;377;p1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8" name="Google Shape;378;p1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9" name="Google Shape;379;p1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0" name="Google Shape;380;p1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1" name="Google Shape;381;p1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2" name="Google Shape;382;p1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3" name="Google Shape;383;p1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4" name="Google Shape;384;p1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5" name="Google Shape;385;p1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6" name="Google Shape;386;p1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387" name="Google Shape;387;p11"/>
          <p:cNvGrpSpPr/>
          <p:nvPr/>
        </p:nvGrpSpPr>
        <p:grpSpPr>
          <a:xfrm>
            <a:off x="-356493" y="-440397"/>
            <a:ext cx="8100959" cy="5837376"/>
            <a:chOff x="-356493" y="-440397"/>
            <a:chExt cx="8100959" cy="5837376"/>
          </a:xfrm>
        </p:grpSpPr>
        <p:grpSp>
          <p:nvGrpSpPr>
            <p:cNvPr id="388" name="Google Shape;388;p11"/>
            <p:cNvGrpSpPr/>
            <p:nvPr/>
          </p:nvGrpSpPr>
          <p:grpSpPr>
            <a:xfrm rot="8100000">
              <a:off x="6825025" y="-141650"/>
              <a:ext cx="961088" cy="280297"/>
              <a:chOff x="640" y="1594"/>
              <a:chExt cx="605" cy="177"/>
            </a:xfrm>
          </p:grpSpPr>
          <p:sp>
            <p:nvSpPr>
              <p:cNvPr id="389" name="Google Shape;389;p11"/>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Google Shape;390;p11"/>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91" name="Google Shape;391;p11"/>
            <p:cNvGrpSpPr/>
            <p:nvPr/>
          </p:nvGrpSpPr>
          <p:grpSpPr>
            <a:xfrm rot="-1800000">
              <a:off x="-350800" y="4895187"/>
              <a:ext cx="961088" cy="280297"/>
              <a:chOff x="640" y="1594"/>
              <a:chExt cx="605" cy="177"/>
            </a:xfrm>
          </p:grpSpPr>
          <p:sp>
            <p:nvSpPr>
              <p:cNvPr id="392" name="Google Shape;392;p11"/>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Google Shape;393;p11"/>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394" name="Google Shape;394;p11"/>
          <p:cNvGrpSpPr/>
          <p:nvPr/>
        </p:nvGrpSpPr>
        <p:grpSpPr>
          <a:xfrm>
            <a:off x="-188210" y="429627"/>
            <a:ext cx="9537774" cy="5137931"/>
            <a:chOff x="-188210" y="429627"/>
            <a:chExt cx="9537774" cy="5137931"/>
          </a:xfrm>
        </p:grpSpPr>
        <p:grpSp>
          <p:nvGrpSpPr>
            <p:cNvPr id="395" name="Google Shape;395;p11"/>
            <p:cNvGrpSpPr/>
            <p:nvPr/>
          </p:nvGrpSpPr>
          <p:grpSpPr>
            <a:xfrm>
              <a:off x="7744467" y="429637"/>
              <a:ext cx="833659" cy="861702"/>
              <a:chOff x="7138988" y="265113"/>
              <a:chExt cx="1746248" cy="1804989"/>
            </a:xfrm>
          </p:grpSpPr>
          <p:sp>
            <p:nvSpPr>
              <p:cNvPr id="396" name="Google Shape;396;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7" name="Google Shape;397;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98" name="Google Shape;398;p11"/>
            <p:cNvGrpSpPr/>
            <p:nvPr/>
          </p:nvGrpSpPr>
          <p:grpSpPr>
            <a:xfrm>
              <a:off x="8953340" y="429627"/>
              <a:ext cx="396224" cy="409552"/>
              <a:chOff x="7138988" y="265113"/>
              <a:chExt cx="1746248" cy="1804989"/>
            </a:xfrm>
          </p:grpSpPr>
          <p:sp>
            <p:nvSpPr>
              <p:cNvPr id="399" name="Google Shape;399;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0" name="Google Shape;400;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1" name="Google Shape;401;p11"/>
            <p:cNvGrpSpPr/>
            <p:nvPr/>
          </p:nvGrpSpPr>
          <p:grpSpPr>
            <a:xfrm>
              <a:off x="-188210" y="4098927"/>
              <a:ext cx="396224" cy="409552"/>
              <a:chOff x="7138988" y="265113"/>
              <a:chExt cx="1746248" cy="1804989"/>
            </a:xfrm>
          </p:grpSpPr>
          <p:sp>
            <p:nvSpPr>
              <p:cNvPr id="402" name="Google Shape;402;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3" name="Google Shape;403;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04" name="Google Shape;404;p11"/>
            <p:cNvGrpSpPr/>
            <p:nvPr/>
          </p:nvGrpSpPr>
          <p:grpSpPr>
            <a:xfrm>
              <a:off x="1157054" y="4705856"/>
              <a:ext cx="833659" cy="861702"/>
              <a:chOff x="7138988" y="265113"/>
              <a:chExt cx="1746248" cy="1804989"/>
            </a:xfrm>
          </p:grpSpPr>
          <p:sp>
            <p:nvSpPr>
              <p:cNvPr id="405" name="Google Shape;405;p1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6" name="Google Shape;406;p1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8"/>
        <p:cNvGrpSpPr/>
        <p:nvPr/>
      </p:nvGrpSpPr>
      <p:grpSpPr>
        <a:xfrm>
          <a:off x="0" y="0"/>
          <a:ext cx="0" cy="0"/>
          <a:chOff x="0" y="0"/>
          <a:chExt cx="0" cy="0"/>
        </a:xfrm>
      </p:grpSpPr>
      <p:sp>
        <p:nvSpPr>
          <p:cNvPr id="409" name="Google Shape;40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0" name="Google Shape;410;p13"/>
          <p:cNvSpPr txBox="1">
            <a:spLocks noGrp="1"/>
          </p:cNvSpPr>
          <p:nvPr>
            <p:ph type="title" idx="2" hasCustomPrompt="1"/>
          </p:nvPr>
        </p:nvSpPr>
        <p:spPr>
          <a:xfrm>
            <a:off x="720000" y="15249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title" idx="3" hasCustomPrompt="1"/>
          </p:nvPr>
        </p:nvSpPr>
        <p:spPr>
          <a:xfrm>
            <a:off x="720000" y="3123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 name="Google Shape;412;p13"/>
          <p:cNvSpPr txBox="1">
            <a:spLocks noGrp="1"/>
          </p:cNvSpPr>
          <p:nvPr>
            <p:ph type="title" idx="4" hasCustomPrompt="1"/>
          </p:nvPr>
        </p:nvSpPr>
        <p:spPr>
          <a:xfrm>
            <a:off x="3360350" y="15249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3" name="Google Shape;413;p13"/>
          <p:cNvSpPr txBox="1">
            <a:spLocks noGrp="1"/>
          </p:cNvSpPr>
          <p:nvPr>
            <p:ph type="title" idx="5" hasCustomPrompt="1"/>
          </p:nvPr>
        </p:nvSpPr>
        <p:spPr>
          <a:xfrm>
            <a:off x="3360350" y="3123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title" idx="6" hasCustomPrompt="1"/>
          </p:nvPr>
        </p:nvSpPr>
        <p:spPr>
          <a:xfrm>
            <a:off x="6000700" y="15249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5" name="Google Shape;415;p13"/>
          <p:cNvSpPr txBox="1">
            <a:spLocks noGrp="1"/>
          </p:cNvSpPr>
          <p:nvPr>
            <p:ph type="title" idx="7" hasCustomPrompt="1"/>
          </p:nvPr>
        </p:nvSpPr>
        <p:spPr>
          <a:xfrm>
            <a:off x="6000700" y="31235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6" name="Google Shape;416;p13"/>
          <p:cNvSpPr txBox="1">
            <a:spLocks noGrp="1"/>
          </p:cNvSpPr>
          <p:nvPr>
            <p:ph type="subTitle" idx="1"/>
          </p:nvPr>
        </p:nvSpPr>
        <p:spPr>
          <a:xfrm>
            <a:off x="720000" y="191747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17" name="Google Shape;417;p13"/>
          <p:cNvSpPr txBox="1">
            <a:spLocks noGrp="1"/>
          </p:cNvSpPr>
          <p:nvPr>
            <p:ph type="subTitle" idx="8"/>
          </p:nvPr>
        </p:nvSpPr>
        <p:spPr>
          <a:xfrm>
            <a:off x="3360350" y="191747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18" name="Google Shape;418;p13"/>
          <p:cNvSpPr txBox="1">
            <a:spLocks noGrp="1"/>
          </p:cNvSpPr>
          <p:nvPr>
            <p:ph type="subTitle" idx="9"/>
          </p:nvPr>
        </p:nvSpPr>
        <p:spPr>
          <a:xfrm>
            <a:off x="6000700" y="191747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19" name="Google Shape;419;p13"/>
          <p:cNvSpPr txBox="1">
            <a:spLocks noGrp="1"/>
          </p:cNvSpPr>
          <p:nvPr>
            <p:ph type="subTitle" idx="13"/>
          </p:nvPr>
        </p:nvSpPr>
        <p:spPr>
          <a:xfrm>
            <a:off x="720000" y="351622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20" name="Google Shape;420;p13"/>
          <p:cNvSpPr txBox="1">
            <a:spLocks noGrp="1"/>
          </p:cNvSpPr>
          <p:nvPr>
            <p:ph type="subTitle" idx="14"/>
          </p:nvPr>
        </p:nvSpPr>
        <p:spPr>
          <a:xfrm>
            <a:off x="3360350" y="351622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421" name="Google Shape;421;p13"/>
          <p:cNvSpPr txBox="1">
            <a:spLocks noGrp="1"/>
          </p:cNvSpPr>
          <p:nvPr>
            <p:ph type="subTitle" idx="15"/>
          </p:nvPr>
        </p:nvSpPr>
        <p:spPr>
          <a:xfrm>
            <a:off x="6000700" y="3516225"/>
            <a:ext cx="2428200" cy="481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422" name="Google Shape;422;p13"/>
          <p:cNvGrpSpPr/>
          <p:nvPr/>
        </p:nvGrpSpPr>
        <p:grpSpPr>
          <a:xfrm rot="1439793">
            <a:off x="-437825" y="4359700"/>
            <a:ext cx="961088" cy="280297"/>
            <a:chOff x="640" y="1594"/>
            <a:chExt cx="605" cy="177"/>
          </a:xfrm>
        </p:grpSpPr>
        <p:sp>
          <p:nvSpPr>
            <p:cNvPr id="423" name="Google Shape;423;p13"/>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Google Shape;424;p13"/>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25" name="Google Shape;425;p13"/>
          <p:cNvGrpSpPr/>
          <p:nvPr/>
        </p:nvGrpSpPr>
        <p:grpSpPr>
          <a:xfrm>
            <a:off x="-320300" y="-331731"/>
            <a:ext cx="9669864" cy="5663085"/>
            <a:chOff x="-320300" y="-331731"/>
            <a:chExt cx="9669864" cy="5663085"/>
          </a:xfrm>
        </p:grpSpPr>
        <p:grpSp>
          <p:nvGrpSpPr>
            <p:cNvPr id="426" name="Google Shape;426;p13"/>
            <p:cNvGrpSpPr/>
            <p:nvPr/>
          </p:nvGrpSpPr>
          <p:grpSpPr>
            <a:xfrm>
              <a:off x="8115809" y="-331731"/>
              <a:ext cx="625855" cy="646908"/>
              <a:chOff x="7138988" y="265113"/>
              <a:chExt cx="1746248" cy="1804989"/>
            </a:xfrm>
          </p:grpSpPr>
          <p:sp>
            <p:nvSpPr>
              <p:cNvPr id="427" name="Google Shape;427;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8" name="Google Shape;428;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29" name="Google Shape;429;p13"/>
            <p:cNvGrpSpPr/>
            <p:nvPr/>
          </p:nvGrpSpPr>
          <p:grpSpPr>
            <a:xfrm>
              <a:off x="8953340" y="445027"/>
              <a:ext cx="396224" cy="409552"/>
              <a:chOff x="7138988" y="265113"/>
              <a:chExt cx="1746248" cy="1804989"/>
            </a:xfrm>
          </p:grpSpPr>
          <p:sp>
            <p:nvSpPr>
              <p:cNvPr id="430" name="Google Shape;430;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1" name="Google Shape;431;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32" name="Google Shape;432;p13"/>
            <p:cNvGrpSpPr/>
            <p:nvPr/>
          </p:nvGrpSpPr>
          <p:grpSpPr>
            <a:xfrm>
              <a:off x="-320300" y="2985344"/>
              <a:ext cx="1718126" cy="2346010"/>
              <a:chOff x="-320300" y="2985344"/>
              <a:chExt cx="1718126" cy="2346010"/>
            </a:xfrm>
          </p:grpSpPr>
          <p:grpSp>
            <p:nvGrpSpPr>
              <p:cNvPr id="433" name="Google Shape;433;p13"/>
              <p:cNvGrpSpPr/>
              <p:nvPr/>
            </p:nvGrpSpPr>
            <p:grpSpPr>
              <a:xfrm>
                <a:off x="-320300" y="2985344"/>
                <a:ext cx="625855" cy="646908"/>
                <a:chOff x="7138988" y="265113"/>
                <a:chExt cx="1746248" cy="1804989"/>
              </a:xfrm>
            </p:grpSpPr>
            <p:sp>
              <p:nvSpPr>
                <p:cNvPr id="434" name="Google Shape;434;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5" name="Google Shape;435;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36" name="Google Shape;436;p13"/>
              <p:cNvGrpSpPr/>
              <p:nvPr/>
            </p:nvGrpSpPr>
            <p:grpSpPr>
              <a:xfrm>
                <a:off x="1001603" y="4921802"/>
                <a:ext cx="396224" cy="409552"/>
                <a:chOff x="7138988" y="265113"/>
                <a:chExt cx="1746248" cy="1804989"/>
              </a:xfrm>
            </p:grpSpPr>
            <p:sp>
              <p:nvSpPr>
                <p:cNvPr id="437" name="Google Shape;437;p13"/>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8" name="Google Shape;438;p13"/>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439" name="Google Shape;439;p13"/>
          <p:cNvGrpSpPr/>
          <p:nvPr/>
        </p:nvGrpSpPr>
        <p:grpSpPr>
          <a:xfrm>
            <a:off x="-17393" y="-116930"/>
            <a:ext cx="9901334" cy="4725438"/>
            <a:chOff x="-17393" y="-116930"/>
            <a:chExt cx="9901334" cy="4725438"/>
          </a:xfrm>
        </p:grpSpPr>
        <p:grpSp>
          <p:nvGrpSpPr>
            <p:cNvPr id="440" name="Google Shape;440;p13"/>
            <p:cNvGrpSpPr/>
            <p:nvPr/>
          </p:nvGrpSpPr>
          <p:grpSpPr>
            <a:xfrm>
              <a:off x="8418969" y="4391189"/>
              <a:ext cx="1464972" cy="217319"/>
              <a:chOff x="6424613" y="2481263"/>
              <a:chExt cx="2878137" cy="427038"/>
            </a:xfrm>
          </p:grpSpPr>
          <p:sp>
            <p:nvSpPr>
              <p:cNvPr id="441" name="Google Shape;441;p13"/>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2" name="Google Shape;442;p13"/>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3" name="Google Shape;443;p13"/>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4" name="Google Shape;444;p13"/>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5" name="Google Shape;445;p13"/>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6" name="Google Shape;446;p13"/>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7" name="Google Shape;447;p13"/>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448;p13"/>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449;p13"/>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0" name="Google Shape;450;p13"/>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51" name="Google Shape;451;p13"/>
            <p:cNvGrpSpPr/>
            <p:nvPr/>
          </p:nvGrpSpPr>
          <p:grpSpPr>
            <a:xfrm>
              <a:off x="-17393" y="-116930"/>
              <a:ext cx="1464972" cy="217319"/>
              <a:chOff x="6424613" y="2481263"/>
              <a:chExt cx="2878137" cy="427038"/>
            </a:xfrm>
          </p:grpSpPr>
          <p:sp>
            <p:nvSpPr>
              <p:cNvPr id="452" name="Google Shape;452;p13"/>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3" name="Google Shape;453;p13"/>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4" name="Google Shape;454;p13"/>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5" name="Google Shape;455;p13"/>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6" name="Google Shape;456;p13"/>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7" name="Google Shape;457;p13"/>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8" name="Google Shape;458;p13"/>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9" name="Google Shape;459;p13"/>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0" name="Google Shape;460;p13"/>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1" name="Google Shape;461;p13"/>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21"/>
        <p:cNvGrpSpPr/>
        <p:nvPr/>
      </p:nvGrpSpPr>
      <p:grpSpPr>
        <a:xfrm>
          <a:off x="0" y="0"/>
          <a:ext cx="0" cy="0"/>
          <a:chOff x="0" y="0"/>
          <a:chExt cx="0" cy="0"/>
        </a:xfrm>
      </p:grpSpPr>
      <p:sp>
        <p:nvSpPr>
          <p:cNvPr id="622" name="Google Shape;62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3" name="Google Shape;623;p18"/>
          <p:cNvSpPr txBox="1">
            <a:spLocks noGrp="1"/>
          </p:cNvSpPr>
          <p:nvPr>
            <p:ph type="subTitle" idx="1"/>
          </p:nvPr>
        </p:nvSpPr>
        <p:spPr>
          <a:xfrm>
            <a:off x="1627500" y="1164150"/>
            <a:ext cx="6796500" cy="49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24" name="Google Shape;624;p18"/>
          <p:cNvSpPr txBox="1">
            <a:spLocks noGrp="1"/>
          </p:cNvSpPr>
          <p:nvPr>
            <p:ph type="subTitle" idx="2"/>
          </p:nvPr>
        </p:nvSpPr>
        <p:spPr>
          <a:xfrm>
            <a:off x="1627500" y="1626733"/>
            <a:ext cx="6796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5" name="Google Shape;625;p18"/>
          <p:cNvSpPr txBox="1">
            <a:spLocks noGrp="1"/>
          </p:cNvSpPr>
          <p:nvPr>
            <p:ph type="subTitle" idx="3"/>
          </p:nvPr>
        </p:nvSpPr>
        <p:spPr>
          <a:xfrm>
            <a:off x="1627500" y="2816271"/>
            <a:ext cx="6796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6" name="Google Shape;626;p18"/>
          <p:cNvSpPr txBox="1">
            <a:spLocks noGrp="1"/>
          </p:cNvSpPr>
          <p:nvPr>
            <p:ph type="subTitle" idx="4"/>
          </p:nvPr>
        </p:nvSpPr>
        <p:spPr>
          <a:xfrm>
            <a:off x="1627500" y="4005808"/>
            <a:ext cx="6796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7" name="Google Shape;627;p18"/>
          <p:cNvSpPr txBox="1">
            <a:spLocks noGrp="1"/>
          </p:cNvSpPr>
          <p:nvPr>
            <p:ph type="subTitle" idx="5"/>
          </p:nvPr>
        </p:nvSpPr>
        <p:spPr>
          <a:xfrm>
            <a:off x="1627500" y="2353688"/>
            <a:ext cx="6796500" cy="49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628" name="Google Shape;628;p18"/>
          <p:cNvSpPr txBox="1">
            <a:spLocks noGrp="1"/>
          </p:cNvSpPr>
          <p:nvPr>
            <p:ph type="subTitle" idx="6"/>
          </p:nvPr>
        </p:nvSpPr>
        <p:spPr>
          <a:xfrm>
            <a:off x="1627500" y="3543225"/>
            <a:ext cx="6796500" cy="49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Wix Madefor Display ExtraBold"/>
                <a:ea typeface="Wix Madefor Display ExtraBold"/>
                <a:cs typeface="Wix Madefor Display ExtraBold"/>
                <a:sym typeface="Wix Madefor Display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629" name="Google Shape;629;p18"/>
          <p:cNvGrpSpPr/>
          <p:nvPr/>
        </p:nvGrpSpPr>
        <p:grpSpPr>
          <a:xfrm rot="1439793">
            <a:off x="8626625" y="1039775"/>
            <a:ext cx="961088" cy="280297"/>
            <a:chOff x="640" y="1594"/>
            <a:chExt cx="605" cy="177"/>
          </a:xfrm>
        </p:grpSpPr>
        <p:sp>
          <p:nvSpPr>
            <p:cNvPr id="630" name="Google Shape;630;p18"/>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Google Shape;631;p18"/>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32" name="Google Shape;632;p18"/>
          <p:cNvGrpSpPr/>
          <p:nvPr/>
        </p:nvGrpSpPr>
        <p:grpSpPr>
          <a:xfrm>
            <a:off x="-320300" y="-211876"/>
            <a:ext cx="9669864" cy="5689756"/>
            <a:chOff x="-320300" y="-211876"/>
            <a:chExt cx="9669864" cy="5689756"/>
          </a:xfrm>
        </p:grpSpPr>
        <p:grpSp>
          <p:nvGrpSpPr>
            <p:cNvPr id="633" name="Google Shape;633;p18"/>
            <p:cNvGrpSpPr/>
            <p:nvPr/>
          </p:nvGrpSpPr>
          <p:grpSpPr>
            <a:xfrm>
              <a:off x="8115809" y="4198952"/>
              <a:ext cx="1233754" cy="1278928"/>
              <a:chOff x="8115809" y="4198952"/>
              <a:chExt cx="1233754" cy="1278928"/>
            </a:xfrm>
          </p:grpSpPr>
          <p:grpSp>
            <p:nvGrpSpPr>
              <p:cNvPr id="634" name="Google Shape;634;p18"/>
              <p:cNvGrpSpPr/>
              <p:nvPr/>
            </p:nvGrpSpPr>
            <p:grpSpPr>
              <a:xfrm>
                <a:off x="8115809" y="4830972"/>
                <a:ext cx="625855" cy="646908"/>
                <a:chOff x="7138988" y="265113"/>
                <a:chExt cx="1746248" cy="1804989"/>
              </a:xfrm>
            </p:grpSpPr>
            <p:sp>
              <p:nvSpPr>
                <p:cNvPr id="635" name="Google Shape;635;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6" name="Google Shape;636;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37" name="Google Shape;637;p18"/>
              <p:cNvGrpSpPr/>
              <p:nvPr/>
            </p:nvGrpSpPr>
            <p:grpSpPr>
              <a:xfrm>
                <a:off x="8953340" y="4198952"/>
                <a:ext cx="396224" cy="409552"/>
                <a:chOff x="7138988" y="265113"/>
                <a:chExt cx="1746248" cy="1804989"/>
              </a:xfrm>
            </p:grpSpPr>
            <p:sp>
              <p:nvSpPr>
                <p:cNvPr id="638" name="Google Shape;638;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9" name="Google Shape;639;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640" name="Google Shape;640;p18"/>
            <p:cNvGrpSpPr/>
            <p:nvPr/>
          </p:nvGrpSpPr>
          <p:grpSpPr>
            <a:xfrm>
              <a:off x="-320300" y="-211876"/>
              <a:ext cx="929564" cy="1715253"/>
              <a:chOff x="-320300" y="-211876"/>
              <a:chExt cx="929564" cy="1715253"/>
            </a:xfrm>
          </p:grpSpPr>
          <p:grpSp>
            <p:nvGrpSpPr>
              <p:cNvPr id="641" name="Google Shape;641;p18"/>
              <p:cNvGrpSpPr/>
              <p:nvPr/>
            </p:nvGrpSpPr>
            <p:grpSpPr>
              <a:xfrm>
                <a:off x="-320300" y="856469"/>
                <a:ext cx="625855" cy="646908"/>
                <a:chOff x="7138988" y="265113"/>
                <a:chExt cx="1746248" cy="1804989"/>
              </a:xfrm>
            </p:grpSpPr>
            <p:sp>
              <p:nvSpPr>
                <p:cNvPr id="642" name="Google Shape;642;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3" name="Google Shape;643;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44" name="Google Shape;644;p18"/>
              <p:cNvGrpSpPr/>
              <p:nvPr/>
            </p:nvGrpSpPr>
            <p:grpSpPr>
              <a:xfrm>
                <a:off x="213040" y="-211876"/>
                <a:ext cx="396224" cy="409552"/>
                <a:chOff x="7138988" y="265113"/>
                <a:chExt cx="1746248" cy="1804989"/>
              </a:xfrm>
            </p:grpSpPr>
            <p:sp>
              <p:nvSpPr>
                <p:cNvPr id="645" name="Google Shape;645;p18"/>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6" name="Google Shape;646;p18"/>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grpSp>
        <p:nvGrpSpPr>
          <p:cNvPr id="647" name="Google Shape;647;p18"/>
          <p:cNvGrpSpPr/>
          <p:nvPr/>
        </p:nvGrpSpPr>
        <p:grpSpPr>
          <a:xfrm>
            <a:off x="-739856" y="317689"/>
            <a:ext cx="10623797" cy="4919364"/>
            <a:chOff x="-739856" y="317689"/>
            <a:chExt cx="10623797" cy="4919364"/>
          </a:xfrm>
        </p:grpSpPr>
        <p:grpSp>
          <p:nvGrpSpPr>
            <p:cNvPr id="648" name="Google Shape;648;p18"/>
            <p:cNvGrpSpPr/>
            <p:nvPr/>
          </p:nvGrpSpPr>
          <p:grpSpPr>
            <a:xfrm>
              <a:off x="8418969" y="317689"/>
              <a:ext cx="1464972" cy="217319"/>
              <a:chOff x="6424613" y="2481263"/>
              <a:chExt cx="2878137" cy="427038"/>
            </a:xfrm>
          </p:grpSpPr>
          <p:sp>
            <p:nvSpPr>
              <p:cNvPr id="649" name="Google Shape;649;p1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0" name="Google Shape;650;p1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1" name="Google Shape;651;p1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2" name="Google Shape;652;p1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3" name="Google Shape;653;p1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4" name="Google Shape;654;p1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5" name="Google Shape;655;p1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6" name="Google Shape;656;p1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7" name="Google Shape;657;p1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8" name="Google Shape;658;p1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659" name="Google Shape;659;p18"/>
            <p:cNvGrpSpPr/>
            <p:nvPr/>
          </p:nvGrpSpPr>
          <p:grpSpPr>
            <a:xfrm>
              <a:off x="-739856" y="5019733"/>
              <a:ext cx="1464972" cy="217319"/>
              <a:chOff x="6424613" y="2481263"/>
              <a:chExt cx="2878137" cy="427038"/>
            </a:xfrm>
          </p:grpSpPr>
          <p:sp>
            <p:nvSpPr>
              <p:cNvPr id="660" name="Google Shape;660;p18"/>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1" name="Google Shape;661;p18"/>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2" name="Google Shape;662;p18"/>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3" name="Google Shape;663;p18"/>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4" name="Google Shape;664;p18"/>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5" name="Google Shape;665;p18"/>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6" name="Google Shape;666;p18"/>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7" name="Google Shape;667;p18"/>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8" name="Google Shape;668;p18"/>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9" name="Google Shape;669;p18"/>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42"/>
        <p:cNvGrpSpPr/>
        <p:nvPr/>
      </p:nvGrpSpPr>
      <p:grpSpPr>
        <a:xfrm>
          <a:off x="0" y="0"/>
          <a:ext cx="0" cy="0"/>
          <a:chOff x="0" y="0"/>
          <a:chExt cx="0" cy="0"/>
        </a:xfrm>
      </p:grpSpPr>
      <p:grpSp>
        <p:nvGrpSpPr>
          <p:cNvPr id="943" name="Google Shape;943;p25"/>
          <p:cNvGrpSpPr/>
          <p:nvPr/>
        </p:nvGrpSpPr>
        <p:grpSpPr>
          <a:xfrm>
            <a:off x="-17393" y="-11"/>
            <a:ext cx="3095009" cy="5144007"/>
            <a:chOff x="-17393" y="-11"/>
            <a:chExt cx="3095009" cy="5144007"/>
          </a:xfrm>
        </p:grpSpPr>
        <p:grpSp>
          <p:nvGrpSpPr>
            <p:cNvPr id="944" name="Google Shape;944;p25"/>
            <p:cNvGrpSpPr/>
            <p:nvPr/>
          </p:nvGrpSpPr>
          <p:grpSpPr>
            <a:xfrm>
              <a:off x="1612644" y="4926676"/>
              <a:ext cx="1464972" cy="217319"/>
              <a:chOff x="6424613" y="2481263"/>
              <a:chExt cx="2878137" cy="427038"/>
            </a:xfrm>
          </p:grpSpPr>
          <p:sp>
            <p:nvSpPr>
              <p:cNvPr id="945" name="Google Shape;945;p25"/>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6" name="Google Shape;946;p25"/>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7" name="Google Shape;947;p25"/>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8" name="Google Shape;948;p25"/>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9" name="Google Shape;949;p25"/>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0" name="Google Shape;950;p25"/>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1" name="Google Shape;951;p25"/>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2" name="Google Shape;952;p25"/>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3" name="Google Shape;953;p25"/>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4" name="Google Shape;954;p25"/>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55" name="Google Shape;955;p25"/>
            <p:cNvGrpSpPr/>
            <p:nvPr/>
          </p:nvGrpSpPr>
          <p:grpSpPr>
            <a:xfrm>
              <a:off x="-17393" y="-11"/>
              <a:ext cx="1464972" cy="217319"/>
              <a:chOff x="6424613" y="2481263"/>
              <a:chExt cx="2878137" cy="427038"/>
            </a:xfrm>
          </p:grpSpPr>
          <p:sp>
            <p:nvSpPr>
              <p:cNvPr id="956" name="Google Shape;956;p25"/>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7" name="Google Shape;957;p25"/>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8" name="Google Shape;958;p25"/>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9" name="Google Shape;959;p25"/>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0" name="Google Shape;960;p25"/>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1" name="Google Shape;961;p25"/>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2" name="Google Shape;962;p25"/>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3" name="Google Shape;963;p25"/>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4" name="Google Shape;964;p25"/>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5" name="Google Shape;965;p25"/>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966" name="Google Shape;966;p25"/>
          <p:cNvSpPr txBox="1">
            <a:spLocks noGrp="1"/>
          </p:cNvSpPr>
          <p:nvPr>
            <p:ph type="ctrTitle"/>
          </p:nvPr>
        </p:nvSpPr>
        <p:spPr>
          <a:xfrm>
            <a:off x="715100" y="535000"/>
            <a:ext cx="3811500" cy="10563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7" name="Google Shape;967;p25"/>
          <p:cNvSpPr txBox="1">
            <a:spLocks noGrp="1"/>
          </p:cNvSpPr>
          <p:nvPr>
            <p:ph type="subTitle" idx="1"/>
          </p:nvPr>
        </p:nvSpPr>
        <p:spPr>
          <a:xfrm>
            <a:off x="715187" y="1471800"/>
            <a:ext cx="38115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68" name="Google Shape;968;p25"/>
          <p:cNvSpPr txBox="1"/>
          <p:nvPr/>
        </p:nvSpPr>
        <p:spPr>
          <a:xfrm>
            <a:off x="715100" y="3563450"/>
            <a:ext cx="33489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lang="en" sz="1000" b="1" u="sng">
                <a:solidFill>
                  <a:schemeClr val="dk1"/>
                </a:solid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000" u="sng">
                <a:solidFill>
                  <a:schemeClr val="dk1"/>
                </a:solidFill>
                <a:latin typeface="Didact Gothic"/>
                <a:ea typeface="Didact Gothic"/>
                <a:cs typeface="Didact Gothic"/>
                <a:sym typeface="Didact Gothic"/>
              </a:rPr>
              <a:t>,</a:t>
            </a:r>
            <a:r>
              <a:rPr lang="en" sz="1000">
                <a:solidFill>
                  <a:schemeClr val="dk1"/>
                </a:solidFill>
                <a:latin typeface="Didact Gothic"/>
                <a:ea typeface="Didact Gothic"/>
                <a:cs typeface="Didact Gothic"/>
                <a:sym typeface="Didact Gothic"/>
              </a:rPr>
              <a:t> including icons by </a:t>
            </a:r>
            <a:r>
              <a:rPr lang="en" sz="1000" b="1" u="sng">
                <a:solidFill>
                  <a:schemeClr val="dk1"/>
                </a:solid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Didact Gothic"/>
                <a:ea typeface="Didact Gothic"/>
                <a:cs typeface="Didact Gothic"/>
                <a:sym typeface="Didact Gothic"/>
              </a:rPr>
              <a:t>,</a:t>
            </a:r>
            <a:r>
              <a:rPr lang="en" sz="1000">
                <a:solidFill>
                  <a:schemeClr val="dk1"/>
                </a:solidFill>
                <a:latin typeface="Didact Gothic"/>
                <a:ea typeface="Didact Gothic"/>
                <a:cs typeface="Didact Gothic"/>
                <a:sym typeface="Didact Gothic"/>
              </a:rPr>
              <a:t> and infographics &amp; images by </a:t>
            </a:r>
            <a:r>
              <a:rPr lang="en" sz="1000" b="1" u="sng">
                <a:solidFill>
                  <a:schemeClr val="dk1"/>
                </a:solid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Didact Gothic"/>
              <a:ea typeface="Didact Gothic"/>
              <a:cs typeface="Didact Gothic"/>
              <a:sym typeface="Didact Gothic"/>
            </a:endParaRPr>
          </a:p>
        </p:txBody>
      </p:sp>
      <p:grpSp>
        <p:nvGrpSpPr>
          <p:cNvPr id="969" name="Google Shape;969;p25"/>
          <p:cNvGrpSpPr/>
          <p:nvPr/>
        </p:nvGrpSpPr>
        <p:grpSpPr>
          <a:xfrm>
            <a:off x="4399548" y="-440397"/>
            <a:ext cx="4415659" cy="5837376"/>
            <a:chOff x="4399548" y="-440397"/>
            <a:chExt cx="4415659" cy="5837376"/>
          </a:xfrm>
        </p:grpSpPr>
        <p:grpSp>
          <p:nvGrpSpPr>
            <p:cNvPr id="970" name="Google Shape;970;p25"/>
            <p:cNvGrpSpPr/>
            <p:nvPr/>
          </p:nvGrpSpPr>
          <p:grpSpPr>
            <a:xfrm rot="8100000">
              <a:off x="4357900" y="-141650"/>
              <a:ext cx="961088" cy="280297"/>
              <a:chOff x="640" y="1594"/>
              <a:chExt cx="605" cy="177"/>
            </a:xfrm>
          </p:grpSpPr>
          <p:sp>
            <p:nvSpPr>
              <p:cNvPr id="971" name="Google Shape;971;p25"/>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2" name="Google Shape;972;p25"/>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73" name="Google Shape;973;p25"/>
            <p:cNvGrpSpPr/>
            <p:nvPr/>
          </p:nvGrpSpPr>
          <p:grpSpPr>
            <a:xfrm rot="-1800000">
              <a:off x="7848425" y="4895187"/>
              <a:ext cx="961088" cy="280297"/>
              <a:chOff x="640" y="1594"/>
              <a:chExt cx="605" cy="177"/>
            </a:xfrm>
          </p:grpSpPr>
          <p:sp>
            <p:nvSpPr>
              <p:cNvPr id="974" name="Google Shape;974;p25"/>
              <p:cNvSpPr/>
              <p:nvPr/>
            </p:nvSpPr>
            <p:spPr>
              <a:xfrm>
                <a:off x="640" y="1594"/>
                <a:ext cx="333" cy="177"/>
              </a:xfrm>
              <a:custGeom>
                <a:avLst/>
                <a:gdLst/>
                <a:ahLst/>
                <a:cxnLst/>
                <a:rect l="l" t="t" r="r" b="b"/>
                <a:pathLst>
                  <a:path w="894" h="474" extrusionOk="0">
                    <a:moveTo>
                      <a:pt x="204" y="474"/>
                    </a:moveTo>
                    <a:cubicBezTo>
                      <a:pt x="0" y="351"/>
                      <a:pt x="0" y="351"/>
                      <a:pt x="0" y="351"/>
                    </a:cubicBezTo>
                    <a:cubicBezTo>
                      <a:pt x="1" y="338"/>
                      <a:pt x="1" y="338"/>
                      <a:pt x="1" y="338"/>
                    </a:cubicBezTo>
                    <a:cubicBezTo>
                      <a:pt x="177" y="341"/>
                      <a:pt x="177" y="341"/>
                      <a:pt x="177" y="341"/>
                    </a:cubicBezTo>
                    <a:cubicBezTo>
                      <a:pt x="235" y="342"/>
                      <a:pt x="283" y="296"/>
                      <a:pt x="284" y="238"/>
                    </a:cubicBezTo>
                    <a:cubicBezTo>
                      <a:pt x="285" y="181"/>
                      <a:pt x="239" y="133"/>
                      <a:pt x="181" y="131"/>
                    </a:cubicBezTo>
                    <a:cubicBezTo>
                      <a:pt x="5" y="128"/>
                      <a:pt x="5" y="128"/>
                      <a:pt x="5" y="128"/>
                    </a:cubicBezTo>
                    <a:cubicBezTo>
                      <a:pt x="5" y="114"/>
                      <a:pt x="5" y="114"/>
                      <a:pt x="5" y="114"/>
                    </a:cubicBezTo>
                    <a:cubicBezTo>
                      <a:pt x="213" y="0"/>
                      <a:pt x="213" y="0"/>
                      <a:pt x="213" y="0"/>
                    </a:cubicBezTo>
                    <a:cubicBezTo>
                      <a:pt x="416" y="122"/>
                      <a:pt x="416" y="122"/>
                      <a:pt x="416" y="122"/>
                    </a:cubicBezTo>
                    <a:cubicBezTo>
                      <a:pt x="415" y="170"/>
                      <a:pt x="415" y="170"/>
                      <a:pt x="415" y="170"/>
                    </a:cubicBezTo>
                    <a:cubicBezTo>
                      <a:pt x="894" y="170"/>
                      <a:pt x="894" y="170"/>
                      <a:pt x="894" y="170"/>
                    </a:cubicBezTo>
                    <a:cubicBezTo>
                      <a:pt x="894" y="304"/>
                      <a:pt x="894" y="304"/>
                      <a:pt x="894" y="304"/>
                    </a:cubicBezTo>
                    <a:cubicBezTo>
                      <a:pt x="413" y="304"/>
                      <a:pt x="413" y="304"/>
                      <a:pt x="413" y="304"/>
                    </a:cubicBezTo>
                    <a:cubicBezTo>
                      <a:pt x="411" y="360"/>
                      <a:pt x="411" y="360"/>
                      <a:pt x="411" y="360"/>
                    </a:cubicBezTo>
                    <a:lnTo>
                      <a:pt x="204" y="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5" name="Google Shape;975;p25"/>
              <p:cNvSpPr/>
              <p:nvPr/>
            </p:nvSpPr>
            <p:spPr>
              <a:xfrm>
                <a:off x="915" y="1594"/>
                <a:ext cx="330" cy="177"/>
              </a:xfrm>
              <a:custGeom>
                <a:avLst/>
                <a:gdLst/>
                <a:ahLst/>
                <a:cxnLst/>
                <a:rect l="l" t="t" r="r" b="b"/>
                <a:pathLst>
                  <a:path w="893" h="474" extrusionOk="0">
                    <a:moveTo>
                      <a:pt x="690" y="0"/>
                    </a:moveTo>
                    <a:cubicBezTo>
                      <a:pt x="893" y="122"/>
                      <a:pt x="893" y="122"/>
                      <a:pt x="893" y="122"/>
                    </a:cubicBezTo>
                    <a:cubicBezTo>
                      <a:pt x="893" y="136"/>
                      <a:pt x="893" y="136"/>
                      <a:pt x="893" y="136"/>
                    </a:cubicBezTo>
                    <a:cubicBezTo>
                      <a:pt x="717" y="133"/>
                      <a:pt x="717" y="133"/>
                      <a:pt x="717" y="133"/>
                    </a:cubicBezTo>
                    <a:cubicBezTo>
                      <a:pt x="659" y="132"/>
                      <a:pt x="611" y="178"/>
                      <a:pt x="610" y="235"/>
                    </a:cubicBezTo>
                    <a:cubicBezTo>
                      <a:pt x="609" y="293"/>
                      <a:pt x="655" y="341"/>
                      <a:pt x="713" y="342"/>
                    </a:cubicBezTo>
                    <a:cubicBezTo>
                      <a:pt x="889" y="346"/>
                      <a:pt x="889" y="346"/>
                      <a:pt x="889" y="346"/>
                    </a:cubicBezTo>
                    <a:cubicBezTo>
                      <a:pt x="889" y="360"/>
                      <a:pt x="889" y="360"/>
                      <a:pt x="889" y="360"/>
                    </a:cubicBezTo>
                    <a:cubicBezTo>
                      <a:pt x="681" y="474"/>
                      <a:pt x="681" y="474"/>
                      <a:pt x="681" y="474"/>
                    </a:cubicBezTo>
                    <a:cubicBezTo>
                      <a:pt x="478" y="351"/>
                      <a:pt x="478" y="351"/>
                      <a:pt x="478" y="351"/>
                    </a:cubicBezTo>
                    <a:cubicBezTo>
                      <a:pt x="479" y="304"/>
                      <a:pt x="479" y="304"/>
                      <a:pt x="479" y="304"/>
                    </a:cubicBezTo>
                    <a:cubicBezTo>
                      <a:pt x="0" y="304"/>
                      <a:pt x="0" y="304"/>
                      <a:pt x="0" y="304"/>
                    </a:cubicBezTo>
                    <a:cubicBezTo>
                      <a:pt x="0" y="170"/>
                      <a:pt x="0" y="170"/>
                      <a:pt x="0" y="170"/>
                    </a:cubicBezTo>
                    <a:cubicBezTo>
                      <a:pt x="481" y="170"/>
                      <a:pt x="481" y="170"/>
                      <a:pt x="481" y="170"/>
                    </a:cubicBezTo>
                    <a:cubicBezTo>
                      <a:pt x="482" y="114"/>
                      <a:pt x="482" y="114"/>
                      <a:pt x="482" y="114"/>
                    </a:cubicBezTo>
                    <a:lnTo>
                      <a:pt x="6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976" name="Google Shape;976;p25"/>
          <p:cNvGrpSpPr/>
          <p:nvPr/>
        </p:nvGrpSpPr>
        <p:grpSpPr>
          <a:xfrm>
            <a:off x="-188210" y="217302"/>
            <a:ext cx="9747463" cy="5350256"/>
            <a:chOff x="-188210" y="217302"/>
            <a:chExt cx="9747463" cy="5350256"/>
          </a:xfrm>
        </p:grpSpPr>
        <p:grpSp>
          <p:nvGrpSpPr>
            <p:cNvPr id="977" name="Google Shape;977;p25"/>
            <p:cNvGrpSpPr/>
            <p:nvPr/>
          </p:nvGrpSpPr>
          <p:grpSpPr>
            <a:xfrm>
              <a:off x="8725595" y="988262"/>
              <a:ext cx="833659" cy="861702"/>
              <a:chOff x="7138988" y="265113"/>
              <a:chExt cx="1746248" cy="1804989"/>
            </a:xfrm>
          </p:grpSpPr>
          <p:sp>
            <p:nvSpPr>
              <p:cNvPr id="978" name="Google Shape;978;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9" name="Google Shape;979;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80" name="Google Shape;980;p25"/>
            <p:cNvGrpSpPr/>
            <p:nvPr/>
          </p:nvGrpSpPr>
          <p:grpSpPr>
            <a:xfrm>
              <a:off x="8418965" y="217302"/>
              <a:ext cx="396224" cy="409552"/>
              <a:chOff x="7138988" y="265113"/>
              <a:chExt cx="1746248" cy="1804989"/>
            </a:xfrm>
          </p:grpSpPr>
          <p:sp>
            <p:nvSpPr>
              <p:cNvPr id="981" name="Google Shape;981;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2" name="Google Shape;982;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83" name="Google Shape;983;p25"/>
            <p:cNvGrpSpPr/>
            <p:nvPr/>
          </p:nvGrpSpPr>
          <p:grpSpPr>
            <a:xfrm>
              <a:off x="-188210" y="4098927"/>
              <a:ext cx="396224" cy="409552"/>
              <a:chOff x="7138988" y="265113"/>
              <a:chExt cx="1746248" cy="1804989"/>
            </a:xfrm>
          </p:grpSpPr>
          <p:sp>
            <p:nvSpPr>
              <p:cNvPr id="984" name="Google Shape;984;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5" name="Google Shape;985;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86" name="Google Shape;986;p25"/>
            <p:cNvGrpSpPr/>
            <p:nvPr/>
          </p:nvGrpSpPr>
          <p:grpSpPr>
            <a:xfrm>
              <a:off x="4155167" y="4705856"/>
              <a:ext cx="833659" cy="861702"/>
              <a:chOff x="7138988" y="265113"/>
              <a:chExt cx="1746248" cy="1804989"/>
            </a:xfrm>
          </p:grpSpPr>
          <p:sp>
            <p:nvSpPr>
              <p:cNvPr id="987" name="Google Shape;987;p25"/>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8" name="Google Shape;988;p25"/>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1pPr>
            <a:lvl2pPr lvl="1"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2pPr>
            <a:lvl3pPr lvl="2"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3pPr>
            <a:lvl4pPr lvl="3"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4pPr>
            <a:lvl5pPr lvl="4"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5pPr>
            <a:lvl6pPr lvl="5"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6pPr>
            <a:lvl7pPr lvl="6"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7pPr>
            <a:lvl8pPr lvl="7"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8pPr>
            <a:lvl9pPr lvl="8" rtl="0">
              <a:spcBef>
                <a:spcPts val="0"/>
              </a:spcBef>
              <a:spcAft>
                <a:spcPts val="0"/>
              </a:spcAft>
              <a:buClr>
                <a:schemeClr val="dk1"/>
              </a:buClr>
              <a:buSzPts val="3000"/>
              <a:buFont typeface="Wix Madefor Display ExtraBold"/>
              <a:buNone/>
              <a:defRPr sz="3000">
                <a:solidFill>
                  <a:schemeClr val="dk1"/>
                </a:solidFill>
                <a:latin typeface="Wix Madefor Display ExtraBold"/>
                <a:ea typeface="Wix Madefor Display ExtraBold"/>
                <a:cs typeface="Wix Madefor Display ExtraBold"/>
                <a:sym typeface="Wix Madefor Display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1pPr>
            <a:lvl2pPr marL="914400" lvl="1"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2pPr>
            <a:lvl3pPr marL="1371600" lvl="2"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3pPr>
            <a:lvl4pPr marL="1828800" lvl="3"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4pPr>
            <a:lvl5pPr marL="2286000" lvl="4"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5pPr>
            <a:lvl6pPr marL="2743200" lvl="5"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6pPr>
            <a:lvl7pPr marL="3200400" lvl="6"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7pPr>
            <a:lvl8pPr marL="3657600" lvl="7"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8pPr>
            <a:lvl9pPr marL="4114800" lvl="8" indent="-304800">
              <a:lnSpc>
                <a:spcPct val="100000"/>
              </a:lnSpc>
              <a:spcBef>
                <a:spcPts val="0"/>
              </a:spcBef>
              <a:spcAft>
                <a:spcPts val="0"/>
              </a:spcAft>
              <a:buClr>
                <a:schemeClr val="dk1"/>
              </a:buClr>
              <a:buSzPts val="1200"/>
              <a:buFont typeface="Didact Gothic"/>
              <a:buChar char="■"/>
              <a:defRPr sz="1200">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4" r:id="rId8"/>
    <p:sldLayoutId id="2147483671" r:id="rId9"/>
    <p:sldLayoutId id="2147483672" r:id="rId10"/>
    <p:sldLayoutId id="2147483673" r:id="rId11"/>
    <p:sldLayoutId id="2147483677" r:id="rId12"/>
    <p:sldLayoutId id="2147483678" r:id="rId13"/>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0EDC9-5428-792C-9349-B488F15999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33CC92D-BF07-909B-0D3D-016E80F55252}"/>
              </a:ext>
            </a:extLst>
          </p:cNvPr>
          <p:cNvSpPr txBox="1">
            <a:spLocks/>
          </p:cNvSpPr>
          <p:nvPr/>
        </p:nvSpPr>
        <p:spPr>
          <a:xfrm>
            <a:off x="719999" y="897863"/>
            <a:ext cx="81655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2" name="Title 1">
            <a:extLst>
              <a:ext uri="{FF2B5EF4-FFF2-40B4-BE49-F238E27FC236}">
                <a16:creationId xmlns:a16="http://schemas.microsoft.com/office/drawing/2014/main" id="{76FD8742-8F78-D5BC-0CAF-999E0B9DA651}"/>
              </a:ext>
            </a:extLst>
          </p:cNvPr>
          <p:cNvSpPr>
            <a:spLocks noGrp="1"/>
          </p:cNvSpPr>
          <p:nvPr>
            <p:ph type="title"/>
          </p:nvPr>
        </p:nvSpPr>
        <p:spPr>
          <a:xfrm>
            <a:off x="719999" y="897863"/>
            <a:ext cx="8046313" cy="572700"/>
          </a:xfrm>
        </p:spPr>
        <p:txBody>
          <a:bodyPr/>
          <a:lstStyle/>
          <a:p>
            <a:pPr algn="ctr"/>
            <a:r>
              <a:rPr lang="en-US" sz="3600" dirty="0"/>
              <a:t>New Vehicle Registration Analysis</a:t>
            </a:r>
          </a:p>
        </p:txBody>
      </p:sp>
      <p:pic>
        <p:nvPicPr>
          <p:cNvPr id="4" name="Picture 3" descr="A black car with a black background&#10;&#10;Description automatically generated">
            <a:extLst>
              <a:ext uri="{FF2B5EF4-FFF2-40B4-BE49-F238E27FC236}">
                <a16:creationId xmlns:a16="http://schemas.microsoft.com/office/drawing/2014/main" id="{0A54D672-BB66-8945-5A5A-2574FA5E0092}"/>
              </a:ext>
            </a:extLst>
          </p:cNvPr>
          <p:cNvPicPr>
            <a:picLocks noChangeAspect="1"/>
          </p:cNvPicPr>
          <p:nvPr/>
        </p:nvPicPr>
        <p:blipFill>
          <a:blip r:embed="rId2"/>
          <a:stretch>
            <a:fillRect/>
          </a:stretch>
        </p:blipFill>
        <p:spPr>
          <a:xfrm>
            <a:off x="720000" y="1747143"/>
            <a:ext cx="7116664" cy="3866264"/>
          </a:xfrm>
          <a:prstGeom prst="rect">
            <a:avLst/>
          </a:prstGeom>
        </p:spPr>
      </p:pic>
      <p:sp>
        <p:nvSpPr>
          <p:cNvPr id="8" name="Title 1">
            <a:extLst>
              <a:ext uri="{FF2B5EF4-FFF2-40B4-BE49-F238E27FC236}">
                <a16:creationId xmlns:a16="http://schemas.microsoft.com/office/drawing/2014/main" id="{EE8AAD06-F821-AEAB-BBFC-2DD8084E538C}"/>
              </a:ext>
            </a:extLst>
          </p:cNvPr>
          <p:cNvSpPr txBox="1">
            <a:spLocks/>
          </p:cNvSpPr>
          <p:nvPr/>
        </p:nvSpPr>
        <p:spPr>
          <a:xfrm>
            <a:off x="720000" y="897863"/>
            <a:ext cx="80463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6" name="Google Shape;1326;p40">
            <a:extLst>
              <a:ext uri="{FF2B5EF4-FFF2-40B4-BE49-F238E27FC236}">
                <a16:creationId xmlns:a16="http://schemas.microsoft.com/office/drawing/2014/main" id="{7910ADD5-AFB1-8D76-05AF-F504D4ADA2A5}"/>
              </a:ext>
            </a:extLst>
          </p:cNvPr>
          <p:cNvSpPr txBox="1">
            <a:spLocks/>
          </p:cNvSpPr>
          <p:nvPr/>
        </p:nvSpPr>
        <p:spPr>
          <a:xfrm>
            <a:off x="886451" y="1747143"/>
            <a:ext cx="1735979" cy="861113"/>
          </a:xfrm>
          <a:prstGeom prst="rect">
            <a:avLst/>
          </a:prstGeom>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solidFill>
                  <a:schemeClr val="tx1">
                    <a:lumMod val="90000"/>
                    <a:lumOff val="10000"/>
                  </a:schemeClr>
                </a:solidFill>
              </a:rPr>
              <a:t>Presented by:</a:t>
            </a:r>
          </a:p>
          <a:p>
            <a:r>
              <a:rPr lang="en-CA" dirty="0">
                <a:solidFill>
                  <a:schemeClr val="tx1">
                    <a:lumMod val="90000"/>
                    <a:lumOff val="10000"/>
                  </a:schemeClr>
                </a:solidFill>
              </a:rPr>
              <a:t>Prashansa Thapa</a:t>
            </a:r>
          </a:p>
          <a:p>
            <a:r>
              <a:rPr lang="en-CA" dirty="0" err="1">
                <a:solidFill>
                  <a:schemeClr val="tx1">
                    <a:lumMod val="90000"/>
                    <a:lumOff val="10000"/>
                  </a:schemeClr>
                </a:solidFill>
              </a:rPr>
              <a:t>Bikin</a:t>
            </a:r>
            <a:r>
              <a:rPr lang="en-CA" dirty="0">
                <a:solidFill>
                  <a:schemeClr val="tx1">
                    <a:lumMod val="90000"/>
                    <a:lumOff val="10000"/>
                  </a:schemeClr>
                </a:solidFill>
              </a:rPr>
              <a:t> Ghimire </a:t>
            </a:r>
          </a:p>
        </p:txBody>
      </p:sp>
      <p:cxnSp>
        <p:nvCxnSpPr>
          <p:cNvPr id="10" name="Straight Connector 9">
            <a:extLst>
              <a:ext uri="{FF2B5EF4-FFF2-40B4-BE49-F238E27FC236}">
                <a16:creationId xmlns:a16="http://schemas.microsoft.com/office/drawing/2014/main" id="{A0A73003-5FD6-69FE-4CF9-12C73FD0A0FB}"/>
              </a:ext>
            </a:extLst>
          </p:cNvPr>
          <p:cNvCxnSpPr>
            <a:cxnSpLocks/>
          </p:cNvCxnSpPr>
          <p:nvPr/>
        </p:nvCxnSpPr>
        <p:spPr>
          <a:xfrm>
            <a:off x="719999" y="1747143"/>
            <a:ext cx="0" cy="8246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707399"/>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pic>
        <p:nvPicPr>
          <p:cNvPr id="9" name="Picture 8" descr="A map of the united states&#10;&#10;Description automatically generated">
            <a:extLst>
              <a:ext uri="{FF2B5EF4-FFF2-40B4-BE49-F238E27FC236}">
                <a16:creationId xmlns:a16="http://schemas.microsoft.com/office/drawing/2014/main" id="{DB082BFC-7B32-92D0-66DB-138AD1080E22}"/>
              </a:ext>
            </a:extLst>
          </p:cNvPr>
          <p:cNvPicPr>
            <a:picLocks noChangeAspect="1"/>
          </p:cNvPicPr>
          <p:nvPr/>
        </p:nvPicPr>
        <p:blipFill>
          <a:blip r:embed="rId3"/>
          <a:stretch>
            <a:fillRect/>
          </a:stretch>
        </p:blipFill>
        <p:spPr>
          <a:xfrm>
            <a:off x="367748" y="7173"/>
            <a:ext cx="8585165" cy="5144844"/>
          </a:xfrm>
          <a:prstGeom prst="rect">
            <a:avLst/>
          </a:prstGeom>
        </p:spPr>
      </p:pic>
      <p:sp>
        <p:nvSpPr>
          <p:cNvPr id="2" name="Google Shape;1398;p42">
            <a:extLst>
              <a:ext uri="{FF2B5EF4-FFF2-40B4-BE49-F238E27FC236}">
                <a16:creationId xmlns:a16="http://schemas.microsoft.com/office/drawing/2014/main" id="{E1ED21BD-7F4A-6089-FC68-3C4042E29266}"/>
              </a:ext>
            </a:extLst>
          </p:cNvPr>
          <p:cNvSpPr txBox="1">
            <a:spLocks/>
          </p:cNvSpPr>
          <p:nvPr/>
        </p:nvSpPr>
        <p:spPr>
          <a:xfrm>
            <a:off x="560974" y="-5985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r>
              <a:rPr lang="en-CA" dirty="0"/>
              <a:t>Data Analysis</a:t>
            </a:r>
          </a:p>
        </p:txBody>
      </p:sp>
      <p:sp>
        <p:nvSpPr>
          <p:cNvPr id="3" name="Google Shape;1399;p42">
            <a:extLst>
              <a:ext uri="{FF2B5EF4-FFF2-40B4-BE49-F238E27FC236}">
                <a16:creationId xmlns:a16="http://schemas.microsoft.com/office/drawing/2014/main" id="{9CFE7C3B-B21E-AC82-B83A-5C80F4FA0E46}"/>
              </a:ext>
            </a:extLst>
          </p:cNvPr>
          <p:cNvSpPr txBox="1"/>
          <p:nvPr/>
        </p:nvSpPr>
        <p:spPr>
          <a:xfrm>
            <a:off x="5671213" y="-732600"/>
            <a:ext cx="2911813" cy="5100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Multi-purpose vehicle is the highest registered vehicle of all types and continues to rise while the registrations of all others have fallen over time.</a:t>
            </a:r>
            <a:endParaRPr sz="1000" b="1" dirty="0">
              <a:solidFill>
                <a:schemeClr val="dk1"/>
              </a:solidFill>
              <a:latin typeface="Didact Gothic"/>
              <a:ea typeface="Didact Gothic"/>
              <a:cs typeface="Didact Gothic"/>
              <a:sym typeface="Didact Gothic"/>
            </a:endParaRPr>
          </a:p>
        </p:txBody>
      </p:sp>
      <p:pic>
        <p:nvPicPr>
          <p:cNvPr id="4" name="Picture 3" descr="A graph of a car type&#10;&#10;Description automatically generated">
            <a:extLst>
              <a:ext uri="{FF2B5EF4-FFF2-40B4-BE49-F238E27FC236}">
                <a16:creationId xmlns:a16="http://schemas.microsoft.com/office/drawing/2014/main" id="{8631E969-02DD-9D3C-B123-3DF45897597D}"/>
              </a:ext>
            </a:extLst>
          </p:cNvPr>
          <p:cNvPicPr>
            <a:picLocks noChangeAspect="1"/>
          </p:cNvPicPr>
          <p:nvPr/>
        </p:nvPicPr>
        <p:blipFill>
          <a:blip r:embed="rId4"/>
          <a:stretch>
            <a:fillRect/>
          </a:stretch>
        </p:blipFill>
        <p:spPr>
          <a:xfrm>
            <a:off x="-2127115" y="784582"/>
            <a:ext cx="1860966" cy="1860966"/>
          </a:xfrm>
          <a:prstGeom prst="rect">
            <a:avLst/>
          </a:prstGeom>
        </p:spPr>
      </p:pic>
      <p:pic>
        <p:nvPicPr>
          <p:cNvPr id="5" name="Picture 4" descr="A graph of a number of vehicles&#10;&#10;Description automatically generated">
            <a:extLst>
              <a:ext uri="{FF2B5EF4-FFF2-40B4-BE49-F238E27FC236}">
                <a16:creationId xmlns:a16="http://schemas.microsoft.com/office/drawing/2014/main" id="{11C72E7C-2A5A-E950-6549-5150CAF8B283}"/>
              </a:ext>
            </a:extLst>
          </p:cNvPr>
          <p:cNvPicPr>
            <a:picLocks noChangeAspect="1"/>
          </p:cNvPicPr>
          <p:nvPr/>
        </p:nvPicPr>
        <p:blipFill>
          <a:blip r:embed="rId5"/>
          <a:stretch>
            <a:fillRect/>
          </a:stretch>
        </p:blipFill>
        <p:spPr>
          <a:xfrm>
            <a:off x="9586810" y="1017724"/>
            <a:ext cx="1860966" cy="1860966"/>
          </a:xfrm>
          <a:prstGeom prst="rect">
            <a:avLst/>
          </a:prstGeom>
        </p:spPr>
      </p:pic>
      <p:pic>
        <p:nvPicPr>
          <p:cNvPr id="7" name="Picture 6" descr="A graph of fuel type&#10;&#10;Description automatically generated">
            <a:extLst>
              <a:ext uri="{FF2B5EF4-FFF2-40B4-BE49-F238E27FC236}">
                <a16:creationId xmlns:a16="http://schemas.microsoft.com/office/drawing/2014/main" id="{65A982FB-19AD-1102-C2B7-AE2758911B86}"/>
              </a:ext>
            </a:extLst>
          </p:cNvPr>
          <p:cNvPicPr>
            <a:picLocks noChangeAspect="1"/>
          </p:cNvPicPr>
          <p:nvPr/>
        </p:nvPicPr>
        <p:blipFill>
          <a:blip r:embed="rId6"/>
          <a:stretch>
            <a:fillRect/>
          </a:stretch>
        </p:blipFill>
        <p:spPr>
          <a:xfrm>
            <a:off x="-2127115" y="3035925"/>
            <a:ext cx="1860966" cy="1860966"/>
          </a:xfrm>
          <a:prstGeom prst="rect">
            <a:avLst/>
          </a:prstGeom>
        </p:spPr>
      </p:pic>
      <p:sp>
        <p:nvSpPr>
          <p:cNvPr id="10" name="Google Shape;1399;p42">
            <a:extLst>
              <a:ext uri="{FF2B5EF4-FFF2-40B4-BE49-F238E27FC236}">
                <a16:creationId xmlns:a16="http://schemas.microsoft.com/office/drawing/2014/main" id="{D79CC4E8-DA91-2DB5-D19D-3C85F77226EA}"/>
              </a:ext>
            </a:extLst>
          </p:cNvPr>
          <p:cNvSpPr txBox="1"/>
          <p:nvPr/>
        </p:nvSpPr>
        <p:spPr>
          <a:xfrm>
            <a:off x="5951648" y="5347309"/>
            <a:ext cx="2911813" cy="8786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Gasoline-type is the highest registered fuel type by a huge margin, but we can see that it’s total registrations has fallen over the years while the registration of Battery electric-type vehicles has increased the most</a:t>
            </a:r>
            <a:endParaRPr sz="1000" b="1" dirty="0">
              <a:solidFill>
                <a:schemeClr val="dk1"/>
              </a:solidFill>
              <a:latin typeface="Didact Gothic"/>
              <a:ea typeface="Didact Gothic"/>
              <a:cs typeface="Didact Gothic"/>
              <a:sym typeface="Didact Gothic"/>
            </a:endParaRPr>
          </a:p>
        </p:txBody>
      </p:sp>
      <p:pic>
        <p:nvPicPr>
          <p:cNvPr id="15" name="Picture 14" descr="A graph with numbers and lines&#10;&#10;Description automatically generated">
            <a:extLst>
              <a:ext uri="{FF2B5EF4-FFF2-40B4-BE49-F238E27FC236}">
                <a16:creationId xmlns:a16="http://schemas.microsoft.com/office/drawing/2014/main" id="{12377C89-47E7-A340-0DF2-2317070A777D}"/>
              </a:ext>
            </a:extLst>
          </p:cNvPr>
          <p:cNvPicPr>
            <a:picLocks noChangeAspect="1"/>
          </p:cNvPicPr>
          <p:nvPr/>
        </p:nvPicPr>
        <p:blipFill>
          <a:blip r:embed="rId7"/>
          <a:stretch>
            <a:fillRect/>
          </a:stretch>
        </p:blipFill>
        <p:spPr>
          <a:xfrm>
            <a:off x="9586810" y="3195293"/>
            <a:ext cx="1860966" cy="1860966"/>
          </a:xfrm>
          <a:prstGeom prst="rect">
            <a:avLst/>
          </a:prstGeom>
        </p:spPr>
      </p:pic>
    </p:spTree>
    <p:extLst>
      <p:ext uri="{BB962C8B-B14F-4D97-AF65-F5344CB8AC3E}">
        <p14:creationId xmlns:p14="http://schemas.microsoft.com/office/powerpoint/2010/main" val="128011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B9B8E107-B55D-80E3-0C38-BEC72251A50F}"/>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2BDF5A57-49CC-E98F-7AFE-87BC439437B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399" name="Google Shape;1399;p42">
            <a:extLst>
              <a:ext uri="{FF2B5EF4-FFF2-40B4-BE49-F238E27FC236}">
                <a16:creationId xmlns:a16="http://schemas.microsoft.com/office/drawing/2014/main" id="{EE03F148-0757-8C95-8F48-7EFF494285FB}"/>
              </a:ext>
            </a:extLst>
          </p:cNvPr>
          <p:cNvSpPr txBox="1"/>
          <p:nvPr/>
        </p:nvSpPr>
        <p:spPr>
          <a:xfrm>
            <a:off x="5862414" y="1693164"/>
            <a:ext cx="2911813" cy="5100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Multi-purpose vehicle is the highest registered vehicle of all types and continues to rise while the registrations of all others have fallen over time.</a:t>
            </a:r>
            <a:endParaRPr sz="1000" b="1" dirty="0">
              <a:solidFill>
                <a:schemeClr val="dk1"/>
              </a:solidFill>
              <a:latin typeface="Didact Gothic"/>
              <a:ea typeface="Didact Gothic"/>
              <a:cs typeface="Didact Gothic"/>
              <a:sym typeface="Didact Gothic"/>
            </a:endParaRPr>
          </a:p>
        </p:txBody>
      </p:sp>
      <p:pic>
        <p:nvPicPr>
          <p:cNvPr id="3" name="Picture 2" descr="A graph of a car type&#10;&#10;Description automatically generated">
            <a:extLst>
              <a:ext uri="{FF2B5EF4-FFF2-40B4-BE49-F238E27FC236}">
                <a16:creationId xmlns:a16="http://schemas.microsoft.com/office/drawing/2014/main" id="{64E7542C-F2CA-C94D-62BD-925AA6C612C2}"/>
              </a:ext>
            </a:extLst>
          </p:cNvPr>
          <p:cNvPicPr>
            <a:picLocks noChangeAspect="1"/>
          </p:cNvPicPr>
          <p:nvPr/>
        </p:nvPicPr>
        <p:blipFill>
          <a:blip r:embed="rId3"/>
          <a:stretch>
            <a:fillRect/>
          </a:stretch>
        </p:blipFill>
        <p:spPr>
          <a:xfrm>
            <a:off x="1018967" y="1017725"/>
            <a:ext cx="1860966" cy="1860966"/>
          </a:xfrm>
          <a:prstGeom prst="rect">
            <a:avLst/>
          </a:prstGeom>
        </p:spPr>
      </p:pic>
      <p:pic>
        <p:nvPicPr>
          <p:cNvPr id="5" name="Picture 4" descr="A graph of a number of vehicles&#10;&#10;Description automatically generated">
            <a:extLst>
              <a:ext uri="{FF2B5EF4-FFF2-40B4-BE49-F238E27FC236}">
                <a16:creationId xmlns:a16="http://schemas.microsoft.com/office/drawing/2014/main" id="{846D3A90-90E1-4C5B-17DE-920DAB9C9C07}"/>
              </a:ext>
            </a:extLst>
          </p:cNvPr>
          <p:cNvPicPr>
            <a:picLocks noChangeAspect="1"/>
          </p:cNvPicPr>
          <p:nvPr/>
        </p:nvPicPr>
        <p:blipFill>
          <a:blip r:embed="rId4"/>
          <a:stretch>
            <a:fillRect/>
          </a:stretch>
        </p:blipFill>
        <p:spPr>
          <a:xfrm>
            <a:off x="3178900" y="1017725"/>
            <a:ext cx="1860966" cy="1860966"/>
          </a:xfrm>
          <a:prstGeom prst="rect">
            <a:avLst/>
          </a:prstGeom>
        </p:spPr>
      </p:pic>
      <p:pic>
        <p:nvPicPr>
          <p:cNvPr id="8" name="Picture 7" descr="A graph of fuel type&#10;&#10;Description automatically generated">
            <a:extLst>
              <a:ext uri="{FF2B5EF4-FFF2-40B4-BE49-F238E27FC236}">
                <a16:creationId xmlns:a16="http://schemas.microsoft.com/office/drawing/2014/main" id="{841D5F83-D9AC-15A8-0267-FAF7948DCB9B}"/>
              </a:ext>
            </a:extLst>
          </p:cNvPr>
          <p:cNvPicPr>
            <a:picLocks noChangeAspect="1"/>
          </p:cNvPicPr>
          <p:nvPr/>
        </p:nvPicPr>
        <p:blipFill>
          <a:blip r:embed="rId5"/>
          <a:stretch>
            <a:fillRect/>
          </a:stretch>
        </p:blipFill>
        <p:spPr>
          <a:xfrm>
            <a:off x="1018967" y="3025987"/>
            <a:ext cx="1860966" cy="1860966"/>
          </a:xfrm>
          <a:prstGeom prst="rect">
            <a:avLst/>
          </a:prstGeom>
        </p:spPr>
      </p:pic>
      <p:sp>
        <p:nvSpPr>
          <p:cNvPr id="12" name="Google Shape;1399;p42">
            <a:extLst>
              <a:ext uri="{FF2B5EF4-FFF2-40B4-BE49-F238E27FC236}">
                <a16:creationId xmlns:a16="http://schemas.microsoft.com/office/drawing/2014/main" id="{D3CB6BB7-ED26-D7FF-D41B-4BFB3B979928}"/>
              </a:ext>
            </a:extLst>
          </p:cNvPr>
          <p:cNvSpPr txBox="1"/>
          <p:nvPr/>
        </p:nvSpPr>
        <p:spPr>
          <a:xfrm>
            <a:off x="5862413" y="3517143"/>
            <a:ext cx="2911813" cy="8786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Gasoline-type is the highest registered fuel type by a huge margin, but we can see that it’s total registrations has fallen over the years while the registration of Battery electric-type vehicles has increased the most</a:t>
            </a:r>
            <a:endParaRPr sz="1000" b="1" dirty="0">
              <a:solidFill>
                <a:schemeClr val="dk1"/>
              </a:solidFill>
              <a:latin typeface="Didact Gothic"/>
              <a:ea typeface="Didact Gothic"/>
              <a:cs typeface="Didact Gothic"/>
              <a:sym typeface="Didact Gothic"/>
            </a:endParaRPr>
          </a:p>
        </p:txBody>
      </p:sp>
      <p:pic>
        <p:nvPicPr>
          <p:cNvPr id="2" name="Picture 1" descr="A graph with numbers and lines&#10;&#10;Description automatically generated">
            <a:extLst>
              <a:ext uri="{FF2B5EF4-FFF2-40B4-BE49-F238E27FC236}">
                <a16:creationId xmlns:a16="http://schemas.microsoft.com/office/drawing/2014/main" id="{B8049504-2BB2-6D06-AC1E-367B17B4307A}"/>
              </a:ext>
            </a:extLst>
          </p:cNvPr>
          <p:cNvPicPr>
            <a:picLocks noChangeAspect="1"/>
          </p:cNvPicPr>
          <p:nvPr/>
        </p:nvPicPr>
        <p:blipFill>
          <a:blip r:embed="rId6"/>
          <a:stretch>
            <a:fillRect/>
          </a:stretch>
        </p:blipFill>
        <p:spPr>
          <a:xfrm>
            <a:off x="3178900" y="3025987"/>
            <a:ext cx="1860966" cy="1860966"/>
          </a:xfrm>
          <a:prstGeom prst="rect">
            <a:avLst/>
          </a:prstGeom>
        </p:spPr>
      </p:pic>
    </p:spTree>
    <p:extLst>
      <p:ext uri="{BB962C8B-B14F-4D97-AF65-F5344CB8AC3E}">
        <p14:creationId xmlns:p14="http://schemas.microsoft.com/office/powerpoint/2010/main" val="360770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E4957C4C-6435-1D96-A531-0158A0AD8DB5}"/>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D9AFD6F1-787E-6F05-BB7F-F7C6C185346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399" name="Google Shape;1399;p42">
            <a:extLst>
              <a:ext uri="{FF2B5EF4-FFF2-40B4-BE49-F238E27FC236}">
                <a16:creationId xmlns:a16="http://schemas.microsoft.com/office/drawing/2014/main" id="{C2202767-0E8D-94E1-8BCA-3CAF11127D47}"/>
              </a:ext>
            </a:extLst>
          </p:cNvPr>
          <p:cNvSpPr txBox="1"/>
          <p:nvPr/>
        </p:nvSpPr>
        <p:spPr>
          <a:xfrm>
            <a:off x="5862414" y="1693164"/>
            <a:ext cx="2911813" cy="51008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Multi-purpose vehicle is the highest registered vehicle of all types and continues to rise while the registrations of all others have fallen over time.</a:t>
            </a:r>
            <a:endParaRPr sz="1000" b="1" dirty="0">
              <a:solidFill>
                <a:schemeClr val="dk1"/>
              </a:solidFill>
              <a:latin typeface="Didact Gothic"/>
              <a:ea typeface="Didact Gothic"/>
              <a:cs typeface="Didact Gothic"/>
              <a:sym typeface="Didact Gothic"/>
            </a:endParaRPr>
          </a:p>
        </p:txBody>
      </p:sp>
      <p:pic>
        <p:nvPicPr>
          <p:cNvPr id="3" name="Picture 2" descr="A graph of a car type&#10;&#10;Description automatically generated">
            <a:extLst>
              <a:ext uri="{FF2B5EF4-FFF2-40B4-BE49-F238E27FC236}">
                <a16:creationId xmlns:a16="http://schemas.microsoft.com/office/drawing/2014/main" id="{B66850CD-00D9-0E3A-F288-C0934AEC36D2}"/>
              </a:ext>
            </a:extLst>
          </p:cNvPr>
          <p:cNvPicPr>
            <a:picLocks noChangeAspect="1"/>
          </p:cNvPicPr>
          <p:nvPr/>
        </p:nvPicPr>
        <p:blipFill>
          <a:blip r:embed="rId3"/>
          <a:stretch>
            <a:fillRect/>
          </a:stretch>
        </p:blipFill>
        <p:spPr>
          <a:xfrm>
            <a:off x="1018967" y="1017725"/>
            <a:ext cx="1860966" cy="1860966"/>
          </a:xfrm>
          <a:prstGeom prst="rect">
            <a:avLst/>
          </a:prstGeom>
        </p:spPr>
      </p:pic>
      <p:pic>
        <p:nvPicPr>
          <p:cNvPr id="5" name="Picture 4" descr="A graph of a number of vehicles&#10;&#10;Description automatically generated">
            <a:extLst>
              <a:ext uri="{FF2B5EF4-FFF2-40B4-BE49-F238E27FC236}">
                <a16:creationId xmlns:a16="http://schemas.microsoft.com/office/drawing/2014/main" id="{E10D2D27-C50F-26A7-4DF8-AF5C8D7BDC99}"/>
              </a:ext>
            </a:extLst>
          </p:cNvPr>
          <p:cNvPicPr>
            <a:picLocks noChangeAspect="1"/>
          </p:cNvPicPr>
          <p:nvPr/>
        </p:nvPicPr>
        <p:blipFill>
          <a:blip r:embed="rId4"/>
          <a:stretch>
            <a:fillRect/>
          </a:stretch>
        </p:blipFill>
        <p:spPr>
          <a:xfrm>
            <a:off x="3178900" y="1017725"/>
            <a:ext cx="1860966" cy="1860966"/>
          </a:xfrm>
          <a:prstGeom prst="rect">
            <a:avLst/>
          </a:prstGeom>
        </p:spPr>
      </p:pic>
      <p:pic>
        <p:nvPicPr>
          <p:cNvPr id="8" name="Picture 7" descr="A graph of fuel type&#10;&#10;Description automatically generated">
            <a:extLst>
              <a:ext uri="{FF2B5EF4-FFF2-40B4-BE49-F238E27FC236}">
                <a16:creationId xmlns:a16="http://schemas.microsoft.com/office/drawing/2014/main" id="{DEE410CD-DB96-EC40-A7AE-4D0D890EA4FE}"/>
              </a:ext>
            </a:extLst>
          </p:cNvPr>
          <p:cNvPicPr>
            <a:picLocks noChangeAspect="1"/>
          </p:cNvPicPr>
          <p:nvPr/>
        </p:nvPicPr>
        <p:blipFill>
          <a:blip r:embed="rId5"/>
          <a:stretch>
            <a:fillRect/>
          </a:stretch>
        </p:blipFill>
        <p:spPr>
          <a:xfrm>
            <a:off x="1018967" y="3025987"/>
            <a:ext cx="1860966" cy="1860966"/>
          </a:xfrm>
          <a:prstGeom prst="rect">
            <a:avLst/>
          </a:prstGeom>
        </p:spPr>
      </p:pic>
      <p:sp>
        <p:nvSpPr>
          <p:cNvPr id="12" name="Google Shape;1399;p42">
            <a:extLst>
              <a:ext uri="{FF2B5EF4-FFF2-40B4-BE49-F238E27FC236}">
                <a16:creationId xmlns:a16="http://schemas.microsoft.com/office/drawing/2014/main" id="{D9B2D662-BEBA-56FB-6221-0CFC990B8B1F}"/>
              </a:ext>
            </a:extLst>
          </p:cNvPr>
          <p:cNvSpPr txBox="1"/>
          <p:nvPr/>
        </p:nvSpPr>
        <p:spPr>
          <a:xfrm>
            <a:off x="5862413" y="3517143"/>
            <a:ext cx="2911813" cy="8786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dirty="0">
                <a:solidFill>
                  <a:schemeClr val="dk1"/>
                </a:solidFill>
                <a:latin typeface="Didact Gothic"/>
                <a:ea typeface="Didact Gothic"/>
                <a:cs typeface="Didact Gothic"/>
                <a:sym typeface="Didact Gothic"/>
              </a:rPr>
              <a:t>Gasoline-type is the highest registered fuel type by a huge margin, but we can see that it’s total registrations has fallen over the years while the registration of Battery electric-type vehicles has increased the most</a:t>
            </a:r>
            <a:endParaRPr sz="1000" b="1" dirty="0">
              <a:solidFill>
                <a:schemeClr val="dk1"/>
              </a:solidFill>
              <a:latin typeface="Didact Gothic"/>
              <a:ea typeface="Didact Gothic"/>
              <a:cs typeface="Didact Gothic"/>
              <a:sym typeface="Didact Gothic"/>
            </a:endParaRPr>
          </a:p>
        </p:txBody>
      </p:sp>
      <p:pic>
        <p:nvPicPr>
          <p:cNvPr id="4" name="Picture 3" descr="A graph of a graph showing the growth of fuel prices&#10;&#10;Description automatically generated with medium confidence">
            <a:extLst>
              <a:ext uri="{FF2B5EF4-FFF2-40B4-BE49-F238E27FC236}">
                <a16:creationId xmlns:a16="http://schemas.microsoft.com/office/drawing/2014/main" id="{8F384FFE-F136-88B9-C933-1D83C3CA4E2D}"/>
              </a:ext>
            </a:extLst>
          </p:cNvPr>
          <p:cNvPicPr>
            <a:picLocks noChangeAspect="1"/>
          </p:cNvPicPr>
          <p:nvPr/>
        </p:nvPicPr>
        <p:blipFill>
          <a:blip r:embed="rId6"/>
          <a:stretch>
            <a:fillRect/>
          </a:stretch>
        </p:blipFill>
        <p:spPr>
          <a:xfrm>
            <a:off x="3178900" y="3025987"/>
            <a:ext cx="1860966" cy="1860966"/>
          </a:xfrm>
          <a:prstGeom prst="rect">
            <a:avLst/>
          </a:prstGeom>
        </p:spPr>
      </p:pic>
    </p:spTree>
    <p:extLst>
      <p:ext uri="{BB962C8B-B14F-4D97-AF65-F5344CB8AC3E}">
        <p14:creationId xmlns:p14="http://schemas.microsoft.com/office/powerpoint/2010/main" val="27571965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Forecasting</a:t>
            </a:r>
            <a:endParaRPr dirty="0"/>
          </a:p>
        </p:txBody>
      </p:sp>
      <p:sp>
        <p:nvSpPr>
          <p:cNvPr id="12" name="Google Shape;1399;p42">
            <a:extLst>
              <a:ext uri="{FF2B5EF4-FFF2-40B4-BE49-F238E27FC236}">
                <a16:creationId xmlns:a16="http://schemas.microsoft.com/office/drawing/2014/main" id="{C208AA67-38B2-23ED-9DC7-71D26CDB935C}"/>
              </a:ext>
            </a:extLst>
          </p:cNvPr>
          <p:cNvSpPr txBox="1"/>
          <p:nvPr/>
        </p:nvSpPr>
        <p:spPr>
          <a:xfrm>
            <a:off x="720001" y="4125775"/>
            <a:ext cx="7703999"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000" b="1" dirty="0">
                <a:solidFill>
                  <a:schemeClr val="dk1"/>
                </a:solidFill>
                <a:latin typeface="Didact Gothic"/>
                <a:ea typeface="Didact Gothic"/>
                <a:cs typeface="Didact Gothic"/>
                <a:sym typeface="Didact Gothic"/>
              </a:rPr>
              <a:t>Taking historical data into account, we can forecast a steady rise in the registrations of Battery Electric vehicles in the next seven years.</a:t>
            </a:r>
            <a:endParaRPr sz="1000" b="1" dirty="0">
              <a:solidFill>
                <a:schemeClr val="dk1"/>
              </a:solidFill>
              <a:latin typeface="Didact Gothic"/>
              <a:ea typeface="Didact Gothic"/>
              <a:cs typeface="Didact Gothic"/>
              <a:sym typeface="Didact Gothic"/>
            </a:endParaRPr>
          </a:p>
        </p:txBody>
      </p:sp>
      <p:pic>
        <p:nvPicPr>
          <p:cNvPr id="4" name="Picture 3" descr="A graph showing a line of a car&#10;&#10;Description automatically generated with medium confidence">
            <a:extLst>
              <a:ext uri="{FF2B5EF4-FFF2-40B4-BE49-F238E27FC236}">
                <a16:creationId xmlns:a16="http://schemas.microsoft.com/office/drawing/2014/main" id="{8311BB78-C734-C020-3967-0C40BF7233DF}"/>
              </a:ext>
            </a:extLst>
          </p:cNvPr>
          <p:cNvPicPr>
            <a:picLocks noChangeAspect="1"/>
          </p:cNvPicPr>
          <p:nvPr/>
        </p:nvPicPr>
        <p:blipFill>
          <a:blip r:embed="rId3"/>
          <a:stretch>
            <a:fillRect/>
          </a:stretch>
        </p:blipFill>
        <p:spPr>
          <a:xfrm>
            <a:off x="1060755" y="1092986"/>
            <a:ext cx="7022490" cy="3032789"/>
          </a:xfrm>
          <a:prstGeom prst="rect">
            <a:avLst/>
          </a:prstGeom>
        </p:spPr>
      </p:pic>
    </p:spTree>
    <p:extLst>
      <p:ext uri="{BB962C8B-B14F-4D97-AF65-F5344CB8AC3E}">
        <p14:creationId xmlns:p14="http://schemas.microsoft.com/office/powerpoint/2010/main" val="295242069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aphicFrame>
        <p:nvGraphicFramePr>
          <p:cNvPr id="1138" name="Google Shape;1138;p32"/>
          <p:cNvGraphicFramePr/>
          <p:nvPr>
            <p:extLst>
              <p:ext uri="{D42A27DB-BD31-4B8C-83A1-F6EECF244321}">
                <p14:modId xmlns:p14="http://schemas.microsoft.com/office/powerpoint/2010/main" val="551431101"/>
              </p:ext>
            </p:extLst>
          </p:nvPr>
        </p:nvGraphicFramePr>
        <p:xfrm>
          <a:off x="720000" y="1344169"/>
          <a:ext cx="7704000" cy="2761486"/>
        </p:xfrm>
        <a:graphic>
          <a:graphicData uri="http://schemas.openxmlformats.org/drawingml/2006/table">
            <a:tbl>
              <a:tblPr>
                <a:noFill/>
                <a:tableStyleId>{8C4C4B27-CE82-44B4-836D-612955A09547}</a:tableStyleId>
              </a:tblPr>
              <a:tblGrid>
                <a:gridCol w="496152">
                  <a:extLst>
                    <a:ext uri="{9D8B030D-6E8A-4147-A177-3AD203B41FA5}">
                      <a16:colId xmlns:a16="http://schemas.microsoft.com/office/drawing/2014/main" val="20000"/>
                    </a:ext>
                  </a:extLst>
                </a:gridCol>
                <a:gridCol w="7207848">
                  <a:extLst>
                    <a:ext uri="{9D8B030D-6E8A-4147-A177-3AD203B41FA5}">
                      <a16:colId xmlns:a16="http://schemas.microsoft.com/office/drawing/2014/main" val="20001"/>
                    </a:ext>
                  </a:extLst>
                </a:gridCol>
              </a:tblGrid>
              <a:tr h="553579">
                <a:tc>
                  <a:txBody>
                    <a:bodyPr/>
                    <a:lstStyle/>
                    <a:p>
                      <a:pPr marL="0" lvl="0" indent="0" algn="ctr" rtl="0">
                        <a:spcBef>
                          <a:spcPts val="0"/>
                        </a:spcBef>
                        <a:spcAft>
                          <a:spcPts val="0"/>
                        </a:spcAft>
                        <a:buNone/>
                      </a:pPr>
                      <a:r>
                        <a:rPr lang="en-US" sz="1400" b="1" u="none" dirty="0">
                          <a:solidFill>
                            <a:schemeClr val="dk1"/>
                          </a:solidFill>
                          <a:latin typeface="Didact Gothic"/>
                          <a:ea typeface="Didact Gothic"/>
                          <a:cs typeface="Didact Gothic"/>
                          <a:sym typeface="Didact Gothic"/>
                        </a:rPr>
                        <a:t>1</a:t>
                      </a:r>
                      <a:endParaRPr sz="1400" b="1" u="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200" dirty="0">
                          <a:solidFill>
                            <a:schemeClr val="dk1"/>
                          </a:solidFill>
                          <a:latin typeface="Didact Gothic"/>
                          <a:ea typeface="Didact Gothic"/>
                          <a:cs typeface="Didact Gothic"/>
                          <a:sym typeface="Didact Gothic"/>
                        </a:rPr>
                        <a:t>Quarter 2 followed by Quarter 3 of each year is the best time of the year for targeted sales as registrations is highest during those times.</a:t>
                      </a:r>
                      <a:endParaRPr sz="12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7170">
                <a:tc>
                  <a:txBody>
                    <a:bodyPr/>
                    <a:lstStyle/>
                    <a:p>
                      <a:pPr marL="0" lvl="0" indent="0" algn="ctr" rtl="0">
                        <a:spcBef>
                          <a:spcPts val="0"/>
                        </a:spcBef>
                        <a:spcAft>
                          <a:spcPts val="0"/>
                        </a:spcAft>
                        <a:buNone/>
                      </a:pPr>
                      <a:r>
                        <a:rPr lang="en" sz="1400" b="1" u="none" dirty="0">
                          <a:solidFill>
                            <a:schemeClr val="dk1"/>
                          </a:solidFill>
                          <a:latin typeface="Didact Gothic"/>
                          <a:ea typeface="Didact Gothic"/>
                          <a:cs typeface="Didact Gothic"/>
                          <a:sym typeface="Didact Gothic"/>
                        </a:rPr>
                        <a:t>2</a:t>
                      </a:r>
                      <a:endParaRPr sz="1400" b="1" u="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 sz="1200" dirty="0">
                          <a:solidFill>
                            <a:schemeClr val="dk1"/>
                          </a:solidFill>
                          <a:latin typeface="Didact Gothic"/>
                          <a:ea typeface="Didact Gothic"/>
                          <a:cs typeface="Didact Gothic"/>
                          <a:sym typeface="Didact Gothic"/>
                        </a:rPr>
                        <a:t>Ontario, followed by Quebec and British Columbia are the largest market for new vehicle registrations.</a:t>
                      </a:r>
                      <a:endParaRPr sz="12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3579">
                <a:tc>
                  <a:txBody>
                    <a:bodyPr/>
                    <a:lstStyle/>
                    <a:p>
                      <a:pPr marL="0" lvl="0" indent="0" algn="ctr" rtl="0">
                        <a:spcBef>
                          <a:spcPts val="0"/>
                        </a:spcBef>
                        <a:spcAft>
                          <a:spcPts val="0"/>
                        </a:spcAft>
                        <a:buNone/>
                      </a:pPr>
                      <a:r>
                        <a:rPr lang="en" sz="1400" b="1" u="none" dirty="0">
                          <a:solidFill>
                            <a:schemeClr val="dk1"/>
                          </a:solidFill>
                          <a:latin typeface="Didact Gothic"/>
                          <a:ea typeface="Didact Gothic"/>
                          <a:cs typeface="Didact Gothic"/>
                          <a:sym typeface="Didact Gothic"/>
                        </a:rPr>
                        <a:t>3</a:t>
                      </a:r>
                      <a:endParaRPr sz="1400" b="1" u="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200" dirty="0">
                          <a:solidFill>
                            <a:schemeClr val="dk1"/>
                          </a:solidFill>
                          <a:latin typeface="Didact Gothic"/>
                          <a:ea typeface="Didact Gothic"/>
                          <a:cs typeface="Didact Gothic"/>
                          <a:sym typeface="Didact Gothic"/>
                        </a:rPr>
                        <a:t>Multi-purposed vehicles (SUV and larger) are the most popular among people, and continues to be more popular. In contrast, passenger vehicles (Sedan and smaller) are becoming less popular among the people.</a:t>
                      </a:r>
                      <a:endParaRPr sz="12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53579">
                <a:tc>
                  <a:txBody>
                    <a:bodyPr/>
                    <a:lstStyle/>
                    <a:p>
                      <a:pPr marL="0" lvl="0" indent="0" algn="ctr" rtl="0">
                        <a:spcBef>
                          <a:spcPts val="0"/>
                        </a:spcBef>
                        <a:spcAft>
                          <a:spcPts val="0"/>
                        </a:spcAft>
                        <a:buNone/>
                      </a:pPr>
                      <a:r>
                        <a:rPr lang="en" sz="1400" b="1" u="none" dirty="0">
                          <a:solidFill>
                            <a:schemeClr val="dk1"/>
                          </a:solidFill>
                          <a:latin typeface="Didact Gothic"/>
                          <a:ea typeface="Didact Gothic"/>
                          <a:cs typeface="Didact Gothic"/>
                          <a:sym typeface="Didact Gothic"/>
                        </a:rPr>
                        <a:t>4</a:t>
                      </a:r>
                      <a:endParaRPr sz="1400" b="1" u="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200" dirty="0">
                          <a:solidFill>
                            <a:schemeClr val="dk1"/>
                          </a:solidFill>
                          <a:latin typeface="Didact Gothic"/>
                          <a:ea typeface="Didact Gothic"/>
                          <a:cs typeface="Didact Gothic"/>
                          <a:sym typeface="Didact Gothic"/>
                        </a:rPr>
                        <a:t>While gasoline using vehicles is, by far, the most popular among people, it’s registrations have been decreasing over the years, while vehicles operating via battery are becoming more popular.</a:t>
                      </a:r>
                      <a:endParaRPr sz="12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53579">
                <a:tc>
                  <a:txBody>
                    <a:bodyPr/>
                    <a:lstStyle/>
                    <a:p>
                      <a:pPr marL="0" lvl="0" indent="0" algn="ctr" rtl="0">
                        <a:spcBef>
                          <a:spcPts val="0"/>
                        </a:spcBef>
                        <a:spcAft>
                          <a:spcPts val="0"/>
                        </a:spcAft>
                        <a:buNone/>
                      </a:pPr>
                      <a:r>
                        <a:rPr lang="en" sz="1400" b="1" u="none" dirty="0">
                          <a:solidFill>
                            <a:schemeClr val="dk1"/>
                          </a:solidFill>
                          <a:latin typeface="Didact Gothic"/>
                          <a:ea typeface="Didact Gothic"/>
                          <a:cs typeface="Didact Gothic"/>
                          <a:sym typeface="Didact Gothic"/>
                        </a:rPr>
                        <a:t>5</a:t>
                      </a:r>
                      <a:endParaRPr sz="1400" b="1" u="none"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200" dirty="0">
                          <a:solidFill>
                            <a:schemeClr val="dk1"/>
                          </a:solidFill>
                          <a:latin typeface="Didact Gothic"/>
                          <a:ea typeface="Didact Gothic"/>
                          <a:cs typeface="Didact Gothic"/>
                          <a:sym typeface="Didact Gothic"/>
                        </a:rPr>
                        <a:t>Via forecasting, we know that the registration of Battery Electric vehicles is  expected to rise quite a lot in the upcoming years, so vehicle sellers should focus on stocking these types of vehicles more.</a:t>
                      </a:r>
                      <a:endParaRPr sz="12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37"/>
          <p:cNvSpPr txBox="1">
            <a:spLocks noGrp="1"/>
          </p:cNvSpPr>
          <p:nvPr>
            <p:ph type="subTitle" idx="1"/>
          </p:nvPr>
        </p:nvSpPr>
        <p:spPr>
          <a:xfrm>
            <a:off x="1106206" y="1164150"/>
            <a:ext cx="67965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Learning Curve</a:t>
            </a:r>
          </a:p>
        </p:txBody>
      </p:sp>
      <p:sp>
        <p:nvSpPr>
          <p:cNvPr id="1256" name="Google Shape;1256;p37"/>
          <p:cNvSpPr txBox="1">
            <a:spLocks noGrp="1"/>
          </p:cNvSpPr>
          <p:nvPr>
            <p:ph type="subTitle" idx="5"/>
          </p:nvPr>
        </p:nvSpPr>
        <p:spPr>
          <a:xfrm>
            <a:off x="1106206" y="2037600"/>
            <a:ext cx="67965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Categories</a:t>
            </a:r>
          </a:p>
        </p:txBody>
      </p:sp>
      <p:sp>
        <p:nvSpPr>
          <p:cNvPr id="1257" name="Google Shape;1257;p37"/>
          <p:cNvSpPr txBox="1">
            <a:spLocks noGrp="1"/>
          </p:cNvSpPr>
          <p:nvPr>
            <p:ph type="subTitle" idx="6"/>
          </p:nvPr>
        </p:nvSpPr>
        <p:spPr>
          <a:xfrm>
            <a:off x="1106206" y="2944067"/>
            <a:ext cx="67965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Forecasting Accuracy</a:t>
            </a:r>
          </a:p>
        </p:txBody>
      </p:sp>
      <p:sp>
        <p:nvSpPr>
          <p:cNvPr id="1258" name="Google Shape;1258;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and Limitations</a:t>
            </a:r>
            <a:endParaRPr dirty="0"/>
          </a:p>
        </p:txBody>
      </p:sp>
      <p:sp>
        <p:nvSpPr>
          <p:cNvPr id="1259" name="Google Shape;1259;p37"/>
          <p:cNvSpPr txBox="1">
            <a:spLocks noGrp="1"/>
          </p:cNvSpPr>
          <p:nvPr>
            <p:ph type="subTitle" idx="2"/>
          </p:nvPr>
        </p:nvSpPr>
        <p:spPr>
          <a:xfrm>
            <a:off x="1106206" y="1626733"/>
            <a:ext cx="6796500" cy="3558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Learning to use new modules and data analysis techniques</a:t>
            </a:r>
          </a:p>
        </p:txBody>
      </p:sp>
      <p:sp>
        <p:nvSpPr>
          <p:cNvPr id="1260" name="Google Shape;1260;p37"/>
          <p:cNvSpPr txBox="1">
            <a:spLocks noGrp="1"/>
          </p:cNvSpPr>
          <p:nvPr>
            <p:ph type="subTitle" idx="3"/>
          </p:nvPr>
        </p:nvSpPr>
        <p:spPr>
          <a:xfrm>
            <a:off x="1106206" y="2500183"/>
            <a:ext cx="6796500" cy="3164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Diverse categories in the dataset would help make more useful analyses.</a:t>
            </a:r>
          </a:p>
        </p:txBody>
      </p:sp>
      <p:sp>
        <p:nvSpPr>
          <p:cNvPr id="1261" name="Google Shape;1261;p37"/>
          <p:cNvSpPr txBox="1">
            <a:spLocks noGrp="1"/>
          </p:cNvSpPr>
          <p:nvPr>
            <p:ph type="subTitle" idx="4"/>
          </p:nvPr>
        </p:nvSpPr>
        <p:spPr>
          <a:xfrm>
            <a:off x="1106206" y="3406650"/>
            <a:ext cx="679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Forecasting could have been done in a much more accurate way</a:t>
            </a:r>
          </a:p>
        </p:txBody>
      </p:sp>
      <p:sp>
        <p:nvSpPr>
          <p:cNvPr id="2" name="Google Shape;1257;p37">
            <a:extLst>
              <a:ext uri="{FF2B5EF4-FFF2-40B4-BE49-F238E27FC236}">
                <a16:creationId xmlns:a16="http://schemas.microsoft.com/office/drawing/2014/main" id="{D382874D-0E42-5210-690D-27385A3CBD28}"/>
              </a:ext>
            </a:extLst>
          </p:cNvPr>
          <p:cNvSpPr txBox="1">
            <a:spLocks/>
          </p:cNvSpPr>
          <p:nvPr/>
        </p:nvSpPr>
        <p:spPr>
          <a:xfrm>
            <a:off x="1106206" y="3902250"/>
            <a:ext cx="6796500" cy="49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Wix Madefor Display ExtraBold"/>
                <a:ea typeface="Wix Madefor Display ExtraBold"/>
                <a:cs typeface="Wix Madefor Display ExtraBold"/>
                <a:sym typeface="Wix Madefor Display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en-US" dirty="0"/>
              <a:t>Time Management</a:t>
            </a:r>
          </a:p>
        </p:txBody>
      </p:sp>
      <p:sp>
        <p:nvSpPr>
          <p:cNvPr id="3" name="Google Shape;1261;p37">
            <a:extLst>
              <a:ext uri="{FF2B5EF4-FFF2-40B4-BE49-F238E27FC236}">
                <a16:creationId xmlns:a16="http://schemas.microsoft.com/office/drawing/2014/main" id="{BF1685BC-27AE-C6FB-B571-7DE823A7C1F1}"/>
              </a:ext>
            </a:extLst>
          </p:cNvPr>
          <p:cNvSpPr txBox="1">
            <a:spLocks/>
          </p:cNvSpPr>
          <p:nvPr/>
        </p:nvSpPr>
        <p:spPr>
          <a:xfrm>
            <a:off x="1106206" y="4364833"/>
            <a:ext cx="6796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Didact Gothic"/>
              <a:buNone/>
              <a:defRPr sz="1200" b="0" i="0" u="none" strike="noStrike" cap="none">
                <a:solidFill>
                  <a:schemeClr val="dk1"/>
                </a:solidFill>
                <a:latin typeface="Didact Gothic"/>
                <a:ea typeface="Didact Gothic"/>
                <a:cs typeface="Didact Gothic"/>
                <a:sym typeface="Didact Gothic"/>
              </a:defRPr>
            </a:lvl1pPr>
            <a:lvl2pPr marL="914400" marR="0" lvl="1"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2pPr>
            <a:lvl3pPr marL="1371600" marR="0" lvl="2"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3pPr>
            <a:lvl4pPr marL="1828800" marR="0" lvl="3"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4pPr>
            <a:lvl5pPr marL="2286000" marR="0" lvl="4"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5pPr>
            <a:lvl6pPr marL="2743200" marR="0" lvl="5"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6pPr>
            <a:lvl7pPr marL="3200400" marR="0" lvl="6"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7pPr>
            <a:lvl8pPr marL="3657600" marR="0" lvl="7"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8pPr>
            <a:lvl9pPr marL="4114800" marR="0" lvl="8" indent="-304800" algn="ctr" rtl="0">
              <a:lnSpc>
                <a:spcPct val="100000"/>
              </a:lnSpc>
              <a:spcBef>
                <a:spcPts val="0"/>
              </a:spcBef>
              <a:spcAft>
                <a:spcPts val="0"/>
              </a:spcAft>
              <a:buClr>
                <a:schemeClr val="dk1"/>
              </a:buClr>
              <a:buSzPts val="1200"/>
              <a:buFont typeface="Didact Gothic"/>
              <a:buNone/>
              <a:defRPr sz="1200" b="0" i="0" u="none" strike="noStrike" cap="none">
                <a:solidFill>
                  <a:schemeClr val="dk1"/>
                </a:solidFill>
                <a:latin typeface="Didact Gothic"/>
                <a:ea typeface="Didact Gothic"/>
                <a:cs typeface="Didact Gothic"/>
                <a:sym typeface="Didact Gothic"/>
              </a:defRPr>
            </a:lvl9pPr>
          </a:lstStyle>
          <a:p>
            <a:pPr marL="0" lvl="0" indent="0" algn="l" rtl="0">
              <a:spcBef>
                <a:spcPts val="0"/>
              </a:spcBef>
              <a:spcAft>
                <a:spcPts val="0"/>
              </a:spcAft>
              <a:buNone/>
            </a:pPr>
            <a:r>
              <a:rPr lang="en-US" dirty="0"/>
              <a:t>Could have managed time better for more outputs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and Techniques Used</a:t>
            </a:r>
            <a:endParaRPr dirty="0"/>
          </a:p>
        </p:txBody>
      </p:sp>
      <p:graphicFrame>
        <p:nvGraphicFramePr>
          <p:cNvPr id="1138" name="Google Shape;1138;p32"/>
          <p:cNvGraphicFramePr/>
          <p:nvPr>
            <p:extLst>
              <p:ext uri="{D42A27DB-BD31-4B8C-83A1-F6EECF244321}">
                <p14:modId xmlns:p14="http://schemas.microsoft.com/office/powerpoint/2010/main" val="2644099944"/>
              </p:ext>
            </p:extLst>
          </p:nvPr>
        </p:nvGraphicFramePr>
        <p:xfrm>
          <a:off x="720000" y="1353312"/>
          <a:ext cx="7704000" cy="2637712"/>
        </p:xfrm>
        <a:graphic>
          <a:graphicData uri="http://schemas.openxmlformats.org/drawingml/2006/table">
            <a:tbl>
              <a:tblPr>
                <a:noFill/>
                <a:tableStyleId>{8C4C4B27-CE82-44B4-836D-612955A09547}</a:tableStyleId>
              </a:tblPr>
              <a:tblGrid>
                <a:gridCol w="3541104">
                  <a:extLst>
                    <a:ext uri="{9D8B030D-6E8A-4147-A177-3AD203B41FA5}">
                      <a16:colId xmlns:a16="http://schemas.microsoft.com/office/drawing/2014/main" val="20000"/>
                    </a:ext>
                  </a:extLst>
                </a:gridCol>
                <a:gridCol w="4162896">
                  <a:extLst>
                    <a:ext uri="{9D8B030D-6E8A-4147-A177-3AD203B41FA5}">
                      <a16:colId xmlns:a16="http://schemas.microsoft.com/office/drawing/2014/main" val="20001"/>
                    </a:ext>
                  </a:extLst>
                </a:gridCol>
              </a:tblGrid>
              <a:tr h="806524">
                <a:tc>
                  <a:txBody>
                    <a:bodyPr/>
                    <a:lstStyle/>
                    <a:p>
                      <a:pPr marL="0" lvl="0" indent="0" algn="l" rtl="0">
                        <a:spcBef>
                          <a:spcPts val="0"/>
                        </a:spcBef>
                        <a:spcAft>
                          <a:spcPts val="0"/>
                        </a:spcAft>
                        <a:buNone/>
                      </a:pPr>
                      <a:r>
                        <a:rPr lang="en" sz="1400" b="1" u="sng" dirty="0">
                          <a:solidFill>
                            <a:schemeClr val="dk1"/>
                          </a:solidFill>
                          <a:latin typeface="Didact Gothic"/>
                          <a:ea typeface="Didact Gothic"/>
                          <a:cs typeface="Didact Gothic"/>
                          <a:sym typeface="Didact Gothic"/>
                        </a:rPr>
                        <a:t>Code Editor and Development Environment</a:t>
                      </a:r>
                      <a:endParaRPr sz="14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400" dirty="0" err="1">
                          <a:solidFill>
                            <a:schemeClr val="dk1"/>
                          </a:solidFill>
                          <a:latin typeface="Didact Gothic"/>
                          <a:ea typeface="Didact Gothic"/>
                          <a:cs typeface="Didact Gothic"/>
                          <a:sym typeface="Didact Gothic"/>
                        </a:rPr>
                        <a:t>VSCode</a:t>
                      </a:r>
                      <a:r>
                        <a:rPr lang="en" sz="1400" dirty="0">
                          <a:solidFill>
                            <a:schemeClr val="dk1"/>
                          </a:solidFill>
                          <a:latin typeface="Didact Gothic"/>
                          <a:ea typeface="Didact Gothic"/>
                          <a:cs typeface="Didact Gothic"/>
                          <a:sym typeface="Didact Gothic"/>
                        </a:rPr>
                        <a:t>, </a:t>
                      </a:r>
                      <a:r>
                        <a:rPr lang="en" sz="1400" dirty="0" err="1">
                          <a:solidFill>
                            <a:schemeClr val="dk1"/>
                          </a:solidFill>
                          <a:latin typeface="Didact Gothic"/>
                          <a:ea typeface="Didact Gothic"/>
                          <a:cs typeface="Didact Gothic"/>
                          <a:sym typeface="Didact Gothic"/>
                        </a:rPr>
                        <a:t>Jupyter</a:t>
                      </a:r>
                      <a:r>
                        <a:rPr lang="en" sz="1400" dirty="0">
                          <a:solidFill>
                            <a:schemeClr val="dk1"/>
                          </a:solidFill>
                          <a:latin typeface="Didact Gothic"/>
                          <a:ea typeface="Didact Gothic"/>
                          <a:cs typeface="Didact Gothic"/>
                          <a:sym typeface="Didact Gothic"/>
                        </a:rPr>
                        <a:t> Notebook, Python</a:t>
                      </a:r>
                      <a:endParaRPr sz="14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7797">
                <a:tc>
                  <a:txBody>
                    <a:bodyPr/>
                    <a:lstStyle/>
                    <a:p>
                      <a:pPr marL="0" lvl="0" indent="0" algn="l" rtl="0">
                        <a:spcBef>
                          <a:spcPts val="0"/>
                        </a:spcBef>
                        <a:spcAft>
                          <a:spcPts val="0"/>
                        </a:spcAft>
                        <a:buNone/>
                      </a:pPr>
                      <a:r>
                        <a:rPr lang="en" sz="1400" b="1" u="sng" dirty="0">
                          <a:solidFill>
                            <a:schemeClr val="dk1"/>
                          </a:solidFill>
                          <a:latin typeface="Didact Gothic"/>
                          <a:ea typeface="Didact Gothic"/>
                          <a:cs typeface="Didact Gothic"/>
                          <a:sym typeface="Didact Gothic"/>
                        </a:rPr>
                        <a:t>Data Extraction and Transformation</a:t>
                      </a:r>
                      <a:endParaRPr sz="14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 sz="1400" dirty="0" err="1">
                          <a:solidFill>
                            <a:schemeClr val="dk1"/>
                          </a:solidFill>
                          <a:latin typeface="Didact Gothic"/>
                          <a:ea typeface="Didact Gothic"/>
                          <a:cs typeface="Didact Gothic"/>
                          <a:sym typeface="Didact Gothic"/>
                        </a:rPr>
                        <a:t>PySpark</a:t>
                      </a:r>
                      <a:endParaRPr sz="14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797">
                <a:tc>
                  <a:txBody>
                    <a:bodyPr/>
                    <a:lstStyle/>
                    <a:p>
                      <a:pPr marL="0" lvl="0" indent="0" algn="l" rtl="0">
                        <a:spcBef>
                          <a:spcPts val="0"/>
                        </a:spcBef>
                        <a:spcAft>
                          <a:spcPts val="0"/>
                        </a:spcAft>
                        <a:buNone/>
                      </a:pPr>
                      <a:r>
                        <a:rPr lang="en" sz="1400" b="1" u="sng" dirty="0">
                          <a:solidFill>
                            <a:schemeClr val="dk1"/>
                          </a:solidFill>
                          <a:latin typeface="Didact Gothic"/>
                          <a:ea typeface="Didact Gothic"/>
                          <a:cs typeface="Didact Gothic"/>
                          <a:sym typeface="Didact Gothic"/>
                        </a:rPr>
                        <a:t>Data Analysis</a:t>
                      </a:r>
                      <a:endParaRPr sz="14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400" dirty="0" err="1">
                          <a:solidFill>
                            <a:schemeClr val="dk1"/>
                          </a:solidFill>
                          <a:latin typeface="Didact Gothic"/>
                          <a:ea typeface="Didact Gothic"/>
                          <a:cs typeface="Didact Gothic"/>
                          <a:sym typeface="Didact Gothic"/>
                        </a:rPr>
                        <a:t>Numpy</a:t>
                      </a:r>
                      <a:r>
                        <a:rPr lang="en" sz="1400" dirty="0">
                          <a:solidFill>
                            <a:schemeClr val="dk1"/>
                          </a:solidFill>
                          <a:latin typeface="Didact Gothic"/>
                          <a:ea typeface="Didact Gothic"/>
                          <a:cs typeface="Didact Gothic"/>
                          <a:sym typeface="Didact Gothic"/>
                        </a:rPr>
                        <a:t>, </a:t>
                      </a:r>
                      <a:r>
                        <a:rPr lang="en" sz="1400" dirty="0" err="1">
                          <a:solidFill>
                            <a:schemeClr val="dk1"/>
                          </a:solidFill>
                          <a:latin typeface="Didact Gothic"/>
                          <a:ea typeface="Didact Gothic"/>
                          <a:cs typeface="Didact Gothic"/>
                          <a:sym typeface="Didact Gothic"/>
                        </a:rPr>
                        <a:t>PySpark</a:t>
                      </a:r>
                      <a:r>
                        <a:rPr lang="en" sz="1400" dirty="0">
                          <a:solidFill>
                            <a:schemeClr val="dk1"/>
                          </a:solidFill>
                          <a:latin typeface="Didact Gothic"/>
                          <a:ea typeface="Didact Gothic"/>
                          <a:cs typeface="Didact Gothic"/>
                          <a:sym typeface="Didact Gothic"/>
                        </a:rPr>
                        <a:t>, Pandas</a:t>
                      </a:r>
                      <a:endParaRPr sz="14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7797">
                <a:tc>
                  <a:txBody>
                    <a:bodyPr/>
                    <a:lstStyle/>
                    <a:p>
                      <a:pPr marL="0" lvl="0" indent="0" algn="l" rtl="0">
                        <a:spcBef>
                          <a:spcPts val="0"/>
                        </a:spcBef>
                        <a:spcAft>
                          <a:spcPts val="0"/>
                        </a:spcAft>
                        <a:buNone/>
                      </a:pPr>
                      <a:r>
                        <a:rPr lang="en" sz="1400" b="1" u="sng" dirty="0">
                          <a:solidFill>
                            <a:schemeClr val="dk1"/>
                          </a:solidFill>
                          <a:latin typeface="Didact Gothic"/>
                          <a:ea typeface="Didact Gothic"/>
                          <a:cs typeface="Didact Gothic"/>
                          <a:sym typeface="Didact Gothic"/>
                        </a:rPr>
                        <a:t>Predictive Analysis</a:t>
                      </a:r>
                      <a:endParaRPr sz="14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400" dirty="0">
                          <a:solidFill>
                            <a:schemeClr val="dk1"/>
                          </a:solidFill>
                          <a:latin typeface="Didact Gothic"/>
                          <a:ea typeface="Didact Gothic"/>
                          <a:cs typeface="Didact Gothic"/>
                          <a:sym typeface="Didact Gothic"/>
                        </a:rPr>
                        <a:t>ARIMA model</a:t>
                      </a:r>
                      <a:endParaRPr sz="14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7797">
                <a:tc>
                  <a:txBody>
                    <a:bodyPr/>
                    <a:lstStyle/>
                    <a:p>
                      <a:pPr marL="0" lvl="0" indent="0" algn="l" rtl="0">
                        <a:spcBef>
                          <a:spcPts val="0"/>
                        </a:spcBef>
                        <a:spcAft>
                          <a:spcPts val="0"/>
                        </a:spcAft>
                        <a:buNone/>
                      </a:pPr>
                      <a:r>
                        <a:rPr lang="en" sz="1400" b="1" u="sng" dirty="0">
                          <a:solidFill>
                            <a:schemeClr val="dk1"/>
                          </a:solidFill>
                          <a:latin typeface="Didact Gothic"/>
                          <a:ea typeface="Didact Gothic"/>
                          <a:cs typeface="Didact Gothic"/>
                          <a:sym typeface="Didact Gothic"/>
                        </a:rPr>
                        <a:t>Visualization</a:t>
                      </a:r>
                      <a:endParaRPr sz="1400" b="1" u="sng"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400" dirty="0" err="1">
                          <a:solidFill>
                            <a:schemeClr val="dk1"/>
                          </a:solidFill>
                          <a:latin typeface="Didact Gothic"/>
                          <a:ea typeface="Didact Gothic"/>
                          <a:cs typeface="Didact Gothic"/>
                          <a:sym typeface="Didact Gothic"/>
                        </a:rPr>
                        <a:t>Plotly</a:t>
                      </a:r>
                      <a:r>
                        <a:rPr lang="en" sz="1400" dirty="0">
                          <a:solidFill>
                            <a:schemeClr val="dk1"/>
                          </a:solidFill>
                          <a:latin typeface="Didact Gothic"/>
                          <a:ea typeface="Didact Gothic"/>
                          <a:cs typeface="Didact Gothic"/>
                          <a:sym typeface="Didact Gothic"/>
                        </a:rPr>
                        <a:t>, </a:t>
                      </a:r>
                      <a:r>
                        <a:rPr lang="en" sz="1400" dirty="0" err="1">
                          <a:solidFill>
                            <a:schemeClr val="dk1"/>
                          </a:solidFill>
                          <a:latin typeface="Didact Gothic"/>
                          <a:ea typeface="Didact Gothic"/>
                          <a:cs typeface="Didact Gothic"/>
                          <a:sym typeface="Didact Gothic"/>
                        </a:rPr>
                        <a:t>MatPlotLib</a:t>
                      </a:r>
                      <a:r>
                        <a:rPr lang="en" sz="1400" dirty="0">
                          <a:solidFill>
                            <a:schemeClr val="dk1"/>
                          </a:solidFill>
                          <a:latin typeface="Didact Gothic"/>
                          <a:ea typeface="Didact Gothic"/>
                          <a:cs typeface="Didact Gothic"/>
                          <a:sym typeface="Didact Gothic"/>
                        </a:rPr>
                        <a:t>, </a:t>
                      </a:r>
                      <a:r>
                        <a:rPr lang="en" sz="1400" dirty="0" err="1">
                          <a:solidFill>
                            <a:schemeClr val="dk1"/>
                          </a:solidFill>
                          <a:latin typeface="Didact Gothic"/>
                          <a:ea typeface="Didact Gothic"/>
                          <a:cs typeface="Didact Gothic"/>
                          <a:sym typeface="Didact Gothic"/>
                        </a:rPr>
                        <a:t>GeoJson</a:t>
                      </a:r>
                      <a:r>
                        <a:rPr lang="en" sz="1400" dirty="0">
                          <a:solidFill>
                            <a:schemeClr val="dk1"/>
                          </a:solidFill>
                          <a:latin typeface="Didact Gothic"/>
                          <a:ea typeface="Didact Gothic"/>
                          <a:cs typeface="Didact Gothic"/>
                          <a:sym typeface="Didact Gothic"/>
                        </a:rPr>
                        <a:t> &amp; Folium (For </a:t>
                      </a:r>
                      <a:r>
                        <a:rPr lang="en" sz="1400" dirty="0" err="1">
                          <a:solidFill>
                            <a:schemeClr val="dk1"/>
                          </a:solidFill>
                          <a:latin typeface="Didact Gothic"/>
                          <a:ea typeface="Didact Gothic"/>
                          <a:cs typeface="Didact Gothic"/>
                          <a:sym typeface="Didact Gothic"/>
                        </a:rPr>
                        <a:t>GeoMap</a:t>
                      </a:r>
                      <a:r>
                        <a:rPr lang="en" sz="1400" dirty="0">
                          <a:solidFill>
                            <a:schemeClr val="dk1"/>
                          </a:solidFill>
                          <a:latin typeface="Didact Gothic"/>
                          <a:ea typeface="Didact Gothic"/>
                          <a:cs typeface="Didact Gothic"/>
                          <a:sym typeface="Didact Gothic"/>
                        </a:rPr>
                        <a:t>)</a:t>
                      </a:r>
                      <a:endParaRPr sz="1400" dirty="0">
                        <a:solidFill>
                          <a:schemeClr val="dk1"/>
                        </a:solidFill>
                        <a:latin typeface="Didact Gothic"/>
                        <a:ea typeface="Didact Gothic"/>
                        <a:cs typeface="Didact Gothic"/>
                        <a:sym typeface="Didact Gothic"/>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25045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50"/>
          <p:cNvSpPr txBox="1">
            <a:spLocks noGrp="1"/>
          </p:cNvSpPr>
          <p:nvPr>
            <p:ph type="subTitle" idx="1"/>
          </p:nvPr>
        </p:nvSpPr>
        <p:spPr>
          <a:xfrm>
            <a:off x="715187" y="2656582"/>
            <a:ext cx="3811500" cy="402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Does anyone have any questions?</a:t>
            </a:r>
            <a:endParaRPr dirty="0"/>
          </a:p>
        </p:txBody>
      </p:sp>
      <p:sp>
        <p:nvSpPr>
          <p:cNvPr id="1616" name="Google Shape;1616;p50"/>
          <p:cNvSpPr txBox="1">
            <a:spLocks noGrp="1"/>
          </p:cNvSpPr>
          <p:nvPr>
            <p:ph type="ctrTitle"/>
          </p:nvPr>
        </p:nvSpPr>
        <p:spPr>
          <a:xfrm>
            <a:off x="715100" y="1719782"/>
            <a:ext cx="3811500" cy="10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632" name="Google Shape;1632;p50"/>
          <p:cNvGrpSpPr/>
          <p:nvPr/>
        </p:nvGrpSpPr>
        <p:grpSpPr>
          <a:xfrm>
            <a:off x="4854125" y="1063725"/>
            <a:ext cx="3486675" cy="3198725"/>
            <a:chOff x="394" y="708"/>
            <a:chExt cx="2700" cy="2477"/>
          </a:xfrm>
        </p:grpSpPr>
        <p:sp>
          <p:nvSpPr>
            <p:cNvPr id="1633" name="Google Shape;1633;p50"/>
            <p:cNvSpPr/>
            <p:nvPr/>
          </p:nvSpPr>
          <p:spPr>
            <a:xfrm>
              <a:off x="636"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4" name="Google Shape;1634;p50"/>
            <p:cNvSpPr/>
            <p:nvPr/>
          </p:nvSpPr>
          <p:spPr>
            <a:xfrm>
              <a:off x="983"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5" name="Google Shape;1635;p50"/>
            <p:cNvSpPr/>
            <p:nvPr/>
          </p:nvSpPr>
          <p:spPr>
            <a:xfrm>
              <a:off x="1330"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6" name="Google Shape;1636;p50"/>
            <p:cNvSpPr/>
            <p:nvPr/>
          </p:nvSpPr>
          <p:spPr>
            <a:xfrm>
              <a:off x="1677"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7" name="Google Shape;1637;p50"/>
            <p:cNvSpPr/>
            <p:nvPr/>
          </p:nvSpPr>
          <p:spPr>
            <a:xfrm>
              <a:off x="2024"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8" name="Google Shape;1638;p50"/>
            <p:cNvSpPr/>
            <p:nvPr/>
          </p:nvSpPr>
          <p:spPr>
            <a:xfrm>
              <a:off x="2371"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9" name="Google Shape;1639;p50"/>
            <p:cNvSpPr/>
            <p:nvPr/>
          </p:nvSpPr>
          <p:spPr>
            <a:xfrm>
              <a:off x="2718" y="890"/>
              <a:ext cx="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0" name="Google Shape;1640;p50"/>
            <p:cNvSpPr/>
            <p:nvPr/>
          </p:nvSpPr>
          <p:spPr>
            <a:xfrm>
              <a:off x="636" y="708"/>
              <a:ext cx="2100" cy="3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1" name="Google Shape;1641;p50"/>
            <p:cNvSpPr/>
            <p:nvPr/>
          </p:nvSpPr>
          <p:spPr>
            <a:xfrm>
              <a:off x="636" y="1309"/>
              <a:ext cx="2100" cy="1500"/>
            </a:xfrm>
            <a:prstGeom prst="rect">
              <a:avLst/>
            </a:prstGeom>
            <a:solidFill>
              <a:srgbClr val="0475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2" name="Google Shape;1642;p50"/>
            <p:cNvSpPr/>
            <p:nvPr/>
          </p:nvSpPr>
          <p:spPr>
            <a:xfrm>
              <a:off x="636" y="1309"/>
              <a:ext cx="2100" cy="1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3" name="Google Shape;1643;p50"/>
            <p:cNvSpPr/>
            <p:nvPr/>
          </p:nvSpPr>
          <p:spPr>
            <a:xfrm>
              <a:off x="776" y="1336"/>
              <a:ext cx="1800" cy="1500"/>
            </a:xfrm>
            <a:prstGeom prst="rect">
              <a:avLst/>
            </a:prstGeom>
            <a:solidFill>
              <a:srgbClr val="035D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4" name="Google Shape;1644;p50"/>
            <p:cNvSpPr/>
            <p:nvPr/>
          </p:nvSpPr>
          <p:spPr>
            <a:xfrm>
              <a:off x="776" y="1336"/>
              <a:ext cx="1800" cy="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5" name="Google Shape;1645;p50"/>
            <p:cNvSpPr/>
            <p:nvPr/>
          </p:nvSpPr>
          <p:spPr>
            <a:xfrm>
              <a:off x="1093" y="1336"/>
              <a:ext cx="1200" cy="1500"/>
            </a:xfrm>
            <a:prstGeom prst="rect">
              <a:avLst/>
            </a:prstGeom>
            <a:solidFill>
              <a:srgbClr val="0046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6" name="Google Shape;1646;p50"/>
            <p:cNvSpPr/>
            <p:nvPr/>
          </p:nvSpPr>
          <p:spPr>
            <a:xfrm>
              <a:off x="1093" y="1336"/>
              <a:ext cx="1200" cy="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7" name="Google Shape;1647;p50"/>
            <p:cNvSpPr/>
            <p:nvPr/>
          </p:nvSpPr>
          <p:spPr>
            <a:xfrm>
              <a:off x="636" y="2500"/>
              <a:ext cx="1077" cy="624"/>
            </a:xfrm>
            <a:custGeom>
              <a:avLst/>
              <a:gdLst/>
              <a:ahLst/>
              <a:cxnLst/>
              <a:rect l="l" t="t" r="r" b="b"/>
              <a:pathLst>
                <a:path w="1077" h="624" extrusionOk="0">
                  <a:moveTo>
                    <a:pt x="0" y="518"/>
                  </a:moveTo>
                  <a:lnTo>
                    <a:pt x="486" y="0"/>
                  </a:lnTo>
                  <a:lnTo>
                    <a:pt x="1077" y="0"/>
                  </a:lnTo>
                  <a:lnTo>
                    <a:pt x="1077" y="624"/>
                  </a:lnTo>
                  <a:lnTo>
                    <a:pt x="0" y="51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8" name="Google Shape;1648;p50"/>
            <p:cNvSpPr/>
            <p:nvPr/>
          </p:nvSpPr>
          <p:spPr>
            <a:xfrm>
              <a:off x="1713" y="2500"/>
              <a:ext cx="1078" cy="624"/>
            </a:xfrm>
            <a:custGeom>
              <a:avLst/>
              <a:gdLst/>
              <a:ahLst/>
              <a:cxnLst/>
              <a:rect l="l" t="t" r="r" b="b"/>
              <a:pathLst>
                <a:path w="1078" h="624" extrusionOk="0">
                  <a:moveTo>
                    <a:pt x="1078" y="518"/>
                  </a:moveTo>
                  <a:lnTo>
                    <a:pt x="592" y="0"/>
                  </a:lnTo>
                  <a:lnTo>
                    <a:pt x="0" y="0"/>
                  </a:lnTo>
                  <a:lnTo>
                    <a:pt x="0" y="624"/>
                  </a:lnTo>
                  <a:lnTo>
                    <a:pt x="1078" y="51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9" name="Google Shape;1649;p50"/>
            <p:cNvSpPr/>
            <p:nvPr/>
          </p:nvSpPr>
          <p:spPr>
            <a:xfrm>
              <a:off x="394" y="2885"/>
              <a:ext cx="2700" cy="3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0" name="Google Shape;1650;p50"/>
            <p:cNvSpPr/>
            <p:nvPr/>
          </p:nvSpPr>
          <p:spPr>
            <a:xfrm>
              <a:off x="874" y="1815"/>
              <a:ext cx="223" cy="108"/>
            </a:xfrm>
            <a:custGeom>
              <a:avLst/>
              <a:gdLst/>
              <a:ahLst/>
              <a:cxnLst/>
              <a:rect l="l" t="t" r="r" b="b"/>
              <a:pathLst>
                <a:path w="856" h="415" extrusionOk="0">
                  <a:moveTo>
                    <a:pt x="0" y="183"/>
                  </a:moveTo>
                  <a:cubicBezTo>
                    <a:pt x="0" y="296"/>
                    <a:pt x="0" y="296"/>
                    <a:pt x="0" y="296"/>
                  </a:cubicBezTo>
                  <a:cubicBezTo>
                    <a:pt x="0" y="362"/>
                    <a:pt x="53" y="415"/>
                    <a:pt x="119" y="415"/>
                  </a:cubicBezTo>
                  <a:cubicBezTo>
                    <a:pt x="856" y="415"/>
                    <a:pt x="856" y="415"/>
                    <a:pt x="856" y="415"/>
                  </a:cubicBezTo>
                  <a:cubicBezTo>
                    <a:pt x="856" y="268"/>
                    <a:pt x="856" y="268"/>
                    <a:pt x="856" y="268"/>
                  </a:cubicBezTo>
                  <a:cubicBezTo>
                    <a:pt x="803" y="259"/>
                    <a:pt x="803" y="259"/>
                    <a:pt x="803" y="259"/>
                  </a:cubicBezTo>
                  <a:cubicBezTo>
                    <a:pt x="691" y="259"/>
                    <a:pt x="691" y="259"/>
                    <a:pt x="691" y="259"/>
                  </a:cubicBezTo>
                  <a:cubicBezTo>
                    <a:pt x="691" y="143"/>
                    <a:pt x="691" y="143"/>
                    <a:pt x="691" y="143"/>
                  </a:cubicBezTo>
                  <a:cubicBezTo>
                    <a:pt x="691" y="64"/>
                    <a:pt x="627" y="0"/>
                    <a:pt x="548" y="0"/>
                  </a:cubicBezTo>
                  <a:cubicBezTo>
                    <a:pt x="218" y="0"/>
                    <a:pt x="218" y="0"/>
                    <a:pt x="218" y="0"/>
                  </a:cubicBezTo>
                  <a:cubicBezTo>
                    <a:pt x="92" y="17"/>
                    <a:pt x="12" y="71"/>
                    <a:pt x="0" y="182"/>
                  </a:cubicBezTo>
                  <a:cubicBezTo>
                    <a:pt x="0" y="182"/>
                    <a:pt x="0" y="183"/>
                    <a:pt x="0" y="18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1" name="Google Shape;1651;p50"/>
            <p:cNvSpPr/>
            <p:nvPr/>
          </p:nvSpPr>
          <p:spPr>
            <a:xfrm>
              <a:off x="874" y="1862"/>
              <a:ext cx="56" cy="13"/>
            </a:xfrm>
            <a:custGeom>
              <a:avLst/>
              <a:gdLst/>
              <a:ahLst/>
              <a:cxnLst/>
              <a:rect l="l" t="t" r="r" b="b"/>
              <a:pathLst>
                <a:path w="214" h="49" extrusionOk="0">
                  <a:moveTo>
                    <a:pt x="0" y="1"/>
                  </a:moveTo>
                  <a:cubicBezTo>
                    <a:pt x="0" y="49"/>
                    <a:pt x="0" y="49"/>
                    <a:pt x="0" y="49"/>
                  </a:cubicBezTo>
                  <a:cubicBezTo>
                    <a:pt x="214" y="49"/>
                    <a:pt x="214" y="49"/>
                    <a:pt x="214" y="49"/>
                  </a:cubicBezTo>
                  <a:cubicBezTo>
                    <a:pt x="214" y="0"/>
                    <a:pt x="214" y="0"/>
                    <a:pt x="214" y="0"/>
                  </a:cubicBezTo>
                  <a:cubicBezTo>
                    <a:pt x="0" y="0"/>
                    <a:pt x="0" y="0"/>
                    <a:pt x="0" y="0"/>
                  </a:cubicBezTo>
                  <a:cubicBezTo>
                    <a:pt x="0" y="0"/>
                    <a:pt x="0" y="1"/>
                    <a:pt x="0"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2" name="Google Shape;1652;p50"/>
            <p:cNvSpPr/>
            <p:nvPr/>
          </p:nvSpPr>
          <p:spPr>
            <a:xfrm>
              <a:off x="2295" y="1815"/>
              <a:ext cx="223" cy="108"/>
            </a:xfrm>
            <a:custGeom>
              <a:avLst/>
              <a:gdLst/>
              <a:ahLst/>
              <a:cxnLst/>
              <a:rect l="l" t="t" r="r" b="b"/>
              <a:pathLst>
                <a:path w="857" h="415" extrusionOk="0">
                  <a:moveTo>
                    <a:pt x="857" y="183"/>
                  </a:moveTo>
                  <a:cubicBezTo>
                    <a:pt x="857" y="296"/>
                    <a:pt x="857" y="296"/>
                    <a:pt x="857" y="296"/>
                  </a:cubicBezTo>
                  <a:cubicBezTo>
                    <a:pt x="857" y="362"/>
                    <a:pt x="804" y="415"/>
                    <a:pt x="738" y="415"/>
                  </a:cubicBezTo>
                  <a:cubicBezTo>
                    <a:pt x="0" y="415"/>
                    <a:pt x="0" y="415"/>
                    <a:pt x="0" y="415"/>
                  </a:cubicBezTo>
                  <a:cubicBezTo>
                    <a:pt x="0" y="268"/>
                    <a:pt x="0" y="268"/>
                    <a:pt x="0" y="268"/>
                  </a:cubicBezTo>
                  <a:cubicBezTo>
                    <a:pt x="54" y="259"/>
                    <a:pt x="54" y="259"/>
                    <a:pt x="54" y="259"/>
                  </a:cubicBezTo>
                  <a:cubicBezTo>
                    <a:pt x="166" y="259"/>
                    <a:pt x="166" y="259"/>
                    <a:pt x="166" y="259"/>
                  </a:cubicBezTo>
                  <a:cubicBezTo>
                    <a:pt x="166" y="143"/>
                    <a:pt x="166" y="143"/>
                    <a:pt x="166" y="143"/>
                  </a:cubicBezTo>
                  <a:cubicBezTo>
                    <a:pt x="166" y="64"/>
                    <a:pt x="230" y="0"/>
                    <a:pt x="309" y="0"/>
                  </a:cubicBezTo>
                  <a:cubicBezTo>
                    <a:pt x="638" y="0"/>
                    <a:pt x="638" y="0"/>
                    <a:pt x="638" y="0"/>
                  </a:cubicBezTo>
                  <a:cubicBezTo>
                    <a:pt x="765" y="17"/>
                    <a:pt x="845" y="71"/>
                    <a:pt x="857" y="182"/>
                  </a:cubicBezTo>
                  <a:cubicBezTo>
                    <a:pt x="857" y="182"/>
                    <a:pt x="857" y="183"/>
                    <a:pt x="857" y="18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3" name="Google Shape;1653;p50"/>
            <p:cNvSpPr/>
            <p:nvPr/>
          </p:nvSpPr>
          <p:spPr>
            <a:xfrm>
              <a:off x="2462" y="1862"/>
              <a:ext cx="55" cy="13"/>
            </a:xfrm>
            <a:custGeom>
              <a:avLst/>
              <a:gdLst/>
              <a:ahLst/>
              <a:cxnLst/>
              <a:rect l="l" t="t" r="r" b="b"/>
              <a:pathLst>
                <a:path w="214" h="49" extrusionOk="0">
                  <a:moveTo>
                    <a:pt x="214" y="1"/>
                  </a:moveTo>
                  <a:cubicBezTo>
                    <a:pt x="214" y="49"/>
                    <a:pt x="214" y="49"/>
                    <a:pt x="214" y="49"/>
                  </a:cubicBezTo>
                  <a:cubicBezTo>
                    <a:pt x="0" y="49"/>
                    <a:pt x="0" y="49"/>
                    <a:pt x="0" y="49"/>
                  </a:cubicBezTo>
                  <a:cubicBezTo>
                    <a:pt x="0" y="0"/>
                    <a:pt x="0" y="0"/>
                    <a:pt x="0" y="0"/>
                  </a:cubicBezTo>
                  <a:cubicBezTo>
                    <a:pt x="214" y="0"/>
                    <a:pt x="214" y="0"/>
                    <a:pt x="214" y="0"/>
                  </a:cubicBezTo>
                  <a:cubicBezTo>
                    <a:pt x="214" y="0"/>
                    <a:pt x="214" y="1"/>
                    <a:pt x="214"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4" name="Google Shape;1654;p50"/>
            <p:cNvSpPr/>
            <p:nvPr/>
          </p:nvSpPr>
          <p:spPr>
            <a:xfrm>
              <a:off x="985" y="2433"/>
              <a:ext cx="186" cy="450"/>
            </a:xfrm>
            <a:custGeom>
              <a:avLst/>
              <a:gdLst/>
              <a:ahLst/>
              <a:cxnLst/>
              <a:rect l="l" t="t" r="r" b="b"/>
              <a:pathLst>
                <a:path w="714" h="1731" extrusionOk="0">
                  <a:moveTo>
                    <a:pt x="20" y="1731"/>
                  </a:moveTo>
                  <a:cubicBezTo>
                    <a:pt x="694" y="1731"/>
                    <a:pt x="694" y="1731"/>
                    <a:pt x="694" y="1731"/>
                  </a:cubicBezTo>
                  <a:cubicBezTo>
                    <a:pt x="705" y="1731"/>
                    <a:pt x="714" y="1722"/>
                    <a:pt x="714" y="1711"/>
                  </a:cubicBezTo>
                  <a:cubicBezTo>
                    <a:pt x="714" y="0"/>
                    <a:pt x="714" y="0"/>
                    <a:pt x="714" y="0"/>
                  </a:cubicBezTo>
                  <a:cubicBezTo>
                    <a:pt x="0" y="0"/>
                    <a:pt x="0" y="0"/>
                    <a:pt x="0" y="0"/>
                  </a:cubicBezTo>
                  <a:cubicBezTo>
                    <a:pt x="0" y="1711"/>
                    <a:pt x="0" y="1711"/>
                    <a:pt x="0" y="1711"/>
                  </a:cubicBezTo>
                  <a:cubicBezTo>
                    <a:pt x="0" y="1722"/>
                    <a:pt x="9" y="1731"/>
                    <a:pt x="20" y="17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5" name="Google Shape;1655;p50"/>
            <p:cNvSpPr/>
            <p:nvPr/>
          </p:nvSpPr>
          <p:spPr>
            <a:xfrm>
              <a:off x="2221" y="2433"/>
              <a:ext cx="186" cy="450"/>
            </a:xfrm>
            <a:custGeom>
              <a:avLst/>
              <a:gdLst/>
              <a:ahLst/>
              <a:cxnLst/>
              <a:rect l="l" t="t" r="r" b="b"/>
              <a:pathLst>
                <a:path w="714" h="1731" extrusionOk="0">
                  <a:moveTo>
                    <a:pt x="694" y="1731"/>
                  </a:moveTo>
                  <a:cubicBezTo>
                    <a:pt x="20" y="1731"/>
                    <a:pt x="20" y="1731"/>
                    <a:pt x="20" y="1731"/>
                  </a:cubicBezTo>
                  <a:cubicBezTo>
                    <a:pt x="9" y="1731"/>
                    <a:pt x="0" y="1722"/>
                    <a:pt x="0" y="1711"/>
                  </a:cubicBezTo>
                  <a:cubicBezTo>
                    <a:pt x="0" y="0"/>
                    <a:pt x="0" y="0"/>
                    <a:pt x="0" y="0"/>
                  </a:cubicBezTo>
                  <a:cubicBezTo>
                    <a:pt x="714" y="0"/>
                    <a:pt x="714" y="0"/>
                    <a:pt x="714" y="0"/>
                  </a:cubicBezTo>
                  <a:cubicBezTo>
                    <a:pt x="714" y="1711"/>
                    <a:pt x="714" y="1711"/>
                    <a:pt x="714" y="1711"/>
                  </a:cubicBezTo>
                  <a:cubicBezTo>
                    <a:pt x="714" y="1722"/>
                    <a:pt x="705" y="1731"/>
                    <a:pt x="694" y="17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6" name="Google Shape;1656;p50"/>
            <p:cNvSpPr/>
            <p:nvPr/>
          </p:nvSpPr>
          <p:spPr>
            <a:xfrm>
              <a:off x="954" y="1505"/>
              <a:ext cx="1487" cy="1208"/>
            </a:xfrm>
            <a:custGeom>
              <a:avLst/>
              <a:gdLst/>
              <a:ahLst/>
              <a:cxnLst/>
              <a:rect l="l" t="t" r="r" b="b"/>
              <a:pathLst>
                <a:path w="5721" h="4648" extrusionOk="0">
                  <a:moveTo>
                    <a:pt x="5702" y="3220"/>
                  </a:moveTo>
                  <a:cubicBezTo>
                    <a:pt x="5667" y="3695"/>
                    <a:pt x="5577" y="4360"/>
                    <a:pt x="5514" y="4442"/>
                  </a:cubicBezTo>
                  <a:cubicBezTo>
                    <a:pt x="5425" y="4558"/>
                    <a:pt x="5202" y="4612"/>
                    <a:pt x="5094" y="4630"/>
                  </a:cubicBezTo>
                  <a:cubicBezTo>
                    <a:pt x="4988" y="4648"/>
                    <a:pt x="2860" y="4630"/>
                    <a:pt x="2860" y="4630"/>
                  </a:cubicBezTo>
                  <a:cubicBezTo>
                    <a:pt x="2860" y="4630"/>
                    <a:pt x="733" y="4648"/>
                    <a:pt x="626" y="4630"/>
                  </a:cubicBezTo>
                  <a:cubicBezTo>
                    <a:pt x="519" y="4612"/>
                    <a:pt x="296" y="4558"/>
                    <a:pt x="207" y="4442"/>
                  </a:cubicBezTo>
                  <a:cubicBezTo>
                    <a:pt x="144" y="4360"/>
                    <a:pt x="53" y="3695"/>
                    <a:pt x="19" y="3220"/>
                  </a:cubicBezTo>
                  <a:cubicBezTo>
                    <a:pt x="5" y="3025"/>
                    <a:pt x="0" y="2861"/>
                    <a:pt x="11" y="2783"/>
                  </a:cubicBezTo>
                  <a:cubicBezTo>
                    <a:pt x="15" y="2746"/>
                    <a:pt x="32" y="2681"/>
                    <a:pt x="57" y="2596"/>
                  </a:cubicBezTo>
                  <a:cubicBezTo>
                    <a:pt x="94" y="2468"/>
                    <a:pt x="150" y="2295"/>
                    <a:pt x="217" y="2100"/>
                  </a:cubicBezTo>
                  <a:cubicBezTo>
                    <a:pt x="223" y="2081"/>
                    <a:pt x="230" y="2061"/>
                    <a:pt x="237" y="2040"/>
                  </a:cubicBezTo>
                  <a:cubicBezTo>
                    <a:pt x="446" y="1434"/>
                    <a:pt x="739" y="655"/>
                    <a:pt x="858" y="402"/>
                  </a:cubicBezTo>
                  <a:cubicBezTo>
                    <a:pt x="1045" y="0"/>
                    <a:pt x="2860" y="54"/>
                    <a:pt x="2860" y="54"/>
                  </a:cubicBezTo>
                  <a:cubicBezTo>
                    <a:pt x="2860" y="54"/>
                    <a:pt x="4675" y="0"/>
                    <a:pt x="4863" y="402"/>
                  </a:cubicBezTo>
                  <a:cubicBezTo>
                    <a:pt x="4981" y="655"/>
                    <a:pt x="5275" y="1434"/>
                    <a:pt x="5483" y="2040"/>
                  </a:cubicBezTo>
                  <a:cubicBezTo>
                    <a:pt x="5490" y="2061"/>
                    <a:pt x="5497" y="2080"/>
                    <a:pt x="5504" y="2100"/>
                  </a:cubicBezTo>
                  <a:cubicBezTo>
                    <a:pt x="5570" y="2295"/>
                    <a:pt x="5626" y="2468"/>
                    <a:pt x="5664" y="2596"/>
                  </a:cubicBezTo>
                  <a:cubicBezTo>
                    <a:pt x="5689" y="2681"/>
                    <a:pt x="5705" y="2746"/>
                    <a:pt x="5710" y="2783"/>
                  </a:cubicBezTo>
                  <a:cubicBezTo>
                    <a:pt x="5721" y="2861"/>
                    <a:pt x="5716" y="3025"/>
                    <a:pt x="5702" y="322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7" name="Google Shape;1657;p50"/>
            <p:cNvSpPr/>
            <p:nvPr/>
          </p:nvSpPr>
          <p:spPr>
            <a:xfrm>
              <a:off x="1010" y="1505"/>
              <a:ext cx="1375" cy="689"/>
            </a:xfrm>
            <a:custGeom>
              <a:avLst/>
              <a:gdLst/>
              <a:ahLst/>
              <a:cxnLst/>
              <a:rect l="l" t="t" r="r" b="b"/>
              <a:pathLst>
                <a:path w="5287" h="2650" extrusionOk="0">
                  <a:moveTo>
                    <a:pt x="5287" y="2100"/>
                  </a:moveTo>
                  <a:cubicBezTo>
                    <a:pt x="5016" y="2143"/>
                    <a:pt x="4463" y="2274"/>
                    <a:pt x="4276" y="2650"/>
                  </a:cubicBezTo>
                  <a:cubicBezTo>
                    <a:pt x="2718" y="2650"/>
                    <a:pt x="2643" y="2629"/>
                    <a:pt x="2643" y="2629"/>
                  </a:cubicBezTo>
                  <a:cubicBezTo>
                    <a:pt x="2643" y="2629"/>
                    <a:pt x="2568" y="2650"/>
                    <a:pt x="1010" y="2650"/>
                  </a:cubicBezTo>
                  <a:cubicBezTo>
                    <a:pt x="824" y="2274"/>
                    <a:pt x="271" y="2143"/>
                    <a:pt x="0" y="2100"/>
                  </a:cubicBezTo>
                  <a:cubicBezTo>
                    <a:pt x="6" y="2081"/>
                    <a:pt x="13" y="2061"/>
                    <a:pt x="20" y="2040"/>
                  </a:cubicBezTo>
                  <a:cubicBezTo>
                    <a:pt x="229" y="1434"/>
                    <a:pt x="522" y="655"/>
                    <a:pt x="641" y="402"/>
                  </a:cubicBezTo>
                  <a:cubicBezTo>
                    <a:pt x="828" y="0"/>
                    <a:pt x="2643" y="54"/>
                    <a:pt x="2643" y="54"/>
                  </a:cubicBezTo>
                  <a:cubicBezTo>
                    <a:pt x="2643" y="54"/>
                    <a:pt x="4458" y="0"/>
                    <a:pt x="4646" y="402"/>
                  </a:cubicBezTo>
                  <a:cubicBezTo>
                    <a:pt x="4764" y="655"/>
                    <a:pt x="5058" y="1434"/>
                    <a:pt x="5266" y="2040"/>
                  </a:cubicBezTo>
                  <a:cubicBezTo>
                    <a:pt x="5273" y="2061"/>
                    <a:pt x="5280" y="2080"/>
                    <a:pt x="5287" y="210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8" name="Google Shape;1658;p50"/>
            <p:cNvSpPr/>
            <p:nvPr/>
          </p:nvSpPr>
          <p:spPr>
            <a:xfrm>
              <a:off x="959" y="2340"/>
              <a:ext cx="1478" cy="371"/>
            </a:xfrm>
            <a:custGeom>
              <a:avLst/>
              <a:gdLst/>
              <a:ahLst/>
              <a:cxnLst/>
              <a:rect l="l" t="t" r="r" b="b"/>
              <a:pathLst>
                <a:path w="5683" h="1428" extrusionOk="0">
                  <a:moveTo>
                    <a:pt x="5683" y="0"/>
                  </a:moveTo>
                  <a:cubicBezTo>
                    <a:pt x="5667" y="222"/>
                    <a:pt x="5639" y="484"/>
                    <a:pt x="5607" y="709"/>
                  </a:cubicBezTo>
                  <a:cubicBezTo>
                    <a:pt x="5570" y="968"/>
                    <a:pt x="5529" y="1179"/>
                    <a:pt x="5495" y="1222"/>
                  </a:cubicBezTo>
                  <a:cubicBezTo>
                    <a:pt x="5406" y="1338"/>
                    <a:pt x="5183" y="1392"/>
                    <a:pt x="5075" y="1410"/>
                  </a:cubicBezTo>
                  <a:cubicBezTo>
                    <a:pt x="4969" y="1428"/>
                    <a:pt x="2841" y="1410"/>
                    <a:pt x="2841" y="1410"/>
                  </a:cubicBezTo>
                  <a:cubicBezTo>
                    <a:pt x="2841" y="1410"/>
                    <a:pt x="714" y="1428"/>
                    <a:pt x="607" y="1410"/>
                  </a:cubicBezTo>
                  <a:cubicBezTo>
                    <a:pt x="500" y="1392"/>
                    <a:pt x="277" y="1338"/>
                    <a:pt x="188" y="1222"/>
                  </a:cubicBezTo>
                  <a:cubicBezTo>
                    <a:pt x="154" y="1179"/>
                    <a:pt x="113" y="968"/>
                    <a:pt x="76" y="709"/>
                  </a:cubicBezTo>
                  <a:cubicBezTo>
                    <a:pt x="44" y="484"/>
                    <a:pt x="16" y="222"/>
                    <a:pt x="0" y="0"/>
                  </a:cubicBezTo>
                  <a:lnTo>
                    <a:pt x="5683" y="0"/>
                  </a:lnTo>
                  <a:close/>
                </a:path>
              </a:pathLst>
            </a:custGeom>
            <a:solidFill>
              <a:srgbClr val="02333F">
                <a:alpha val="297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9" name="Google Shape;1659;p50"/>
            <p:cNvSpPr/>
            <p:nvPr/>
          </p:nvSpPr>
          <p:spPr>
            <a:xfrm>
              <a:off x="978" y="2524"/>
              <a:ext cx="1438" cy="187"/>
            </a:xfrm>
            <a:custGeom>
              <a:avLst/>
              <a:gdLst/>
              <a:ahLst/>
              <a:cxnLst/>
              <a:rect l="l" t="t" r="r" b="b"/>
              <a:pathLst>
                <a:path w="5531" h="719" extrusionOk="0">
                  <a:moveTo>
                    <a:pt x="5531" y="0"/>
                  </a:moveTo>
                  <a:cubicBezTo>
                    <a:pt x="5494" y="259"/>
                    <a:pt x="5453" y="470"/>
                    <a:pt x="5419" y="513"/>
                  </a:cubicBezTo>
                  <a:cubicBezTo>
                    <a:pt x="5330" y="629"/>
                    <a:pt x="5107" y="683"/>
                    <a:pt x="4999" y="701"/>
                  </a:cubicBezTo>
                  <a:cubicBezTo>
                    <a:pt x="4893" y="719"/>
                    <a:pt x="2765" y="701"/>
                    <a:pt x="2765" y="701"/>
                  </a:cubicBezTo>
                  <a:cubicBezTo>
                    <a:pt x="2765" y="701"/>
                    <a:pt x="638" y="719"/>
                    <a:pt x="531" y="701"/>
                  </a:cubicBezTo>
                  <a:cubicBezTo>
                    <a:pt x="424" y="683"/>
                    <a:pt x="201" y="629"/>
                    <a:pt x="112" y="513"/>
                  </a:cubicBezTo>
                  <a:cubicBezTo>
                    <a:pt x="78" y="470"/>
                    <a:pt x="37" y="259"/>
                    <a:pt x="0" y="0"/>
                  </a:cubicBezTo>
                  <a:lnTo>
                    <a:pt x="5531" y="0"/>
                  </a:lnTo>
                  <a:close/>
                </a:path>
              </a:pathLst>
            </a:custGeom>
            <a:solidFill>
              <a:srgbClr val="02333F">
                <a:alpha val="297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0" name="Google Shape;1660;p50"/>
            <p:cNvSpPr/>
            <p:nvPr/>
          </p:nvSpPr>
          <p:spPr>
            <a:xfrm>
              <a:off x="2084" y="2034"/>
              <a:ext cx="340" cy="201"/>
            </a:xfrm>
            <a:custGeom>
              <a:avLst/>
              <a:gdLst/>
              <a:ahLst/>
              <a:cxnLst/>
              <a:rect l="l" t="t" r="r" b="b"/>
              <a:pathLst>
                <a:path w="1307" h="773" extrusionOk="0">
                  <a:moveTo>
                    <a:pt x="1307" y="556"/>
                  </a:moveTo>
                  <a:cubicBezTo>
                    <a:pt x="1020" y="641"/>
                    <a:pt x="476" y="719"/>
                    <a:pt x="156" y="761"/>
                  </a:cubicBezTo>
                  <a:cubicBezTo>
                    <a:pt x="61" y="773"/>
                    <a:pt x="0" y="662"/>
                    <a:pt x="61" y="589"/>
                  </a:cubicBezTo>
                  <a:cubicBezTo>
                    <a:pt x="143" y="491"/>
                    <a:pt x="247" y="379"/>
                    <a:pt x="345" y="305"/>
                  </a:cubicBezTo>
                  <a:cubicBezTo>
                    <a:pt x="516" y="176"/>
                    <a:pt x="967" y="44"/>
                    <a:pt x="1126" y="0"/>
                  </a:cubicBezTo>
                  <a:cubicBezTo>
                    <a:pt x="1202" y="219"/>
                    <a:pt x="1266" y="415"/>
                    <a:pt x="1307" y="5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1" name="Google Shape;1661;p50"/>
            <p:cNvSpPr/>
            <p:nvPr/>
          </p:nvSpPr>
          <p:spPr>
            <a:xfrm>
              <a:off x="2135" y="2340"/>
              <a:ext cx="261" cy="141"/>
            </a:xfrm>
            <a:custGeom>
              <a:avLst/>
              <a:gdLst/>
              <a:ahLst/>
              <a:cxnLst/>
              <a:rect l="l" t="t" r="r" b="b"/>
              <a:pathLst>
                <a:path w="1005" h="544" extrusionOk="0">
                  <a:moveTo>
                    <a:pt x="21" y="93"/>
                  </a:moveTo>
                  <a:cubicBezTo>
                    <a:pt x="3" y="194"/>
                    <a:pt x="0" y="290"/>
                    <a:pt x="10" y="381"/>
                  </a:cubicBezTo>
                  <a:cubicBezTo>
                    <a:pt x="19" y="474"/>
                    <a:pt x="99" y="544"/>
                    <a:pt x="193" y="544"/>
                  </a:cubicBezTo>
                  <a:cubicBezTo>
                    <a:pt x="426" y="544"/>
                    <a:pt x="426" y="544"/>
                    <a:pt x="426" y="544"/>
                  </a:cubicBezTo>
                  <a:cubicBezTo>
                    <a:pt x="668" y="544"/>
                    <a:pt x="891" y="399"/>
                    <a:pt x="973" y="172"/>
                  </a:cubicBezTo>
                  <a:cubicBezTo>
                    <a:pt x="976" y="164"/>
                    <a:pt x="979" y="157"/>
                    <a:pt x="981" y="149"/>
                  </a:cubicBezTo>
                  <a:cubicBezTo>
                    <a:pt x="1005" y="76"/>
                    <a:pt x="951" y="0"/>
                    <a:pt x="874" y="0"/>
                  </a:cubicBezTo>
                  <a:cubicBezTo>
                    <a:pt x="133" y="0"/>
                    <a:pt x="133" y="0"/>
                    <a:pt x="133" y="0"/>
                  </a:cubicBezTo>
                  <a:cubicBezTo>
                    <a:pt x="78" y="0"/>
                    <a:pt x="30" y="39"/>
                    <a:pt x="21" y="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2" name="Google Shape;1662;p50"/>
            <p:cNvSpPr/>
            <p:nvPr/>
          </p:nvSpPr>
          <p:spPr>
            <a:xfrm>
              <a:off x="1115" y="1559"/>
              <a:ext cx="1169" cy="379"/>
            </a:xfrm>
            <a:custGeom>
              <a:avLst/>
              <a:gdLst/>
              <a:ahLst/>
              <a:cxnLst/>
              <a:rect l="l" t="t" r="r" b="b"/>
              <a:pathLst>
                <a:path w="4495" h="1456" extrusionOk="0">
                  <a:moveTo>
                    <a:pt x="4471" y="1427"/>
                  </a:moveTo>
                  <a:cubicBezTo>
                    <a:pt x="4453" y="1449"/>
                    <a:pt x="3957" y="1455"/>
                    <a:pt x="3437" y="1456"/>
                  </a:cubicBezTo>
                  <a:cubicBezTo>
                    <a:pt x="3118" y="1456"/>
                    <a:pt x="2790" y="1455"/>
                    <a:pt x="2558" y="1453"/>
                  </a:cubicBezTo>
                  <a:cubicBezTo>
                    <a:pt x="2367" y="1452"/>
                    <a:pt x="2241" y="1450"/>
                    <a:pt x="2240" y="1450"/>
                  </a:cubicBezTo>
                  <a:cubicBezTo>
                    <a:pt x="2238" y="1450"/>
                    <a:pt x="1649" y="1456"/>
                    <a:pt x="1078" y="1456"/>
                  </a:cubicBezTo>
                  <a:cubicBezTo>
                    <a:pt x="546" y="1456"/>
                    <a:pt x="29" y="1449"/>
                    <a:pt x="9" y="1427"/>
                  </a:cubicBezTo>
                  <a:cubicBezTo>
                    <a:pt x="0" y="1415"/>
                    <a:pt x="15" y="1344"/>
                    <a:pt x="46" y="1239"/>
                  </a:cubicBezTo>
                  <a:cubicBezTo>
                    <a:pt x="46" y="1239"/>
                    <a:pt x="46" y="1239"/>
                    <a:pt x="46" y="1239"/>
                  </a:cubicBezTo>
                  <a:cubicBezTo>
                    <a:pt x="143" y="909"/>
                    <a:pt x="389" y="257"/>
                    <a:pt x="457" y="166"/>
                  </a:cubicBezTo>
                  <a:cubicBezTo>
                    <a:pt x="498" y="112"/>
                    <a:pt x="854" y="74"/>
                    <a:pt x="1238" y="47"/>
                  </a:cubicBezTo>
                  <a:cubicBezTo>
                    <a:pt x="1285" y="44"/>
                    <a:pt x="1332" y="40"/>
                    <a:pt x="1379" y="38"/>
                  </a:cubicBezTo>
                  <a:cubicBezTo>
                    <a:pt x="1813" y="11"/>
                    <a:pt x="2236" y="0"/>
                    <a:pt x="2240" y="0"/>
                  </a:cubicBezTo>
                  <a:cubicBezTo>
                    <a:pt x="2243" y="0"/>
                    <a:pt x="2356" y="3"/>
                    <a:pt x="2524" y="10"/>
                  </a:cubicBezTo>
                  <a:cubicBezTo>
                    <a:pt x="2915" y="25"/>
                    <a:pt x="3604" y="59"/>
                    <a:pt x="3893" y="118"/>
                  </a:cubicBezTo>
                  <a:cubicBezTo>
                    <a:pt x="3963" y="132"/>
                    <a:pt x="4010" y="148"/>
                    <a:pt x="4023" y="166"/>
                  </a:cubicBezTo>
                  <a:cubicBezTo>
                    <a:pt x="4060" y="215"/>
                    <a:pt x="4147" y="424"/>
                    <a:pt x="4235" y="658"/>
                  </a:cubicBezTo>
                  <a:cubicBezTo>
                    <a:pt x="4364" y="1002"/>
                    <a:pt x="4495" y="1399"/>
                    <a:pt x="4471" y="14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3" name="Google Shape;1663;p50"/>
            <p:cNvSpPr/>
            <p:nvPr/>
          </p:nvSpPr>
          <p:spPr>
            <a:xfrm>
              <a:off x="1116" y="1559"/>
              <a:ext cx="655" cy="379"/>
            </a:xfrm>
            <a:custGeom>
              <a:avLst/>
              <a:gdLst/>
              <a:ahLst/>
              <a:cxnLst/>
              <a:rect l="l" t="t" r="r" b="b"/>
              <a:pathLst>
                <a:path w="2518" h="1456" extrusionOk="0">
                  <a:moveTo>
                    <a:pt x="2234" y="0"/>
                  </a:moveTo>
                  <a:cubicBezTo>
                    <a:pt x="2230" y="0"/>
                    <a:pt x="1807" y="11"/>
                    <a:pt x="1373" y="38"/>
                  </a:cubicBezTo>
                  <a:cubicBezTo>
                    <a:pt x="1326" y="40"/>
                    <a:pt x="1279" y="44"/>
                    <a:pt x="1232" y="47"/>
                  </a:cubicBezTo>
                  <a:cubicBezTo>
                    <a:pt x="1232" y="47"/>
                    <a:pt x="1232" y="47"/>
                    <a:pt x="1232" y="47"/>
                  </a:cubicBezTo>
                  <a:cubicBezTo>
                    <a:pt x="40" y="1239"/>
                    <a:pt x="40" y="1239"/>
                    <a:pt x="40" y="1239"/>
                  </a:cubicBezTo>
                  <a:cubicBezTo>
                    <a:pt x="40" y="1239"/>
                    <a:pt x="40" y="1239"/>
                    <a:pt x="40" y="1239"/>
                  </a:cubicBezTo>
                  <a:cubicBezTo>
                    <a:pt x="40" y="1239"/>
                    <a:pt x="40" y="1239"/>
                    <a:pt x="40" y="1239"/>
                  </a:cubicBezTo>
                  <a:cubicBezTo>
                    <a:pt x="40" y="1239"/>
                    <a:pt x="40" y="1239"/>
                    <a:pt x="40" y="1239"/>
                  </a:cubicBezTo>
                  <a:cubicBezTo>
                    <a:pt x="15" y="1323"/>
                    <a:pt x="0" y="1386"/>
                    <a:pt x="0" y="1413"/>
                  </a:cubicBezTo>
                  <a:cubicBezTo>
                    <a:pt x="0" y="1420"/>
                    <a:pt x="1" y="1424"/>
                    <a:pt x="3" y="1427"/>
                  </a:cubicBezTo>
                  <a:cubicBezTo>
                    <a:pt x="23" y="1449"/>
                    <a:pt x="540" y="1456"/>
                    <a:pt x="1072" y="1456"/>
                  </a:cubicBezTo>
                  <a:cubicBezTo>
                    <a:pt x="2518" y="10"/>
                    <a:pt x="2518" y="10"/>
                    <a:pt x="2518" y="10"/>
                  </a:cubicBezTo>
                  <a:cubicBezTo>
                    <a:pt x="2350" y="3"/>
                    <a:pt x="2237" y="0"/>
                    <a:pt x="2234"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4" name="Google Shape;1664;p50"/>
            <p:cNvSpPr/>
            <p:nvPr/>
          </p:nvSpPr>
          <p:spPr>
            <a:xfrm>
              <a:off x="1778" y="1589"/>
              <a:ext cx="436" cy="348"/>
            </a:xfrm>
            <a:custGeom>
              <a:avLst/>
              <a:gdLst/>
              <a:ahLst/>
              <a:cxnLst/>
              <a:rect l="l" t="t" r="r" b="b"/>
              <a:pathLst>
                <a:path w="1677" h="1338" extrusionOk="0">
                  <a:moveTo>
                    <a:pt x="1335" y="0"/>
                  </a:moveTo>
                  <a:cubicBezTo>
                    <a:pt x="0" y="1335"/>
                    <a:pt x="0" y="1335"/>
                    <a:pt x="0" y="1335"/>
                  </a:cubicBezTo>
                  <a:cubicBezTo>
                    <a:pt x="212" y="1337"/>
                    <a:pt x="504" y="1338"/>
                    <a:pt x="796" y="1338"/>
                  </a:cubicBezTo>
                  <a:cubicBezTo>
                    <a:pt x="824" y="1338"/>
                    <a:pt x="852" y="1338"/>
                    <a:pt x="879" y="1338"/>
                  </a:cubicBezTo>
                  <a:cubicBezTo>
                    <a:pt x="1677" y="540"/>
                    <a:pt x="1677" y="540"/>
                    <a:pt x="1677" y="540"/>
                  </a:cubicBezTo>
                  <a:cubicBezTo>
                    <a:pt x="1589" y="306"/>
                    <a:pt x="1502" y="97"/>
                    <a:pt x="1465" y="48"/>
                  </a:cubicBezTo>
                  <a:cubicBezTo>
                    <a:pt x="1452" y="30"/>
                    <a:pt x="1405" y="14"/>
                    <a:pt x="1335" y="0"/>
                  </a:cubicBezTo>
                  <a:cubicBezTo>
                    <a:pt x="1335" y="0"/>
                    <a:pt x="1335" y="0"/>
                    <a:pt x="1335"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5" name="Google Shape;1665;p50"/>
            <p:cNvSpPr/>
            <p:nvPr/>
          </p:nvSpPr>
          <p:spPr>
            <a:xfrm>
              <a:off x="969" y="2034"/>
              <a:ext cx="340" cy="201"/>
            </a:xfrm>
            <a:custGeom>
              <a:avLst/>
              <a:gdLst/>
              <a:ahLst/>
              <a:cxnLst/>
              <a:rect l="l" t="t" r="r" b="b"/>
              <a:pathLst>
                <a:path w="1307" h="773" extrusionOk="0">
                  <a:moveTo>
                    <a:pt x="0" y="556"/>
                  </a:moveTo>
                  <a:cubicBezTo>
                    <a:pt x="286" y="641"/>
                    <a:pt x="831" y="719"/>
                    <a:pt x="1151" y="761"/>
                  </a:cubicBezTo>
                  <a:cubicBezTo>
                    <a:pt x="1246" y="773"/>
                    <a:pt x="1307" y="662"/>
                    <a:pt x="1245" y="589"/>
                  </a:cubicBezTo>
                  <a:cubicBezTo>
                    <a:pt x="1163" y="491"/>
                    <a:pt x="1060" y="379"/>
                    <a:pt x="961" y="305"/>
                  </a:cubicBezTo>
                  <a:cubicBezTo>
                    <a:pt x="790" y="176"/>
                    <a:pt x="340" y="44"/>
                    <a:pt x="180" y="0"/>
                  </a:cubicBezTo>
                  <a:cubicBezTo>
                    <a:pt x="105" y="219"/>
                    <a:pt x="41" y="415"/>
                    <a:pt x="0" y="5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6" name="Google Shape;1666;p50"/>
            <p:cNvSpPr/>
            <p:nvPr/>
          </p:nvSpPr>
          <p:spPr>
            <a:xfrm>
              <a:off x="995" y="2340"/>
              <a:ext cx="261" cy="141"/>
            </a:xfrm>
            <a:custGeom>
              <a:avLst/>
              <a:gdLst/>
              <a:ahLst/>
              <a:cxnLst/>
              <a:rect l="l" t="t" r="r" b="b"/>
              <a:pathLst>
                <a:path w="1005" h="544" extrusionOk="0">
                  <a:moveTo>
                    <a:pt x="985" y="93"/>
                  </a:moveTo>
                  <a:cubicBezTo>
                    <a:pt x="1002" y="194"/>
                    <a:pt x="1005" y="290"/>
                    <a:pt x="996" y="381"/>
                  </a:cubicBezTo>
                  <a:cubicBezTo>
                    <a:pt x="986" y="474"/>
                    <a:pt x="906" y="544"/>
                    <a:pt x="813" y="544"/>
                  </a:cubicBezTo>
                  <a:cubicBezTo>
                    <a:pt x="580" y="544"/>
                    <a:pt x="580" y="544"/>
                    <a:pt x="580" y="544"/>
                  </a:cubicBezTo>
                  <a:cubicBezTo>
                    <a:pt x="338" y="544"/>
                    <a:pt x="115" y="399"/>
                    <a:pt x="32" y="172"/>
                  </a:cubicBezTo>
                  <a:cubicBezTo>
                    <a:pt x="30" y="164"/>
                    <a:pt x="27" y="157"/>
                    <a:pt x="24" y="149"/>
                  </a:cubicBezTo>
                  <a:cubicBezTo>
                    <a:pt x="0" y="76"/>
                    <a:pt x="55" y="0"/>
                    <a:pt x="132" y="0"/>
                  </a:cubicBezTo>
                  <a:cubicBezTo>
                    <a:pt x="873" y="0"/>
                    <a:pt x="873" y="0"/>
                    <a:pt x="873" y="0"/>
                  </a:cubicBezTo>
                  <a:cubicBezTo>
                    <a:pt x="928" y="0"/>
                    <a:pt x="976" y="39"/>
                    <a:pt x="985" y="9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7" name="Google Shape;1667;p50"/>
            <p:cNvSpPr/>
            <p:nvPr/>
          </p:nvSpPr>
          <p:spPr>
            <a:xfrm>
              <a:off x="1225" y="2535"/>
              <a:ext cx="943" cy="123"/>
            </a:xfrm>
            <a:custGeom>
              <a:avLst/>
              <a:gdLst/>
              <a:ahLst/>
              <a:cxnLst/>
              <a:rect l="l" t="t" r="r" b="b"/>
              <a:pathLst>
                <a:path w="3626" h="475" extrusionOk="0">
                  <a:moveTo>
                    <a:pt x="3325" y="0"/>
                  </a:moveTo>
                  <a:cubicBezTo>
                    <a:pt x="1813" y="0"/>
                    <a:pt x="1813" y="0"/>
                    <a:pt x="1813" y="0"/>
                  </a:cubicBezTo>
                  <a:cubicBezTo>
                    <a:pt x="1813" y="0"/>
                    <a:pt x="1813" y="0"/>
                    <a:pt x="1813" y="0"/>
                  </a:cubicBezTo>
                  <a:cubicBezTo>
                    <a:pt x="301" y="0"/>
                    <a:pt x="301" y="0"/>
                    <a:pt x="301" y="0"/>
                  </a:cubicBezTo>
                  <a:cubicBezTo>
                    <a:pt x="108" y="11"/>
                    <a:pt x="7" y="106"/>
                    <a:pt x="0" y="287"/>
                  </a:cubicBezTo>
                  <a:cubicBezTo>
                    <a:pt x="0" y="475"/>
                    <a:pt x="0" y="475"/>
                    <a:pt x="0" y="475"/>
                  </a:cubicBezTo>
                  <a:cubicBezTo>
                    <a:pt x="1813" y="475"/>
                    <a:pt x="1813" y="475"/>
                    <a:pt x="1813" y="475"/>
                  </a:cubicBezTo>
                  <a:cubicBezTo>
                    <a:pt x="1813" y="475"/>
                    <a:pt x="1813" y="475"/>
                    <a:pt x="1813" y="475"/>
                  </a:cubicBezTo>
                  <a:cubicBezTo>
                    <a:pt x="3626" y="475"/>
                    <a:pt x="3626" y="475"/>
                    <a:pt x="3626" y="475"/>
                  </a:cubicBezTo>
                  <a:cubicBezTo>
                    <a:pt x="3626" y="287"/>
                    <a:pt x="3626" y="287"/>
                    <a:pt x="3626" y="287"/>
                  </a:cubicBezTo>
                  <a:cubicBezTo>
                    <a:pt x="3620" y="106"/>
                    <a:pt x="3519" y="11"/>
                    <a:pt x="33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8" name="Google Shape;1668;p50"/>
            <p:cNvSpPr/>
            <p:nvPr/>
          </p:nvSpPr>
          <p:spPr>
            <a:xfrm>
              <a:off x="1390" y="2173"/>
              <a:ext cx="611" cy="27"/>
            </a:xfrm>
            <a:custGeom>
              <a:avLst/>
              <a:gdLst/>
              <a:ahLst/>
              <a:cxnLst/>
              <a:rect l="l" t="t" r="r" b="b"/>
              <a:pathLst>
                <a:path w="611" h="27" extrusionOk="0">
                  <a:moveTo>
                    <a:pt x="306" y="0"/>
                  </a:moveTo>
                  <a:lnTo>
                    <a:pt x="306" y="0"/>
                  </a:lnTo>
                  <a:lnTo>
                    <a:pt x="0" y="0"/>
                  </a:lnTo>
                  <a:lnTo>
                    <a:pt x="0" y="27"/>
                  </a:lnTo>
                  <a:lnTo>
                    <a:pt x="306" y="27"/>
                  </a:lnTo>
                  <a:lnTo>
                    <a:pt x="306" y="27"/>
                  </a:lnTo>
                  <a:lnTo>
                    <a:pt x="611" y="27"/>
                  </a:lnTo>
                  <a:lnTo>
                    <a:pt x="611" y="0"/>
                  </a:lnTo>
                  <a:lnTo>
                    <a:pt x="30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9" name="Google Shape;1669;p50"/>
            <p:cNvSpPr/>
            <p:nvPr/>
          </p:nvSpPr>
          <p:spPr>
            <a:xfrm>
              <a:off x="1312" y="2564"/>
              <a:ext cx="776" cy="14"/>
            </a:xfrm>
            <a:custGeom>
              <a:avLst/>
              <a:gdLst/>
              <a:ahLst/>
              <a:cxnLst/>
              <a:rect l="l" t="t" r="r" b="b"/>
              <a:pathLst>
                <a:path w="2984" h="53" extrusionOk="0">
                  <a:moveTo>
                    <a:pt x="2980" y="53"/>
                  </a:moveTo>
                  <a:cubicBezTo>
                    <a:pt x="4" y="53"/>
                    <a:pt x="4" y="53"/>
                    <a:pt x="4" y="53"/>
                  </a:cubicBezTo>
                  <a:cubicBezTo>
                    <a:pt x="1" y="53"/>
                    <a:pt x="0" y="52"/>
                    <a:pt x="0" y="50"/>
                  </a:cubicBezTo>
                  <a:cubicBezTo>
                    <a:pt x="0" y="4"/>
                    <a:pt x="0" y="4"/>
                    <a:pt x="0" y="4"/>
                  </a:cubicBezTo>
                  <a:cubicBezTo>
                    <a:pt x="0" y="2"/>
                    <a:pt x="1" y="0"/>
                    <a:pt x="4" y="0"/>
                  </a:cubicBezTo>
                  <a:cubicBezTo>
                    <a:pt x="2980" y="0"/>
                    <a:pt x="2980" y="0"/>
                    <a:pt x="2980" y="0"/>
                  </a:cubicBezTo>
                  <a:cubicBezTo>
                    <a:pt x="2982" y="0"/>
                    <a:pt x="2984" y="2"/>
                    <a:pt x="2984" y="4"/>
                  </a:cubicBezTo>
                  <a:cubicBezTo>
                    <a:pt x="2984" y="50"/>
                    <a:pt x="2984" y="50"/>
                    <a:pt x="2984" y="50"/>
                  </a:cubicBezTo>
                  <a:cubicBezTo>
                    <a:pt x="2984" y="52"/>
                    <a:pt x="2982" y="53"/>
                    <a:pt x="2980" y="5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0" name="Google Shape;1670;p50"/>
            <p:cNvSpPr/>
            <p:nvPr/>
          </p:nvSpPr>
          <p:spPr>
            <a:xfrm>
              <a:off x="546" y="1062"/>
              <a:ext cx="24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1" name="Google Shape;1671;p50"/>
            <p:cNvSpPr/>
            <p:nvPr/>
          </p:nvSpPr>
          <p:spPr>
            <a:xfrm>
              <a:off x="546" y="1278"/>
              <a:ext cx="2335" cy="58"/>
            </a:xfrm>
            <a:custGeom>
              <a:avLst/>
              <a:gdLst/>
              <a:ahLst/>
              <a:cxnLst/>
              <a:rect l="l" t="t" r="r" b="b"/>
              <a:pathLst>
                <a:path w="2335" h="58" extrusionOk="0">
                  <a:moveTo>
                    <a:pt x="2301" y="58"/>
                  </a:moveTo>
                  <a:lnTo>
                    <a:pt x="34" y="58"/>
                  </a:lnTo>
                  <a:lnTo>
                    <a:pt x="0" y="0"/>
                  </a:lnTo>
                  <a:lnTo>
                    <a:pt x="2335" y="0"/>
                  </a:lnTo>
                  <a:lnTo>
                    <a:pt x="2301" y="58"/>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2526-4620-E74D-81B9-1DE69BF1B52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3B0C5A7-1428-26D5-E7D2-D1BF59D670E8}"/>
              </a:ext>
            </a:extLst>
          </p:cNvPr>
          <p:cNvSpPr txBox="1">
            <a:spLocks/>
          </p:cNvSpPr>
          <p:nvPr/>
        </p:nvSpPr>
        <p:spPr>
          <a:xfrm>
            <a:off x="719999" y="-572700"/>
            <a:ext cx="81655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sp>
        <p:nvSpPr>
          <p:cNvPr id="2" name="Title 1">
            <a:extLst>
              <a:ext uri="{FF2B5EF4-FFF2-40B4-BE49-F238E27FC236}">
                <a16:creationId xmlns:a16="http://schemas.microsoft.com/office/drawing/2014/main" id="{0EAF7631-CDCA-6652-936D-1ED95CC41732}"/>
              </a:ext>
            </a:extLst>
          </p:cNvPr>
          <p:cNvSpPr>
            <a:spLocks noGrp="1"/>
          </p:cNvSpPr>
          <p:nvPr>
            <p:ph type="title"/>
          </p:nvPr>
        </p:nvSpPr>
        <p:spPr>
          <a:xfrm>
            <a:off x="719998" y="-715875"/>
            <a:ext cx="8046313" cy="572700"/>
          </a:xfrm>
        </p:spPr>
        <p:txBody>
          <a:bodyPr/>
          <a:lstStyle/>
          <a:p>
            <a:pPr algn="ctr"/>
            <a:r>
              <a:rPr lang="en-US" sz="3600" dirty="0"/>
              <a:t>New Vehicle Registration Analysis</a:t>
            </a:r>
          </a:p>
        </p:txBody>
      </p:sp>
      <p:pic>
        <p:nvPicPr>
          <p:cNvPr id="4" name="Picture 3" descr="A black car with a black background&#10;&#10;Description automatically generated">
            <a:extLst>
              <a:ext uri="{FF2B5EF4-FFF2-40B4-BE49-F238E27FC236}">
                <a16:creationId xmlns:a16="http://schemas.microsoft.com/office/drawing/2014/main" id="{357AA28D-1EBF-E3CE-45D3-BD0C9BB9058E}"/>
              </a:ext>
            </a:extLst>
          </p:cNvPr>
          <p:cNvPicPr>
            <a:picLocks noChangeAspect="1"/>
          </p:cNvPicPr>
          <p:nvPr/>
        </p:nvPicPr>
        <p:blipFill>
          <a:blip r:embed="rId3"/>
          <a:stretch>
            <a:fillRect/>
          </a:stretch>
        </p:blipFill>
        <p:spPr>
          <a:xfrm>
            <a:off x="-2559914" y="5143500"/>
            <a:ext cx="3035724" cy="1649215"/>
          </a:xfrm>
          <a:prstGeom prst="rect">
            <a:avLst/>
          </a:prstGeom>
          <a:scene3d>
            <a:camera prst="obliqueTopLeft"/>
            <a:lightRig rig="threePt" dir="t"/>
          </a:scene3d>
        </p:spPr>
      </p:pic>
      <p:sp>
        <p:nvSpPr>
          <p:cNvPr id="8" name="Title 1">
            <a:extLst>
              <a:ext uri="{FF2B5EF4-FFF2-40B4-BE49-F238E27FC236}">
                <a16:creationId xmlns:a16="http://schemas.microsoft.com/office/drawing/2014/main" id="{C358FAD8-C196-FF16-7103-5929FBF61C6E}"/>
              </a:ext>
            </a:extLst>
          </p:cNvPr>
          <p:cNvSpPr txBox="1">
            <a:spLocks/>
          </p:cNvSpPr>
          <p:nvPr/>
        </p:nvSpPr>
        <p:spPr>
          <a:xfrm>
            <a:off x="719999" y="-715875"/>
            <a:ext cx="80463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ctr"/>
            <a:r>
              <a:rPr lang="en-US" sz="3600" dirty="0">
                <a:ln w="9525">
                  <a:solidFill>
                    <a:schemeClr val="accent1"/>
                  </a:solidFill>
                </a:ln>
                <a:noFill/>
              </a:rPr>
              <a:t>New Vehicle Registration Analysis</a:t>
            </a:r>
          </a:p>
        </p:txBody>
      </p:sp>
      <p:pic>
        <p:nvPicPr>
          <p:cNvPr id="3" name="Picture 2" descr="A group of cars in a row&#10;&#10;Description automatically generated">
            <a:extLst>
              <a:ext uri="{FF2B5EF4-FFF2-40B4-BE49-F238E27FC236}">
                <a16:creationId xmlns:a16="http://schemas.microsoft.com/office/drawing/2014/main" id="{80A95142-5584-1C48-6BFA-A093EE737F05}"/>
              </a:ext>
            </a:extLst>
          </p:cNvPr>
          <p:cNvPicPr>
            <a:picLocks noChangeAspect="1"/>
          </p:cNvPicPr>
          <p:nvPr/>
        </p:nvPicPr>
        <p:blipFill>
          <a:blip r:embed="rId4"/>
          <a:stretch>
            <a:fillRect/>
          </a:stretch>
        </p:blipFill>
        <p:spPr>
          <a:xfrm>
            <a:off x="3796746" y="118605"/>
            <a:ext cx="7772400" cy="3691890"/>
          </a:xfrm>
          <a:prstGeom prst="rect">
            <a:avLst/>
          </a:prstGeom>
        </p:spPr>
      </p:pic>
      <p:sp>
        <p:nvSpPr>
          <p:cNvPr id="6" name="Google Shape;1325;p40">
            <a:extLst>
              <a:ext uri="{FF2B5EF4-FFF2-40B4-BE49-F238E27FC236}">
                <a16:creationId xmlns:a16="http://schemas.microsoft.com/office/drawing/2014/main" id="{FD11789C-CD0D-3677-D1AD-976D32E78B8E}"/>
              </a:ext>
            </a:extLst>
          </p:cNvPr>
          <p:cNvSpPr txBox="1">
            <a:spLocks/>
          </p:cNvSpPr>
          <p:nvPr/>
        </p:nvSpPr>
        <p:spPr>
          <a:xfrm>
            <a:off x="1281619" y="1962621"/>
            <a:ext cx="2515127" cy="10945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l"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r>
              <a:rPr lang="en" sz="3600" dirty="0"/>
              <a:t>3,151,573</a:t>
            </a:r>
          </a:p>
        </p:txBody>
      </p:sp>
      <p:sp>
        <p:nvSpPr>
          <p:cNvPr id="7" name="Google Shape;1326;p40">
            <a:extLst>
              <a:ext uri="{FF2B5EF4-FFF2-40B4-BE49-F238E27FC236}">
                <a16:creationId xmlns:a16="http://schemas.microsoft.com/office/drawing/2014/main" id="{C9C7B860-BB79-B63E-85D3-59C65446D124}"/>
              </a:ext>
            </a:extLst>
          </p:cNvPr>
          <p:cNvSpPr txBox="1">
            <a:spLocks/>
          </p:cNvSpPr>
          <p:nvPr/>
        </p:nvSpPr>
        <p:spPr>
          <a:xfrm>
            <a:off x="460128" y="2959650"/>
            <a:ext cx="4443300" cy="4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New vehicles were registered in Canada in 2023</a:t>
            </a:r>
          </a:p>
        </p:txBody>
      </p:sp>
      <p:pic>
        <p:nvPicPr>
          <p:cNvPr id="10" name="Picture 9" descr="A graph showing the growth of the year&#10;&#10;Description automatically generated">
            <a:extLst>
              <a:ext uri="{FF2B5EF4-FFF2-40B4-BE49-F238E27FC236}">
                <a16:creationId xmlns:a16="http://schemas.microsoft.com/office/drawing/2014/main" id="{1A284A30-D691-08AA-D415-2AC45EA91544}"/>
              </a:ext>
            </a:extLst>
          </p:cNvPr>
          <p:cNvPicPr>
            <a:picLocks noChangeAspect="1"/>
          </p:cNvPicPr>
          <p:nvPr/>
        </p:nvPicPr>
        <p:blipFill>
          <a:blip r:embed="rId5"/>
          <a:stretch>
            <a:fillRect/>
          </a:stretch>
        </p:blipFill>
        <p:spPr>
          <a:xfrm>
            <a:off x="9501019" y="965918"/>
            <a:ext cx="7336655" cy="2971549"/>
          </a:xfrm>
          <a:prstGeom prst="rect">
            <a:avLst/>
          </a:prstGeom>
        </p:spPr>
      </p:pic>
      <p:sp>
        <p:nvSpPr>
          <p:cNvPr id="11" name="Google Shape;1326;p40">
            <a:extLst>
              <a:ext uri="{FF2B5EF4-FFF2-40B4-BE49-F238E27FC236}">
                <a16:creationId xmlns:a16="http://schemas.microsoft.com/office/drawing/2014/main" id="{288AC8C3-307E-6BA4-433A-09B53A5B8934}"/>
              </a:ext>
            </a:extLst>
          </p:cNvPr>
          <p:cNvSpPr txBox="1">
            <a:spLocks/>
          </p:cNvSpPr>
          <p:nvPr/>
        </p:nvSpPr>
        <p:spPr>
          <a:xfrm>
            <a:off x="-4634333" y="344533"/>
            <a:ext cx="4443300" cy="4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Total Vehicle Registration By Year </a:t>
            </a:r>
          </a:p>
        </p:txBody>
      </p:sp>
    </p:spTree>
    <p:extLst>
      <p:ext uri="{BB962C8B-B14F-4D97-AF65-F5344CB8AC3E}">
        <p14:creationId xmlns:p14="http://schemas.microsoft.com/office/powerpoint/2010/main" val="2844559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4">
          <a:extLst>
            <a:ext uri="{FF2B5EF4-FFF2-40B4-BE49-F238E27FC236}">
              <a16:creationId xmlns:a16="http://schemas.microsoft.com/office/drawing/2014/main" id="{40E8471F-266B-ABD0-F656-8611F802C94F}"/>
            </a:ext>
          </a:extLst>
        </p:cNvPr>
        <p:cNvGrpSpPr/>
        <p:nvPr/>
      </p:nvGrpSpPr>
      <p:grpSpPr>
        <a:xfrm>
          <a:off x="0" y="0"/>
          <a:ext cx="0" cy="0"/>
          <a:chOff x="0" y="0"/>
          <a:chExt cx="0" cy="0"/>
        </a:xfrm>
      </p:grpSpPr>
      <p:pic>
        <p:nvPicPr>
          <p:cNvPr id="3" name="Picture 2" descr="A graph showing the growth of the year&#10;&#10;Description automatically generated">
            <a:extLst>
              <a:ext uri="{FF2B5EF4-FFF2-40B4-BE49-F238E27FC236}">
                <a16:creationId xmlns:a16="http://schemas.microsoft.com/office/drawing/2014/main" id="{7DC7598E-4B50-B130-5431-FE3E82A23265}"/>
              </a:ext>
            </a:extLst>
          </p:cNvPr>
          <p:cNvPicPr>
            <a:picLocks noChangeAspect="1"/>
          </p:cNvPicPr>
          <p:nvPr/>
        </p:nvPicPr>
        <p:blipFill>
          <a:blip r:embed="rId3"/>
          <a:stretch>
            <a:fillRect/>
          </a:stretch>
        </p:blipFill>
        <p:spPr>
          <a:xfrm>
            <a:off x="903672" y="982458"/>
            <a:ext cx="7336655" cy="2971549"/>
          </a:xfrm>
          <a:prstGeom prst="rect">
            <a:avLst/>
          </a:prstGeom>
        </p:spPr>
      </p:pic>
      <p:sp>
        <p:nvSpPr>
          <p:cNvPr id="7" name="Google Shape;1326;p40">
            <a:extLst>
              <a:ext uri="{FF2B5EF4-FFF2-40B4-BE49-F238E27FC236}">
                <a16:creationId xmlns:a16="http://schemas.microsoft.com/office/drawing/2014/main" id="{0E6375FF-7C46-D901-4AEB-5D3CA823394E}"/>
              </a:ext>
            </a:extLst>
          </p:cNvPr>
          <p:cNvSpPr txBox="1">
            <a:spLocks/>
          </p:cNvSpPr>
          <p:nvPr/>
        </p:nvSpPr>
        <p:spPr>
          <a:xfrm>
            <a:off x="235841" y="354472"/>
            <a:ext cx="4443300" cy="4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dirty="0"/>
              <a:t>Total Vehicle Registration By Year </a:t>
            </a:r>
          </a:p>
        </p:txBody>
      </p:sp>
    </p:spTree>
    <p:extLst>
      <p:ext uri="{BB962C8B-B14F-4D97-AF65-F5344CB8AC3E}">
        <p14:creationId xmlns:p14="http://schemas.microsoft.com/office/powerpoint/2010/main" val="42210821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828" name="Google Shape;1828;p52"/>
          <p:cNvSpPr txBox="1">
            <a:spLocks noGrp="1"/>
          </p:cNvSpPr>
          <p:nvPr>
            <p:ph type="body" idx="1"/>
          </p:nvPr>
        </p:nvSpPr>
        <p:spPr>
          <a:xfrm>
            <a:off x="720000" y="1152475"/>
            <a:ext cx="6848773" cy="2094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To help prepare automobile sellers based on popularity and seasonal trends.</a:t>
            </a:r>
            <a:endParaRPr lang="en-US" sz="1400" b="1" dirty="0"/>
          </a:p>
          <a:p>
            <a:pPr marL="457200" lvl="0" indent="-304800" algn="l" rtl="0">
              <a:spcBef>
                <a:spcPts val="1000"/>
              </a:spcBef>
              <a:spcAft>
                <a:spcPts val="0"/>
              </a:spcAft>
              <a:buClr>
                <a:schemeClr val="dk1"/>
              </a:buClr>
              <a:buSzPts val="1200"/>
              <a:buFont typeface="Nunito"/>
              <a:buChar char="●"/>
            </a:pPr>
            <a:r>
              <a:rPr lang="en-US" dirty="0"/>
              <a:t>Identify what time of the year vehicles purchased the most</a:t>
            </a:r>
          </a:p>
          <a:p>
            <a:pPr marL="457200" lvl="0" indent="-304800" algn="l" rtl="0">
              <a:spcBef>
                <a:spcPts val="1000"/>
              </a:spcBef>
              <a:spcAft>
                <a:spcPts val="0"/>
              </a:spcAft>
              <a:buClr>
                <a:schemeClr val="dk1"/>
              </a:buClr>
              <a:buSzPts val="1200"/>
              <a:buFont typeface="Nunito"/>
              <a:buChar char="●"/>
            </a:pPr>
            <a:r>
              <a:rPr lang="en-US" dirty="0"/>
              <a:t>Identify the distribution of vehicle registration based on provinces</a:t>
            </a:r>
          </a:p>
          <a:p>
            <a:pPr marL="457200" lvl="0" indent="-304800" algn="l" rtl="0">
              <a:spcBef>
                <a:spcPts val="1000"/>
              </a:spcBef>
              <a:spcAft>
                <a:spcPts val="0"/>
              </a:spcAft>
              <a:buClr>
                <a:schemeClr val="dk1"/>
              </a:buClr>
              <a:buSzPts val="1200"/>
              <a:buFont typeface="Nunito"/>
              <a:buChar char="●"/>
            </a:pPr>
            <a:r>
              <a:rPr lang="en-US" dirty="0"/>
              <a:t>Identify which vehicle types have sold the most, and which types’ popularity is rising/falling</a:t>
            </a:r>
          </a:p>
          <a:p>
            <a:pPr marL="457200" lvl="0" indent="-304800" algn="l" rtl="0">
              <a:spcBef>
                <a:spcPts val="1000"/>
              </a:spcBef>
              <a:spcAft>
                <a:spcPts val="0"/>
              </a:spcAft>
              <a:buClr>
                <a:schemeClr val="dk1"/>
              </a:buClr>
              <a:buSzPts val="1200"/>
              <a:buFont typeface="Nunito"/>
              <a:buChar char="●"/>
            </a:pPr>
            <a:r>
              <a:rPr lang="en-US" dirty="0"/>
              <a:t>Identify which fuel type vehicles have sold the most, and which types’ popularity is rising/falling</a:t>
            </a:r>
          </a:p>
          <a:p>
            <a:pPr marL="457200" lvl="0" indent="-304800" algn="l" rtl="0">
              <a:spcBef>
                <a:spcPts val="1000"/>
              </a:spcBef>
              <a:spcAft>
                <a:spcPts val="0"/>
              </a:spcAft>
              <a:buClr>
                <a:schemeClr val="dk1"/>
              </a:buClr>
              <a:buSzPts val="1200"/>
              <a:buFont typeface="Nunito"/>
              <a:buChar char="●"/>
            </a:pPr>
            <a:r>
              <a:rPr lang="en-US" dirty="0"/>
              <a:t>Forecast the total number of electric type vehicle registration in the next seven seven years</a:t>
            </a:r>
          </a:p>
          <a:p>
            <a:pPr marL="457200" lvl="0" indent="-304800" algn="l" rtl="0">
              <a:spcBef>
                <a:spcPts val="1000"/>
              </a:spcBef>
              <a:spcAft>
                <a:spcPts val="0"/>
              </a:spcAft>
              <a:buClr>
                <a:schemeClr val="dk1"/>
              </a:buClr>
              <a:buSzPts val="1200"/>
              <a:buFont typeface="Nunito"/>
              <a:buChar char="●"/>
            </a:pPr>
            <a:endParaRPr lang="en-US" dirty="0"/>
          </a:p>
        </p:txBody>
      </p:sp>
      <p:grpSp>
        <p:nvGrpSpPr>
          <p:cNvPr id="1877" name="Google Shape;1678;p51">
            <a:extLst>
              <a:ext uri="{FF2B5EF4-FFF2-40B4-BE49-F238E27FC236}">
                <a16:creationId xmlns:a16="http://schemas.microsoft.com/office/drawing/2014/main" id="{ECBA5DAF-9A99-58A4-C26C-BE4A1179377C}"/>
              </a:ext>
            </a:extLst>
          </p:cNvPr>
          <p:cNvGrpSpPr/>
          <p:nvPr/>
        </p:nvGrpSpPr>
        <p:grpSpPr>
          <a:xfrm>
            <a:off x="4712265" y="3785283"/>
            <a:ext cx="1769535" cy="823185"/>
            <a:chOff x="3602038" y="384175"/>
            <a:chExt cx="3146400" cy="1463700"/>
          </a:xfrm>
        </p:grpSpPr>
        <p:sp>
          <p:nvSpPr>
            <p:cNvPr id="1878" name="Google Shape;1679;p51">
              <a:extLst>
                <a:ext uri="{FF2B5EF4-FFF2-40B4-BE49-F238E27FC236}">
                  <a16:creationId xmlns:a16="http://schemas.microsoft.com/office/drawing/2014/main" id="{A4EDA40B-5C4D-BE81-C0B8-47F8F80514E8}"/>
                </a:ext>
              </a:extLst>
            </p:cNvPr>
            <p:cNvSpPr/>
            <p:nvPr/>
          </p:nvSpPr>
          <p:spPr>
            <a:xfrm>
              <a:off x="3602038" y="384175"/>
              <a:ext cx="3146400" cy="1463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79" name="Google Shape;1680;p51">
              <a:extLst>
                <a:ext uri="{FF2B5EF4-FFF2-40B4-BE49-F238E27FC236}">
                  <a16:creationId xmlns:a16="http://schemas.microsoft.com/office/drawing/2014/main" id="{E2BCFD34-9C16-7403-9ACD-EEDC100CD009}"/>
                </a:ext>
              </a:extLst>
            </p:cNvPr>
            <p:cNvSpPr/>
            <p:nvPr/>
          </p:nvSpPr>
          <p:spPr>
            <a:xfrm>
              <a:off x="5049838" y="512763"/>
              <a:ext cx="1569900" cy="12066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0" name="Google Shape;1681;p51">
              <a:extLst>
                <a:ext uri="{FF2B5EF4-FFF2-40B4-BE49-F238E27FC236}">
                  <a16:creationId xmlns:a16="http://schemas.microsoft.com/office/drawing/2014/main" id="{FA54635B-A6FD-DD78-A98A-4BE3CBFF79F1}"/>
                </a:ext>
              </a:extLst>
            </p:cNvPr>
            <p:cNvSpPr/>
            <p:nvPr/>
          </p:nvSpPr>
          <p:spPr>
            <a:xfrm>
              <a:off x="3730625" y="512763"/>
              <a:ext cx="1206600" cy="12066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1" name="Google Shape;1682;p51">
              <a:extLst>
                <a:ext uri="{FF2B5EF4-FFF2-40B4-BE49-F238E27FC236}">
                  <a16:creationId xmlns:a16="http://schemas.microsoft.com/office/drawing/2014/main" id="{A10B0A84-0AB3-2AA1-6DED-B983518399D5}"/>
                </a:ext>
              </a:extLst>
            </p:cNvPr>
            <p:cNvSpPr/>
            <p:nvPr/>
          </p:nvSpPr>
          <p:spPr>
            <a:xfrm>
              <a:off x="3730625" y="857250"/>
              <a:ext cx="1206600" cy="69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2" name="Google Shape;1683;p51">
              <a:extLst>
                <a:ext uri="{FF2B5EF4-FFF2-40B4-BE49-F238E27FC236}">
                  <a16:creationId xmlns:a16="http://schemas.microsoft.com/office/drawing/2014/main" id="{78632060-9729-F79A-D96E-42D1C069C580}"/>
                </a:ext>
              </a:extLst>
            </p:cNvPr>
            <p:cNvSpPr/>
            <p:nvPr/>
          </p:nvSpPr>
          <p:spPr>
            <a:xfrm>
              <a:off x="3730625" y="1344613"/>
              <a:ext cx="1206600" cy="69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3" name="Google Shape;1684;p51">
              <a:extLst>
                <a:ext uri="{FF2B5EF4-FFF2-40B4-BE49-F238E27FC236}">
                  <a16:creationId xmlns:a16="http://schemas.microsoft.com/office/drawing/2014/main" id="{5E3911C6-932B-C711-FC37-855221B382C4}"/>
                </a:ext>
              </a:extLst>
            </p:cNvPr>
            <p:cNvSpPr/>
            <p:nvPr/>
          </p:nvSpPr>
          <p:spPr>
            <a:xfrm>
              <a:off x="3840163" y="630238"/>
              <a:ext cx="201600" cy="227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4" name="Google Shape;1685;p51">
              <a:extLst>
                <a:ext uri="{FF2B5EF4-FFF2-40B4-BE49-F238E27FC236}">
                  <a16:creationId xmlns:a16="http://schemas.microsoft.com/office/drawing/2014/main" id="{E615E3FB-47CD-E970-5F92-63220F4C3CB1}"/>
                </a:ext>
              </a:extLst>
            </p:cNvPr>
            <p:cNvSpPr/>
            <p:nvPr/>
          </p:nvSpPr>
          <p:spPr>
            <a:xfrm>
              <a:off x="3825876" y="593725"/>
              <a:ext cx="227100" cy="3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5" name="Google Shape;1686;p51">
              <a:extLst>
                <a:ext uri="{FF2B5EF4-FFF2-40B4-BE49-F238E27FC236}">
                  <a16:creationId xmlns:a16="http://schemas.microsoft.com/office/drawing/2014/main" id="{3B0ADED7-1D3E-EC07-0C22-F014EC019B66}"/>
                </a:ext>
              </a:extLst>
            </p:cNvPr>
            <p:cNvSpPr/>
            <p:nvPr/>
          </p:nvSpPr>
          <p:spPr>
            <a:xfrm>
              <a:off x="4121151" y="703263"/>
              <a:ext cx="201600" cy="153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6" name="Google Shape;1687;p51">
              <a:extLst>
                <a:ext uri="{FF2B5EF4-FFF2-40B4-BE49-F238E27FC236}">
                  <a16:creationId xmlns:a16="http://schemas.microsoft.com/office/drawing/2014/main" id="{825CFABA-0E67-5588-1282-E79F519D2F7D}"/>
                </a:ext>
              </a:extLst>
            </p:cNvPr>
            <p:cNvSpPr/>
            <p:nvPr/>
          </p:nvSpPr>
          <p:spPr>
            <a:xfrm>
              <a:off x="4106863" y="677863"/>
              <a:ext cx="227100" cy="255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7" name="Google Shape;1688;p51">
              <a:extLst>
                <a:ext uri="{FF2B5EF4-FFF2-40B4-BE49-F238E27FC236}">
                  <a16:creationId xmlns:a16="http://schemas.microsoft.com/office/drawing/2014/main" id="{9ADCE4CC-E20C-FC4B-2EF9-3684CFF44D36}"/>
                </a:ext>
              </a:extLst>
            </p:cNvPr>
            <p:cNvSpPr/>
            <p:nvPr/>
          </p:nvSpPr>
          <p:spPr>
            <a:xfrm>
              <a:off x="4464051" y="673100"/>
              <a:ext cx="295200" cy="184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8" name="Google Shape;1689;p51">
              <a:extLst>
                <a:ext uri="{FF2B5EF4-FFF2-40B4-BE49-F238E27FC236}">
                  <a16:creationId xmlns:a16="http://schemas.microsoft.com/office/drawing/2014/main" id="{A4C9BE06-CA4F-FB75-585F-6E2A50AE4FD3}"/>
                </a:ext>
              </a:extLst>
            </p:cNvPr>
            <p:cNvSpPr/>
            <p:nvPr/>
          </p:nvSpPr>
          <p:spPr>
            <a:xfrm>
              <a:off x="4443413" y="641350"/>
              <a:ext cx="331800" cy="31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89" name="Google Shape;1690;p51">
              <a:extLst>
                <a:ext uri="{FF2B5EF4-FFF2-40B4-BE49-F238E27FC236}">
                  <a16:creationId xmlns:a16="http://schemas.microsoft.com/office/drawing/2014/main" id="{42C959E7-A97F-D762-21F1-9B7B6F1FE5D6}"/>
                </a:ext>
              </a:extLst>
            </p:cNvPr>
            <p:cNvSpPr/>
            <p:nvPr/>
          </p:nvSpPr>
          <p:spPr>
            <a:xfrm>
              <a:off x="4560888" y="1117600"/>
              <a:ext cx="201600" cy="227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0" name="Google Shape;1691;p51">
              <a:extLst>
                <a:ext uri="{FF2B5EF4-FFF2-40B4-BE49-F238E27FC236}">
                  <a16:creationId xmlns:a16="http://schemas.microsoft.com/office/drawing/2014/main" id="{FAB28E38-4CA3-346A-7D2E-D475F4730078}"/>
                </a:ext>
              </a:extLst>
            </p:cNvPr>
            <p:cNvSpPr/>
            <p:nvPr/>
          </p:nvSpPr>
          <p:spPr>
            <a:xfrm>
              <a:off x="4549776" y="1081088"/>
              <a:ext cx="225300" cy="3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1" name="Google Shape;1692;p51">
              <a:extLst>
                <a:ext uri="{FF2B5EF4-FFF2-40B4-BE49-F238E27FC236}">
                  <a16:creationId xmlns:a16="http://schemas.microsoft.com/office/drawing/2014/main" id="{C3A891DA-B6DE-C8A5-75A3-25712115B18E}"/>
                </a:ext>
              </a:extLst>
            </p:cNvPr>
            <p:cNvSpPr/>
            <p:nvPr/>
          </p:nvSpPr>
          <p:spPr>
            <a:xfrm>
              <a:off x="4279901" y="1190625"/>
              <a:ext cx="200100" cy="153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2" name="Google Shape;1693;p51">
              <a:extLst>
                <a:ext uri="{FF2B5EF4-FFF2-40B4-BE49-F238E27FC236}">
                  <a16:creationId xmlns:a16="http://schemas.microsoft.com/office/drawing/2014/main" id="{6AF9FB5F-8644-4600-E604-99F646EB4C7C}"/>
                </a:ext>
              </a:extLst>
            </p:cNvPr>
            <p:cNvSpPr/>
            <p:nvPr/>
          </p:nvSpPr>
          <p:spPr>
            <a:xfrm>
              <a:off x="4268788" y="1165225"/>
              <a:ext cx="227100" cy="255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3" name="Google Shape;1694;p51">
              <a:extLst>
                <a:ext uri="{FF2B5EF4-FFF2-40B4-BE49-F238E27FC236}">
                  <a16:creationId xmlns:a16="http://schemas.microsoft.com/office/drawing/2014/main" id="{3CF083FC-6E95-1529-BE68-778690A93F07}"/>
                </a:ext>
              </a:extLst>
            </p:cNvPr>
            <p:cNvSpPr/>
            <p:nvPr/>
          </p:nvSpPr>
          <p:spPr>
            <a:xfrm>
              <a:off x="3843338" y="1160463"/>
              <a:ext cx="293700" cy="184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4" name="Google Shape;1695;p51">
              <a:extLst>
                <a:ext uri="{FF2B5EF4-FFF2-40B4-BE49-F238E27FC236}">
                  <a16:creationId xmlns:a16="http://schemas.microsoft.com/office/drawing/2014/main" id="{2BCFE296-EAD7-1879-49EB-BC117CA554FA}"/>
                </a:ext>
              </a:extLst>
            </p:cNvPr>
            <p:cNvSpPr/>
            <p:nvPr/>
          </p:nvSpPr>
          <p:spPr>
            <a:xfrm>
              <a:off x="3825876" y="1128713"/>
              <a:ext cx="331800" cy="3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5" name="Google Shape;1696;p51">
              <a:extLst>
                <a:ext uri="{FF2B5EF4-FFF2-40B4-BE49-F238E27FC236}">
                  <a16:creationId xmlns:a16="http://schemas.microsoft.com/office/drawing/2014/main" id="{67E18836-F6EB-2069-4F68-2D27C7C84D8E}"/>
                </a:ext>
              </a:extLst>
            </p:cNvPr>
            <p:cNvSpPr/>
            <p:nvPr/>
          </p:nvSpPr>
          <p:spPr>
            <a:xfrm>
              <a:off x="3990976" y="1520825"/>
              <a:ext cx="546000" cy="19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6" name="Google Shape;1697;p51">
              <a:extLst>
                <a:ext uri="{FF2B5EF4-FFF2-40B4-BE49-F238E27FC236}">
                  <a16:creationId xmlns:a16="http://schemas.microsoft.com/office/drawing/2014/main" id="{EC996FA6-ED70-CA61-A674-13F1F44B9DFE}"/>
                </a:ext>
              </a:extLst>
            </p:cNvPr>
            <p:cNvSpPr/>
            <p:nvPr/>
          </p:nvSpPr>
          <p:spPr>
            <a:xfrm>
              <a:off x="3960813" y="1487488"/>
              <a:ext cx="614400" cy="33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7" name="Google Shape;1698;p51">
              <a:extLst>
                <a:ext uri="{FF2B5EF4-FFF2-40B4-BE49-F238E27FC236}">
                  <a16:creationId xmlns:a16="http://schemas.microsoft.com/office/drawing/2014/main" id="{CA2B04BD-A572-F00D-F41A-243587D71C57}"/>
                </a:ext>
              </a:extLst>
            </p:cNvPr>
            <p:cNvSpPr/>
            <p:nvPr/>
          </p:nvSpPr>
          <p:spPr>
            <a:xfrm>
              <a:off x="5608638" y="633413"/>
              <a:ext cx="39688" cy="288925"/>
            </a:xfrm>
            <a:custGeom>
              <a:avLst/>
              <a:gdLst/>
              <a:ahLst/>
              <a:cxnLst/>
              <a:rect l="l" t="t" r="r" b="b"/>
              <a:pathLst>
                <a:path w="25" h="182" extrusionOk="0">
                  <a:moveTo>
                    <a:pt x="13" y="0"/>
                  </a:moveTo>
                  <a:lnTo>
                    <a:pt x="0" y="32"/>
                  </a:lnTo>
                  <a:lnTo>
                    <a:pt x="0" y="182"/>
                  </a:lnTo>
                  <a:lnTo>
                    <a:pt x="25" y="182"/>
                  </a:lnTo>
                  <a:lnTo>
                    <a:pt x="25" y="32"/>
                  </a:lnTo>
                  <a:lnTo>
                    <a:pt x="13"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8" name="Google Shape;1699;p51">
              <a:extLst>
                <a:ext uri="{FF2B5EF4-FFF2-40B4-BE49-F238E27FC236}">
                  <a16:creationId xmlns:a16="http://schemas.microsoft.com/office/drawing/2014/main" id="{FF01CC91-EAFD-9182-8566-14AFE9087128}"/>
                </a:ext>
              </a:extLst>
            </p:cNvPr>
            <p:cNvSpPr/>
            <p:nvPr/>
          </p:nvSpPr>
          <p:spPr>
            <a:xfrm>
              <a:off x="5199063" y="676275"/>
              <a:ext cx="252412" cy="474662"/>
            </a:xfrm>
            <a:custGeom>
              <a:avLst/>
              <a:gdLst/>
              <a:ahLst/>
              <a:cxnLst/>
              <a:rect l="l" t="t" r="r" b="b"/>
              <a:pathLst>
                <a:path w="466" h="879" extrusionOk="0">
                  <a:moveTo>
                    <a:pt x="466" y="199"/>
                  </a:moveTo>
                  <a:cubicBezTo>
                    <a:pt x="346" y="0"/>
                    <a:pt x="346" y="0"/>
                    <a:pt x="346" y="0"/>
                  </a:cubicBezTo>
                  <a:cubicBezTo>
                    <a:pt x="332" y="0"/>
                    <a:pt x="332" y="0"/>
                    <a:pt x="332" y="0"/>
                  </a:cubicBezTo>
                  <a:cubicBezTo>
                    <a:pt x="336" y="173"/>
                    <a:pt x="336" y="173"/>
                    <a:pt x="336" y="173"/>
                  </a:cubicBezTo>
                  <a:cubicBezTo>
                    <a:pt x="337" y="230"/>
                    <a:pt x="292" y="277"/>
                    <a:pt x="235" y="278"/>
                  </a:cubicBezTo>
                  <a:cubicBezTo>
                    <a:pt x="178" y="280"/>
                    <a:pt x="131" y="234"/>
                    <a:pt x="129" y="177"/>
                  </a:cubicBezTo>
                  <a:cubicBezTo>
                    <a:pt x="126" y="4"/>
                    <a:pt x="126" y="4"/>
                    <a:pt x="126" y="4"/>
                  </a:cubicBezTo>
                  <a:cubicBezTo>
                    <a:pt x="112" y="4"/>
                    <a:pt x="112" y="4"/>
                    <a:pt x="112" y="4"/>
                  </a:cubicBezTo>
                  <a:cubicBezTo>
                    <a:pt x="0" y="209"/>
                    <a:pt x="0" y="209"/>
                    <a:pt x="0" y="209"/>
                  </a:cubicBezTo>
                  <a:cubicBezTo>
                    <a:pt x="121" y="409"/>
                    <a:pt x="121" y="409"/>
                    <a:pt x="121" y="409"/>
                  </a:cubicBezTo>
                  <a:cubicBezTo>
                    <a:pt x="167" y="408"/>
                    <a:pt x="167" y="408"/>
                    <a:pt x="167" y="408"/>
                  </a:cubicBezTo>
                  <a:cubicBezTo>
                    <a:pt x="167" y="879"/>
                    <a:pt x="167" y="879"/>
                    <a:pt x="167" y="879"/>
                  </a:cubicBezTo>
                  <a:cubicBezTo>
                    <a:pt x="299" y="879"/>
                    <a:pt x="299" y="879"/>
                    <a:pt x="299" y="879"/>
                  </a:cubicBezTo>
                  <a:cubicBezTo>
                    <a:pt x="299" y="405"/>
                    <a:pt x="299" y="405"/>
                    <a:pt x="299" y="405"/>
                  </a:cubicBezTo>
                  <a:cubicBezTo>
                    <a:pt x="354" y="404"/>
                    <a:pt x="354" y="404"/>
                    <a:pt x="354" y="404"/>
                  </a:cubicBezTo>
                  <a:lnTo>
                    <a:pt x="466" y="19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99" name="Google Shape;1700;p51">
              <a:extLst>
                <a:ext uri="{FF2B5EF4-FFF2-40B4-BE49-F238E27FC236}">
                  <a16:creationId xmlns:a16="http://schemas.microsoft.com/office/drawing/2014/main" id="{A882D1F5-2C30-07E6-70B6-926C0C5B8E99}"/>
                </a:ext>
              </a:extLst>
            </p:cNvPr>
            <p:cNvSpPr/>
            <p:nvPr/>
          </p:nvSpPr>
          <p:spPr>
            <a:xfrm>
              <a:off x="5586413" y="896938"/>
              <a:ext cx="85725" cy="254000"/>
            </a:xfrm>
            <a:custGeom>
              <a:avLst/>
              <a:gdLst/>
              <a:ahLst/>
              <a:cxnLst/>
              <a:rect l="l" t="t" r="r" b="b"/>
              <a:pathLst>
                <a:path w="159" h="469" extrusionOk="0">
                  <a:moveTo>
                    <a:pt x="147" y="469"/>
                  </a:moveTo>
                  <a:cubicBezTo>
                    <a:pt x="12" y="469"/>
                    <a:pt x="12" y="469"/>
                    <a:pt x="12" y="469"/>
                  </a:cubicBezTo>
                  <a:cubicBezTo>
                    <a:pt x="5" y="469"/>
                    <a:pt x="0" y="463"/>
                    <a:pt x="0" y="457"/>
                  </a:cubicBezTo>
                  <a:cubicBezTo>
                    <a:pt x="0" y="12"/>
                    <a:pt x="0" y="12"/>
                    <a:pt x="0" y="12"/>
                  </a:cubicBezTo>
                  <a:cubicBezTo>
                    <a:pt x="0" y="5"/>
                    <a:pt x="5" y="0"/>
                    <a:pt x="12" y="0"/>
                  </a:cubicBezTo>
                  <a:cubicBezTo>
                    <a:pt x="147" y="0"/>
                    <a:pt x="147" y="0"/>
                    <a:pt x="147" y="0"/>
                  </a:cubicBezTo>
                  <a:cubicBezTo>
                    <a:pt x="154" y="0"/>
                    <a:pt x="159" y="5"/>
                    <a:pt x="159" y="12"/>
                  </a:cubicBezTo>
                  <a:cubicBezTo>
                    <a:pt x="159" y="457"/>
                    <a:pt x="159" y="457"/>
                    <a:pt x="159" y="457"/>
                  </a:cubicBezTo>
                  <a:cubicBezTo>
                    <a:pt x="159" y="463"/>
                    <a:pt x="154" y="469"/>
                    <a:pt x="147" y="46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0" name="Google Shape;1701;p51">
              <a:extLst>
                <a:ext uri="{FF2B5EF4-FFF2-40B4-BE49-F238E27FC236}">
                  <a16:creationId xmlns:a16="http://schemas.microsoft.com/office/drawing/2014/main" id="{DBE05128-808A-1996-1C65-3EEA330954A2}"/>
                </a:ext>
              </a:extLst>
            </p:cNvPr>
            <p:cNvSpPr/>
            <p:nvPr/>
          </p:nvSpPr>
          <p:spPr>
            <a:xfrm>
              <a:off x="6065838" y="1212850"/>
              <a:ext cx="225300" cy="5064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1" name="Google Shape;1702;p51">
              <a:extLst>
                <a:ext uri="{FF2B5EF4-FFF2-40B4-BE49-F238E27FC236}">
                  <a16:creationId xmlns:a16="http://schemas.microsoft.com/office/drawing/2014/main" id="{AD3C8057-6905-0D7A-CC53-068F0F79C8AE}"/>
                </a:ext>
              </a:extLst>
            </p:cNvPr>
            <p:cNvSpPr/>
            <p:nvPr/>
          </p:nvSpPr>
          <p:spPr>
            <a:xfrm>
              <a:off x="6138863" y="1096963"/>
              <a:ext cx="81000" cy="63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2" name="Google Shape;1703;p51">
              <a:extLst>
                <a:ext uri="{FF2B5EF4-FFF2-40B4-BE49-F238E27FC236}">
                  <a16:creationId xmlns:a16="http://schemas.microsoft.com/office/drawing/2014/main" id="{C6C6D510-61E4-861D-AC60-BD9B37E02B30}"/>
                </a:ext>
              </a:extLst>
            </p:cNvPr>
            <p:cNvSpPr/>
            <p:nvPr/>
          </p:nvSpPr>
          <p:spPr>
            <a:xfrm>
              <a:off x="6065838" y="1382713"/>
              <a:ext cx="225300" cy="969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3" name="Google Shape;1704;p51">
              <a:extLst>
                <a:ext uri="{FF2B5EF4-FFF2-40B4-BE49-F238E27FC236}">
                  <a16:creationId xmlns:a16="http://schemas.microsoft.com/office/drawing/2014/main" id="{008E8652-E218-36F4-7014-8E9021C3DC96}"/>
                </a:ext>
              </a:extLst>
            </p:cNvPr>
            <p:cNvSpPr/>
            <p:nvPr/>
          </p:nvSpPr>
          <p:spPr>
            <a:xfrm>
              <a:off x="6065838" y="1160463"/>
              <a:ext cx="225425" cy="52388"/>
            </a:xfrm>
            <a:custGeom>
              <a:avLst/>
              <a:gdLst/>
              <a:ahLst/>
              <a:cxnLst/>
              <a:rect l="l" t="t" r="r" b="b"/>
              <a:pathLst>
                <a:path w="142" h="33" extrusionOk="0">
                  <a:moveTo>
                    <a:pt x="142" y="33"/>
                  </a:moveTo>
                  <a:lnTo>
                    <a:pt x="0" y="33"/>
                  </a:lnTo>
                  <a:lnTo>
                    <a:pt x="14" y="0"/>
                  </a:lnTo>
                  <a:lnTo>
                    <a:pt x="129" y="0"/>
                  </a:lnTo>
                  <a:lnTo>
                    <a:pt x="142" y="3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4" name="Google Shape;1705;p51">
              <a:extLst>
                <a:ext uri="{FF2B5EF4-FFF2-40B4-BE49-F238E27FC236}">
                  <a16:creationId xmlns:a16="http://schemas.microsoft.com/office/drawing/2014/main" id="{82C4FF75-2184-3EA2-D365-6DA086A44F7E}"/>
                </a:ext>
              </a:extLst>
            </p:cNvPr>
            <p:cNvSpPr/>
            <p:nvPr/>
          </p:nvSpPr>
          <p:spPr>
            <a:xfrm>
              <a:off x="5608638" y="965200"/>
              <a:ext cx="39600" cy="139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5" name="Google Shape;1706;p51">
              <a:extLst>
                <a:ext uri="{FF2B5EF4-FFF2-40B4-BE49-F238E27FC236}">
                  <a16:creationId xmlns:a16="http://schemas.microsoft.com/office/drawing/2014/main" id="{5C4969A4-5721-92AD-7BD6-3B55CF1AF751}"/>
                </a:ext>
              </a:extLst>
            </p:cNvPr>
            <p:cNvSpPr/>
            <p:nvPr/>
          </p:nvSpPr>
          <p:spPr>
            <a:xfrm>
              <a:off x="5253038" y="1368425"/>
              <a:ext cx="324000" cy="57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6" name="Google Shape;1707;p51">
              <a:extLst>
                <a:ext uri="{FF2B5EF4-FFF2-40B4-BE49-F238E27FC236}">
                  <a16:creationId xmlns:a16="http://schemas.microsoft.com/office/drawing/2014/main" id="{2BA6C446-0318-A4D8-1259-9284ABA02827}"/>
                </a:ext>
              </a:extLst>
            </p:cNvPr>
            <p:cNvSpPr/>
            <p:nvPr/>
          </p:nvSpPr>
          <p:spPr>
            <a:xfrm>
              <a:off x="5386388" y="1397000"/>
              <a:ext cx="57300" cy="189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7" name="Google Shape;1708;p51">
              <a:extLst>
                <a:ext uri="{FF2B5EF4-FFF2-40B4-BE49-F238E27FC236}">
                  <a16:creationId xmlns:a16="http://schemas.microsoft.com/office/drawing/2014/main" id="{514C2996-14A5-44E9-52B5-BFF6753CA277}"/>
                </a:ext>
              </a:extLst>
            </p:cNvPr>
            <p:cNvSpPr/>
            <p:nvPr/>
          </p:nvSpPr>
          <p:spPr>
            <a:xfrm>
              <a:off x="5557838" y="1374775"/>
              <a:ext cx="71400" cy="47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8" name="Google Shape;1709;p51">
              <a:extLst>
                <a:ext uri="{FF2B5EF4-FFF2-40B4-BE49-F238E27FC236}">
                  <a16:creationId xmlns:a16="http://schemas.microsoft.com/office/drawing/2014/main" id="{32550B66-5477-F311-426B-A8E34EA1EEAD}"/>
                </a:ext>
              </a:extLst>
            </p:cNvPr>
            <p:cNvSpPr/>
            <p:nvPr/>
          </p:nvSpPr>
          <p:spPr>
            <a:xfrm>
              <a:off x="5205413" y="1374775"/>
              <a:ext cx="71400" cy="47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09" name="Google Shape;1710;p51">
              <a:extLst>
                <a:ext uri="{FF2B5EF4-FFF2-40B4-BE49-F238E27FC236}">
                  <a16:creationId xmlns:a16="http://schemas.microsoft.com/office/drawing/2014/main" id="{A53B0415-3792-A2ED-F4EC-624BD8EF7A54}"/>
                </a:ext>
              </a:extLst>
            </p:cNvPr>
            <p:cNvSpPr/>
            <p:nvPr/>
          </p:nvSpPr>
          <p:spPr>
            <a:xfrm>
              <a:off x="6015038" y="744538"/>
              <a:ext cx="324000" cy="57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0" name="Google Shape;1711;p51">
              <a:extLst>
                <a:ext uri="{FF2B5EF4-FFF2-40B4-BE49-F238E27FC236}">
                  <a16:creationId xmlns:a16="http://schemas.microsoft.com/office/drawing/2014/main" id="{D4308844-BED3-72F8-8B28-3DCD1B507B01}"/>
                </a:ext>
              </a:extLst>
            </p:cNvPr>
            <p:cNvSpPr/>
            <p:nvPr/>
          </p:nvSpPr>
          <p:spPr>
            <a:xfrm>
              <a:off x="6148388" y="773113"/>
              <a:ext cx="57300" cy="189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1" name="Google Shape;1712;p51">
              <a:extLst>
                <a:ext uri="{FF2B5EF4-FFF2-40B4-BE49-F238E27FC236}">
                  <a16:creationId xmlns:a16="http://schemas.microsoft.com/office/drawing/2014/main" id="{BA5EA8CC-5A85-15B3-BF2E-D5EAB7AEF580}"/>
                </a:ext>
              </a:extLst>
            </p:cNvPr>
            <p:cNvSpPr/>
            <p:nvPr/>
          </p:nvSpPr>
          <p:spPr>
            <a:xfrm>
              <a:off x="6319838" y="752475"/>
              <a:ext cx="71400" cy="45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2" name="Google Shape;1713;p51">
              <a:extLst>
                <a:ext uri="{FF2B5EF4-FFF2-40B4-BE49-F238E27FC236}">
                  <a16:creationId xmlns:a16="http://schemas.microsoft.com/office/drawing/2014/main" id="{307B8D7F-FC73-06DB-E02C-38FF3CBD260F}"/>
                </a:ext>
              </a:extLst>
            </p:cNvPr>
            <p:cNvSpPr/>
            <p:nvPr/>
          </p:nvSpPr>
          <p:spPr>
            <a:xfrm>
              <a:off x="5967413" y="752475"/>
              <a:ext cx="71400" cy="45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913" name="Google Shape;1714;p51">
            <a:extLst>
              <a:ext uri="{FF2B5EF4-FFF2-40B4-BE49-F238E27FC236}">
                <a16:creationId xmlns:a16="http://schemas.microsoft.com/office/drawing/2014/main" id="{BDC729BC-30B6-596F-A2CB-882189AAB3DC}"/>
              </a:ext>
            </a:extLst>
          </p:cNvPr>
          <p:cNvGrpSpPr/>
          <p:nvPr/>
        </p:nvGrpSpPr>
        <p:grpSpPr>
          <a:xfrm>
            <a:off x="7603219" y="2910906"/>
            <a:ext cx="820783" cy="1697591"/>
            <a:chOff x="7591426" y="2535238"/>
            <a:chExt cx="1208100" cy="2498663"/>
          </a:xfrm>
        </p:grpSpPr>
        <p:sp>
          <p:nvSpPr>
            <p:cNvPr id="1914" name="Google Shape;1715;p51">
              <a:extLst>
                <a:ext uri="{FF2B5EF4-FFF2-40B4-BE49-F238E27FC236}">
                  <a16:creationId xmlns:a16="http://schemas.microsoft.com/office/drawing/2014/main" id="{4D005840-AA65-539A-7B9C-E90334A5DEB5}"/>
                </a:ext>
              </a:extLst>
            </p:cNvPr>
            <p:cNvSpPr/>
            <p:nvPr/>
          </p:nvSpPr>
          <p:spPr>
            <a:xfrm>
              <a:off x="7993063" y="2833688"/>
              <a:ext cx="249300" cy="2793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5" name="Google Shape;1716;p51">
              <a:extLst>
                <a:ext uri="{FF2B5EF4-FFF2-40B4-BE49-F238E27FC236}">
                  <a16:creationId xmlns:a16="http://schemas.microsoft.com/office/drawing/2014/main" id="{58D50479-4076-3ED4-6ECC-D4714D68CC92}"/>
                </a:ext>
              </a:extLst>
            </p:cNvPr>
            <p:cNvSpPr/>
            <p:nvPr/>
          </p:nvSpPr>
          <p:spPr>
            <a:xfrm>
              <a:off x="7975601" y="2786063"/>
              <a:ext cx="281100" cy="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6" name="Google Shape;1717;p51">
              <a:extLst>
                <a:ext uri="{FF2B5EF4-FFF2-40B4-BE49-F238E27FC236}">
                  <a16:creationId xmlns:a16="http://schemas.microsoft.com/office/drawing/2014/main" id="{4A7F45A5-F464-210C-5107-C3F5CAEE1E69}"/>
                </a:ext>
              </a:extLst>
            </p:cNvPr>
            <p:cNvSpPr/>
            <p:nvPr/>
          </p:nvSpPr>
          <p:spPr>
            <a:xfrm>
              <a:off x="8316913" y="2949575"/>
              <a:ext cx="274500" cy="171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7" name="Google Shape;1718;p51">
              <a:extLst>
                <a:ext uri="{FF2B5EF4-FFF2-40B4-BE49-F238E27FC236}">
                  <a16:creationId xmlns:a16="http://schemas.microsoft.com/office/drawing/2014/main" id="{BC34AC6A-A006-8659-0796-39D40BE6E8A8}"/>
                </a:ext>
              </a:extLst>
            </p:cNvPr>
            <p:cNvSpPr/>
            <p:nvPr/>
          </p:nvSpPr>
          <p:spPr>
            <a:xfrm>
              <a:off x="8297863" y="2921000"/>
              <a:ext cx="308100" cy="28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8" name="Google Shape;1719;p51">
              <a:extLst>
                <a:ext uri="{FF2B5EF4-FFF2-40B4-BE49-F238E27FC236}">
                  <a16:creationId xmlns:a16="http://schemas.microsoft.com/office/drawing/2014/main" id="{9A134B43-6663-E4C8-9899-C975EFCC22E2}"/>
                </a:ext>
              </a:extLst>
            </p:cNvPr>
            <p:cNvSpPr/>
            <p:nvPr/>
          </p:nvSpPr>
          <p:spPr>
            <a:xfrm>
              <a:off x="7650163" y="2646363"/>
              <a:ext cx="216000" cy="4827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19" name="Google Shape;1720;p51">
              <a:extLst>
                <a:ext uri="{FF2B5EF4-FFF2-40B4-BE49-F238E27FC236}">
                  <a16:creationId xmlns:a16="http://schemas.microsoft.com/office/drawing/2014/main" id="{38CE559E-7B94-33BB-D496-079DFA9B1C64}"/>
                </a:ext>
              </a:extLst>
            </p:cNvPr>
            <p:cNvSpPr/>
            <p:nvPr/>
          </p:nvSpPr>
          <p:spPr>
            <a:xfrm>
              <a:off x="7720013" y="2535238"/>
              <a:ext cx="76200" cy="603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0" name="Google Shape;1721;p51">
              <a:extLst>
                <a:ext uri="{FF2B5EF4-FFF2-40B4-BE49-F238E27FC236}">
                  <a16:creationId xmlns:a16="http://schemas.microsoft.com/office/drawing/2014/main" id="{AD1AC269-32D6-36EB-108C-D5F600CDCC3C}"/>
                </a:ext>
              </a:extLst>
            </p:cNvPr>
            <p:cNvSpPr/>
            <p:nvPr/>
          </p:nvSpPr>
          <p:spPr>
            <a:xfrm>
              <a:off x="7650163" y="2806700"/>
              <a:ext cx="216000" cy="936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1" name="Google Shape;1722;p51">
              <a:extLst>
                <a:ext uri="{FF2B5EF4-FFF2-40B4-BE49-F238E27FC236}">
                  <a16:creationId xmlns:a16="http://schemas.microsoft.com/office/drawing/2014/main" id="{AAFA44FB-6F04-63DC-6EE3-4CBC849CE1E0}"/>
                </a:ext>
              </a:extLst>
            </p:cNvPr>
            <p:cNvSpPr/>
            <p:nvPr/>
          </p:nvSpPr>
          <p:spPr>
            <a:xfrm>
              <a:off x="7650163" y="2595563"/>
              <a:ext cx="215900" cy="50800"/>
            </a:xfrm>
            <a:custGeom>
              <a:avLst/>
              <a:gdLst/>
              <a:ahLst/>
              <a:cxnLst/>
              <a:rect l="l" t="t" r="r" b="b"/>
              <a:pathLst>
                <a:path w="136" h="32" extrusionOk="0">
                  <a:moveTo>
                    <a:pt x="0" y="32"/>
                  </a:moveTo>
                  <a:lnTo>
                    <a:pt x="136" y="32"/>
                  </a:lnTo>
                  <a:lnTo>
                    <a:pt x="123" y="0"/>
                  </a:lnTo>
                  <a:lnTo>
                    <a:pt x="13" y="0"/>
                  </a:lnTo>
                  <a:lnTo>
                    <a:pt x="0" y="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2" name="Google Shape;1723;p51">
              <a:extLst>
                <a:ext uri="{FF2B5EF4-FFF2-40B4-BE49-F238E27FC236}">
                  <a16:creationId xmlns:a16="http://schemas.microsoft.com/office/drawing/2014/main" id="{A231C7CC-18F2-C2C7-D30C-7742EE976423}"/>
                </a:ext>
              </a:extLst>
            </p:cNvPr>
            <p:cNvSpPr/>
            <p:nvPr/>
          </p:nvSpPr>
          <p:spPr>
            <a:xfrm>
              <a:off x="7591426" y="3111500"/>
              <a:ext cx="1208100" cy="19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3" name="Google Shape;1724;p51">
              <a:extLst>
                <a:ext uri="{FF2B5EF4-FFF2-40B4-BE49-F238E27FC236}">
                  <a16:creationId xmlns:a16="http://schemas.microsoft.com/office/drawing/2014/main" id="{F0670E96-EE50-F823-244C-21CF3975C211}"/>
                </a:ext>
              </a:extLst>
            </p:cNvPr>
            <p:cNvSpPr/>
            <p:nvPr/>
          </p:nvSpPr>
          <p:spPr>
            <a:xfrm>
              <a:off x="7691438" y="3262313"/>
              <a:ext cx="1000200" cy="447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4" name="Google Shape;1725;p51">
              <a:extLst>
                <a:ext uri="{FF2B5EF4-FFF2-40B4-BE49-F238E27FC236}">
                  <a16:creationId xmlns:a16="http://schemas.microsoft.com/office/drawing/2014/main" id="{9C94C9D4-C12E-01C4-3585-AAE85DBD3629}"/>
                </a:ext>
              </a:extLst>
            </p:cNvPr>
            <p:cNvSpPr/>
            <p:nvPr/>
          </p:nvSpPr>
          <p:spPr>
            <a:xfrm>
              <a:off x="7691438" y="3873500"/>
              <a:ext cx="1000200" cy="446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5" name="Google Shape;1726;p51">
              <a:extLst>
                <a:ext uri="{FF2B5EF4-FFF2-40B4-BE49-F238E27FC236}">
                  <a16:creationId xmlns:a16="http://schemas.microsoft.com/office/drawing/2014/main" id="{97C0FB15-62F6-BE6C-8DFA-796E8980C942}"/>
                </a:ext>
              </a:extLst>
            </p:cNvPr>
            <p:cNvSpPr/>
            <p:nvPr/>
          </p:nvSpPr>
          <p:spPr>
            <a:xfrm>
              <a:off x="7691438" y="4483100"/>
              <a:ext cx="1000200" cy="447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926" name="Google Shape;1737;p51">
            <a:extLst>
              <a:ext uri="{FF2B5EF4-FFF2-40B4-BE49-F238E27FC236}">
                <a16:creationId xmlns:a16="http://schemas.microsoft.com/office/drawing/2014/main" id="{EF50644C-D93A-8C9D-44BC-256322667174}"/>
              </a:ext>
            </a:extLst>
          </p:cNvPr>
          <p:cNvGrpSpPr/>
          <p:nvPr/>
        </p:nvGrpSpPr>
        <p:grpSpPr>
          <a:xfrm>
            <a:off x="3465254" y="3686630"/>
            <a:ext cx="1119188" cy="921832"/>
            <a:chOff x="2436813" y="0"/>
            <a:chExt cx="3835463" cy="3159124"/>
          </a:xfrm>
        </p:grpSpPr>
        <p:sp>
          <p:nvSpPr>
            <p:cNvPr id="1927" name="Google Shape;1738;p51">
              <a:extLst>
                <a:ext uri="{FF2B5EF4-FFF2-40B4-BE49-F238E27FC236}">
                  <a16:creationId xmlns:a16="http://schemas.microsoft.com/office/drawing/2014/main" id="{49691ABB-FF9B-2461-AF7A-83C9144462A5}"/>
                </a:ext>
              </a:extLst>
            </p:cNvPr>
            <p:cNvSpPr/>
            <p:nvPr/>
          </p:nvSpPr>
          <p:spPr>
            <a:xfrm>
              <a:off x="4194175" y="0"/>
              <a:ext cx="2078035" cy="788986"/>
            </a:xfrm>
            <a:custGeom>
              <a:avLst/>
              <a:gdLst/>
              <a:ahLst/>
              <a:cxnLst/>
              <a:rect l="l" t="t" r="r" b="b"/>
              <a:pathLst>
                <a:path w="2701" h="1026" extrusionOk="0">
                  <a:moveTo>
                    <a:pt x="0" y="150"/>
                  </a:moveTo>
                  <a:cubicBezTo>
                    <a:pt x="0" y="876"/>
                    <a:pt x="0" y="876"/>
                    <a:pt x="0" y="876"/>
                  </a:cubicBezTo>
                  <a:cubicBezTo>
                    <a:pt x="0" y="959"/>
                    <a:pt x="67" y="1026"/>
                    <a:pt x="150" y="1026"/>
                  </a:cubicBezTo>
                  <a:cubicBezTo>
                    <a:pt x="2551" y="1026"/>
                    <a:pt x="2551" y="1026"/>
                    <a:pt x="2551" y="1026"/>
                  </a:cubicBezTo>
                  <a:cubicBezTo>
                    <a:pt x="2634" y="1026"/>
                    <a:pt x="2701" y="959"/>
                    <a:pt x="2701" y="876"/>
                  </a:cubicBezTo>
                  <a:cubicBezTo>
                    <a:pt x="2701" y="150"/>
                    <a:pt x="2701" y="150"/>
                    <a:pt x="2701" y="150"/>
                  </a:cubicBezTo>
                  <a:cubicBezTo>
                    <a:pt x="2701" y="67"/>
                    <a:pt x="2634" y="0"/>
                    <a:pt x="2551" y="0"/>
                  </a:cubicBezTo>
                  <a:cubicBezTo>
                    <a:pt x="150" y="0"/>
                    <a:pt x="150" y="0"/>
                    <a:pt x="150" y="0"/>
                  </a:cubicBezTo>
                  <a:cubicBezTo>
                    <a:pt x="67" y="0"/>
                    <a:pt x="0" y="67"/>
                    <a:pt x="0" y="15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8" name="Google Shape;1739;p51">
              <a:extLst>
                <a:ext uri="{FF2B5EF4-FFF2-40B4-BE49-F238E27FC236}">
                  <a16:creationId xmlns:a16="http://schemas.microsoft.com/office/drawing/2014/main" id="{04E84C33-FCE0-F15B-81D4-FD2D00E95BF5}"/>
                </a:ext>
              </a:extLst>
            </p:cNvPr>
            <p:cNvSpPr/>
            <p:nvPr/>
          </p:nvSpPr>
          <p:spPr>
            <a:xfrm>
              <a:off x="4194175" y="168275"/>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29" name="Google Shape;1740;p51">
              <a:extLst>
                <a:ext uri="{FF2B5EF4-FFF2-40B4-BE49-F238E27FC236}">
                  <a16:creationId xmlns:a16="http://schemas.microsoft.com/office/drawing/2014/main" id="{E0D9CCBA-0BA3-C991-7918-DC5B6CC4F9D7}"/>
                </a:ext>
              </a:extLst>
            </p:cNvPr>
            <p:cNvSpPr/>
            <p:nvPr/>
          </p:nvSpPr>
          <p:spPr>
            <a:xfrm>
              <a:off x="4194175" y="352425"/>
              <a:ext cx="2078100" cy="82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0" name="Google Shape;1741;p51">
              <a:extLst>
                <a:ext uri="{FF2B5EF4-FFF2-40B4-BE49-F238E27FC236}">
                  <a16:creationId xmlns:a16="http://schemas.microsoft.com/office/drawing/2014/main" id="{83B31F0C-52AF-F567-8BB7-16F6090977E6}"/>
                </a:ext>
              </a:extLst>
            </p:cNvPr>
            <p:cNvSpPr/>
            <p:nvPr/>
          </p:nvSpPr>
          <p:spPr>
            <a:xfrm>
              <a:off x="4194175" y="534988"/>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1" name="Google Shape;1742;p51">
              <a:extLst>
                <a:ext uri="{FF2B5EF4-FFF2-40B4-BE49-F238E27FC236}">
                  <a16:creationId xmlns:a16="http://schemas.microsoft.com/office/drawing/2014/main" id="{CE507336-AAA1-612F-2F08-70038DA82C1D}"/>
                </a:ext>
              </a:extLst>
            </p:cNvPr>
            <p:cNvSpPr/>
            <p:nvPr/>
          </p:nvSpPr>
          <p:spPr>
            <a:xfrm>
              <a:off x="4194175" y="788988"/>
              <a:ext cx="2078035" cy="790574"/>
            </a:xfrm>
            <a:custGeom>
              <a:avLst/>
              <a:gdLst/>
              <a:ahLst/>
              <a:cxnLst/>
              <a:rect l="l" t="t" r="r" b="b"/>
              <a:pathLst>
                <a:path w="2701" h="1027" extrusionOk="0">
                  <a:moveTo>
                    <a:pt x="0" y="150"/>
                  </a:moveTo>
                  <a:cubicBezTo>
                    <a:pt x="0" y="877"/>
                    <a:pt x="0" y="877"/>
                    <a:pt x="0" y="877"/>
                  </a:cubicBezTo>
                  <a:cubicBezTo>
                    <a:pt x="0" y="960"/>
                    <a:pt x="67" y="1027"/>
                    <a:pt x="150" y="1027"/>
                  </a:cubicBezTo>
                  <a:cubicBezTo>
                    <a:pt x="2551" y="1027"/>
                    <a:pt x="2551" y="1027"/>
                    <a:pt x="2551" y="1027"/>
                  </a:cubicBezTo>
                  <a:cubicBezTo>
                    <a:pt x="2634" y="1027"/>
                    <a:pt x="2701" y="960"/>
                    <a:pt x="2701" y="877"/>
                  </a:cubicBezTo>
                  <a:cubicBezTo>
                    <a:pt x="2701" y="150"/>
                    <a:pt x="2701" y="150"/>
                    <a:pt x="2701" y="150"/>
                  </a:cubicBezTo>
                  <a:cubicBezTo>
                    <a:pt x="2701" y="67"/>
                    <a:pt x="2634" y="0"/>
                    <a:pt x="2551" y="0"/>
                  </a:cubicBezTo>
                  <a:cubicBezTo>
                    <a:pt x="150" y="0"/>
                    <a:pt x="150" y="0"/>
                    <a:pt x="150" y="0"/>
                  </a:cubicBezTo>
                  <a:cubicBezTo>
                    <a:pt x="67" y="0"/>
                    <a:pt x="0" y="67"/>
                    <a:pt x="0" y="15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2" name="Google Shape;1743;p51">
              <a:extLst>
                <a:ext uri="{FF2B5EF4-FFF2-40B4-BE49-F238E27FC236}">
                  <a16:creationId xmlns:a16="http://schemas.microsoft.com/office/drawing/2014/main" id="{96DE944A-1465-79AF-E035-72853901090E}"/>
                </a:ext>
              </a:extLst>
            </p:cNvPr>
            <p:cNvSpPr/>
            <p:nvPr/>
          </p:nvSpPr>
          <p:spPr>
            <a:xfrm>
              <a:off x="4194175" y="958850"/>
              <a:ext cx="2078100" cy="82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3" name="Google Shape;1744;p51">
              <a:extLst>
                <a:ext uri="{FF2B5EF4-FFF2-40B4-BE49-F238E27FC236}">
                  <a16:creationId xmlns:a16="http://schemas.microsoft.com/office/drawing/2014/main" id="{C7162647-8A4D-B819-34F0-BA282078C2C9}"/>
                </a:ext>
              </a:extLst>
            </p:cNvPr>
            <p:cNvSpPr/>
            <p:nvPr/>
          </p:nvSpPr>
          <p:spPr>
            <a:xfrm>
              <a:off x="4194175" y="1141413"/>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4" name="Google Shape;1745;p51">
              <a:extLst>
                <a:ext uri="{FF2B5EF4-FFF2-40B4-BE49-F238E27FC236}">
                  <a16:creationId xmlns:a16="http://schemas.microsoft.com/office/drawing/2014/main" id="{E2066E57-EB10-7709-E40A-8B54008DF8DC}"/>
                </a:ext>
              </a:extLst>
            </p:cNvPr>
            <p:cNvSpPr/>
            <p:nvPr/>
          </p:nvSpPr>
          <p:spPr>
            <a:xfrm>
              <a:off x="4194175" y="1325563"/>
              <a:ext cx="2078100" cy="82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5" name="Google Shape;1746;p51">
              <a:extLst>
                <a:ext uri="{FF2B5EF4-FFF2-40B4-BE49-F238E27FC236}">
                  <a16:creationId xmlns:a16="http://schemas.microsoft.com/office/drawing/2014/main" id="{1DF89E55-439E-F5EE-78BF-E5F9F3F5B9DA}"/>
                </a:ext>
              </a:extLst>
            </p:cNvPr>
            <p:cNvSpPr/>
            <p:nvPr/>
          </p:nvSpPr>
          <p:spPr>
            <a:xfrm>
              <a:off x="4194175" y="1579563"/>
              <a:ext cx="2078035" cy="788986"/>
            </a:xfrm>
            <a:custGeom>
              <a:avLst/>
              <a:gdLst/>
              <a:ahLst/>
              <a:cxnLst/>
              <a:rect l="l" t="t" r="r" b="b"/>
              <a:pathLst>
                <a:path w="2701" h="1026" extrusionOk="0">
                  <a:moveTo>
                    <a:pt x="0" y="150"/>
                  </a:moveTo>
                  <a:cubicBezTo>
                    <a:pt x="0" y="876"/>
                    <a:pt x="0" y="876"/>
                    <a:pt x="0" y="876"/>
                  </a:cubicBezTo>
                  <a:cubicBezTo>
                    <a:pt x="0" y="959"/>
                    <a:pt x="67" y="1026"/>
                    <a:pt x="150" y="1026"/>
                  </a:cubicBezTo>
                  <a:cubicBezTo>
                    <a:pt x="2551" y="1026"/>
                    <a:pt x="2551" y="1026"/>
                    <a:pt x="2551" y="1026"/>
                  </a:cubicBezTo>
                  <a:cubicBezTo>
                    <a:pt x="2634" y="1026"/>
                    <a:pt x="2701" y="959"/>
                    <a:pt x="2701" y="876"/>
                  </a:cubicBezTo>
                  <a:cubicBezTo>
                    <a:pt x="2701" y="150"/>
                    <a:pt x="2701" y="150"/>
                    <a:pt x="2701" y="150"/>
                  </a:cubicBezTo>
                  <a:cubicBezTo>
                    <a:pt x="2701" y="67"/>
                    <a:pt x="2634" y="0"/>
                    <a:pt x="2551" y="0"/>
                  </a:cubicBezTo>
                  <a:cubicBezTo>
                    <a:pt x="150" y="0"/>
                    <a:pt x="150" y="0"/>
                    <a:pt x="150" y="0"/>
                  </a:cubicBezTo>
                  <a:cubicBezTo>
                    <a:pt x="67" y="0"/>
                    <a:pt x="0" y="67"/>
                    <a:pt x="0" y="15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6" name="Google Shape;1747;p51">
              <a:extLst>
                <a:ext uri="{FF2B5EF4-FFF2-40B4-BE49-F238E27FC236}">
                  <a16:creationId xmlns:a16="http://schemas.microsoft.com/office/drawing/2014/main" id="{E0F10B6E-1A86-5EAF-B00D-A2007B84B6E5}"/>
                </a:ext>
              </a:extLst>
            </p:cNvPr>
            <p:cNvSpPr/>
            <p:nvPr/>
          </p:nvSpPr>
          <p:spPr>
            <a:xfrm>
              <a:off x="4194175" y="1747838"/>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7" name="Google Shape;1748;p51">
              <a:extLst>
                <a:ext uri="{FF2B5EF4-FFF2-40B4-BE49-F238E27FC236}">
                  <a16:creationId xmlns:a16="http://schemas.microsoft.com/office/drawing/2014/main" id="{36A94E87-866C-B318-370E-ED10BE3E8308}"/>
                </a:ext>
              </a:extLst>
            </p:cNvPr>
            <p:cNvSpPr/>
            <p:nvPr/>
          </p:nvSpPr>
          <p:spPr>
            <a:xfrm>
              <a:off x="4194175" y="1931988"/>
              <a:ext cx="2078100" cy="82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8" name="Google Shape;1749;p51">
              <a:extLst>
                <a:ext uri="{FF2B5EF4-FFF2-40B4-BE49-F238E27FC236}">
                  <a16:creationId xmlns:a16="http://schemas.microsoft.com/office/drawing/2014/main" id="{9685BF87-7E45-E562-B603-A3D57D469C17}"/>
                </a:ext>
              </a:extLst>
            </p:cNvPr>
            <p:cNvSpPr/>
            <p:nvPr/>
          </p:nvSpPr>
          <p:spPr>
            <a:xfrm>
              <a:off x="4194175" y="2114550"/>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39" name="Google Shape;1750;p51">
              <a:extLst>
                <a:ext uri="{FF2B5EF4-FFF2-40B4-BE49-F238E27FC236}">
                  <a16:creationId xmlns:a16="http://schemas.microsoft.com/office/drawing/2014/main" id="{AC0ECF0E-C9EA-8E86-4B27-623A8A5EF7CC}"/>
                </a:ext>
              </a:extLst>
            </p:cNvPr>
            <p:cNvSpPr/>
            <p:nvPr/>
          </p:nvSpPr>
          <p:spPr>
            <a:xfrm>
              <a:off x="4194175" y="2368550"/>
              <a:ext cx="2078035" cy="790574"/>
            </a:xfrm>
            <a:custGeom>
              <a:avLst/>
              <a:gdLst/>
              <a:ahLst/>
              <a:cxnLst/>
              <a:rect l="l" t="t" r="r" b="b"/>
              <a:pathLst>
                <a:path w="2701" h="1027" extrusionOk="0">
                  <a:moveTo>
                    <a:pt x="0" y="150"/>
                  </a:moveTo>
                  <a:cubicBezTo>
                    <a:pt x="0" y="877"/>
                    <a:pt x="0" y="877"/>
                    <a:pt x="0" y="877"/>
                  </a:cubicBezTo>
                  <a:cubicBezTo>
                    <a:pt x="0" y="960"/>
                    <a:pt x="67" y="1027"/>
                    <a:pt x="150" y="1027"/>
                  </a:cubicBezTo>
                  <a:cubicBezTo>
                    <a:pt x="2551" y="1027"/>
                    <a:pt x="2551" y="1027"/>
                    <a:pt x="2551" y="1027"/>
                  </a:cubicBezTo>
                  <a:cubicBezTo>
                    <a:pt x="2634" y="1027"/>
                    <a:pt x="2701" y="960"/>
                    <a:pt x="2701" y="877"/>
                  </a:cubicBezTo>
                  <a:cubicBezTo>
                    <a:pt x="2701" y="150"/>
                    <a:pt x="2701" y="150"/>
                    <a:pt x="2701" y="150"/>
                  </a:cubicBezTo>
                  <a:cubicBezTo>
                    <a:pt x="2701" y="67"/>
                    <a:pt x="2634" y="0"/>
                    <a:pt x="2551" y="0"/>
                  </a:cubicBezTo>
                  <a:cubicBezTo>
                    <a:pt x="150" y="0"/>
                    <a:pt x="150" y="0"/>
                    <a:pt x="150" y="0"/>
                  </a:cubicBezTo>
                  <a:cubicBezTo>
                    <a:pt x="67" y="0"/>
                    <a:pt x="0" y="67"/>
                    <a:pt x="0" y="15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0" name="Google Shape;1751;p51">
              <a:extLst>
                <a:ext uri="{FF2B5EF4-FFF2-40B4-BE49-F238E27FC236}">
                  <a16:creationId xmlns:a16="http://schemas.microsoft.com/office/drawing/2014/main" id="{F9BF1869-C75A-B4EB-D3B5-C6D17D05396C}"/>
                </a:ext>
              </a:extLst>
            </p:cNvPr>
            <p:cNvSpPr/>
            <p:nvPr/>
          </p:nvSpPr>
          <p:spPr>
            <a:xfrm>
              <a:off x="4194175" y="2538413"/>
              <a:ext cx="2078100" cy="82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1" name="Google Shape;1752;p51">
              <a:extLst>
                <a:ext uri="{FF2B5EF4-FFF2-40B4-BE49-F238E27FC236}">
                  <a16:creationId xmlns:a16="http://schemas.microsoft.com/office/drawing/2014/main" id="{19DEEC0C-A3B8-8A52-4770-9F7F0930243F}"/>
                </a:ext>
              </a:extLst>
            </p:cNvPr>
            <p:cNvSpPr/>
            <p:nvPr/>
          </p:nvSpPr>
          <p:spPr>
            <a:xfrm>
              <a:off x="4194175" y="2720975"/>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2" name="Google Shape;1753;p51">
              <a:extLst>
                <a:ext uri="{FF2B5EF4-FFF2-40B4-BE49-F238E27FC236}">
                  <a16:creationId xmlns:a16="http://schemas.microsoft.com/office/drawing/2014/main" id="{449E3E4C-DC1C-A2B0-A5E3-20A26969B82D}"/>
                </a:ext>
              </a:extLst>
            </p:cNvPr>
            <p:cNvSpPr/>
            <p:nvPr/>
          </p:nvSpPr>
          <p:spPr>
            <a:xfrm>
              <a:off x="4194175" y="2905125"/>
              <a:ext cx="2078100" cy="84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3" name="Google Shape;1754;p51">
              <a:extLst>
                <a:ext uri="{FF2B5EF4-FFF2-40B4-BE49-F238E27FC236}">
                  <a16:creationId xmlns:a16="http://schemas.microsoft.com/office/drawing/2014/main" id="{32278B4A-9119-8EAC-F4D0-CB1E21EE356A}"/>
                </a:ext>
              </a:extLst>
            </p:cNvPr>
            <p:cNvSpPr/>
            <p:nvPr/>
          </p:nvSpPr>
          <p:spPr>
            <a:xfrm>
              <a:off x="2436813" y="1220788"/>
              <a:ext cx="1936800" cy="1938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4" name="Google Shape;1755;p51">
              <a:extLst>
                <a:ext uri="{FF2B5EF4-FFF2-40B4-BE49-F238E27FC236}">
                  <a16:creationId xmlns:a16="http://schemas.microsoft.com/office/drawing/2014/main" id="{1DD2E994-808B-BF78-46D7-7CA551DF1FE6}"/>
                </a:ext>
              </a:extLst>
            </p:cNvPr>
            <p:cNvSpPr/>
            <p:nvPr/>
          </p:nvSpPr>
          <p:spPr>
            <a:xfrm>
              <a:off x="2689225" y="1474788"/>
              <a:ext cx="1430339" cy="1430338"/>
            </a:xfrm>
            <a:custGeom>
              <a:avLst/>
              <a:gdLst/>
              <a:ahLst/>
              <a:cxnLst/>
              <a:rect l="l" t="t" r="r" b="b"/>
              <a:pathLst>
                <a:path w="1858" h="1859" extrusionOk="0">
                  <a:moveTo>
                    <a:pt x="0" y="930"/>
                  </a:moveTo>
                  <a:cubicBezTo>
                    <a:pt x="0" y="984"/>
                    <a:pt x="5" y="1036"/>
                    <a:pt x="13" y="1088"/>
                  </a:cubicBezTo>
                  <a:cubicBezTo>
                    <a:pt x="29" y="1177"/>
                    <a:pt x="57" y="1261"/>
                    <a:pt x="95" y="1340"/>
                  </a:cubicBezTo>
                  <a:cubicBezTo>
                    <a:pt x="142" y="1436"/>
                    <a:pt x="206" y="1522"/>
                    <a:pt x="282" y="1596"/>
                  </a:cubicBezTo>
                  <a:cubicBezTo>
                    <a:pt x="345" y="1657"/>
                    <a:pt x="417" y="1710"/>
                    <a:pt x="496" y="1752"/>
                  </a:cubicBezTo>
                  <a:cubicBezTo>
                    <a:pt x="588" y="1800"/>
                    <a:pt x="689" y="1834"/>
                    <a:pt x="797" y="1849"/>
                  </a:cubicBezTo>
                  <a:cubicBezTo>
                    <a:pt x="840" y="1856"/>
                    <a:pt x="884" y="1859"/>
                    <a:pt x="929" y="1859"/>
                  </a:cubicBezTo>
                  <a:cubicBezTo>
                    <a:pt x="974" y="1859"/>
                    <a:pt x="1018" y="1856"/>
                    <a:pt x="1062" y="1849"/>
                  </a:cubicBezTo>
                  <a:cubicBezTo>
                    <a:pt x="1169" y="1834"/>
                    <a:pt x="1270" y="1800"/>
                    <a:pt x="1363" y="1752"/>
                  </a:cubicBezTo>
                  <a:cubicBezTo>
                    <a:pt x="1441" y="1710"/>
                    <a:pt x="1513" y="1657"/>
                    <a:pt x="1577" y="1596"/>
                  </a:cubicBezTo>
                  <a:cubicBezTo>
                    <a:pt x="1653" y="1522"/>
                    <a:pt x="1716" y="1436"/>
                    <a:pt x="1763" y="1340"/>
                  </a:cubicBezTo>
                  <a:cubicBezTo>
                    <a:pt x="1802" y="1261"/>
                    <a:pt x="1830" y="1177"/>
                    <a:pt x="1845" y="1088"/>
                  </a:cubicBezTo>
                  <a:cubicBezTo>
                    <a:pt x="1854" y="1036"/>
                    <a:pt x="1858" y="984"/>
                    <a:pt x="1858" y="930"/>
                  </a:cubicBezTo>
                  <a:cubicBezTo>
                    <a:pt x="1858" y="876"/>
                    <a:pt x="1854" y="823"/>
                    <a:pt x="1845" y="771"/>
                  </a:cubicBezTo>
                  <a:cubicBezTo>
                    <a:pt x="1829" y="682"/>
                    <a:pt x="1801" y="598"/>
                    <a:pt x="1763" y="519"/>
                  </a:cubicBezTo>
                  <a:cubicBezTo>
                    <a:pt x="1716" y="423"/>
                    <a:pt x="1653" y="337"/>
                    <a:pt x="1577" y="264"/>
                  </a:cubicBezTo>
                  <a:cubicBezTo>
                    <a:pt x="1513" y="202"/>
                    <a:pt x="1442" y="149"/>
                    <a:pt x="1363" y="108"/>
                  </a:cubicBezTo>
                  <a:cubicBezTo>
                    <a:pt x="1270" y="59"/>
                    <a:pt x="1169" y="25"/>
                    <a:pt x="1062" y="10"/>
                  </a:cubicBezTo>
                  <a:cubicBezTo>
                    <a:pt x="1018" y="4"/>
                    <a:pt x="974" y="0"/>
                    <a:pt x="929" y="0"/>
                  </a:cubicBezTo>
                  <a:cubicBezTo>
                    <a:pt x="884" y="0"/>
                    <a:pt x="840" y="4"/>
                    <a:pt x="797" y="10"/>
                  </a:cubicBezTo>
                  <a:cubicBezTo>
                    <a:pt x="689" y="25"/>
                    <a:pt x="588" y="59"/>
                    <a:pt x="495" y="108"/>
                  </a:cubicBezTo>
                  <a:cubicBezTo>
                    <a:pt x="417" y="149"/>
                    <a:pt x="345" y="202"/>
                    <a:pt x="282" y="263"/>
                  </a:cubicBezTo>
                  <a:cubicBezTo>
                    <a:pt x="206" y="337"/>
                    <a:pt x="142" y="423"/>
                    <a:pt x="95" y="519"/>
                  </a:cubicBezTo>
                  <a:cubicBezTo>
                    <a:pt x="57" y="598"/>
                    <a:pt x="29" y="682"/>
                    <a:pt x="13" y="771"/>
                  </a:cubicBezTo>
                  <a:cubicBezTo>
                    <a:pt x="5" y="823"/>
                    <a:pt x="0" y="876"/>
                    <a:pt x="0" y="93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5" name="Google Shape;1756;p51">
              <a:extLst>
                <a:ext uri="{FF2B5EF4-FFF2-40B4-BE49-F238E27FC236}">
                  <a16:creationId xmlns:a16="http://schemas.microsoft.com/office/drawing/2014/main" id="{137B8490-19E1-F752-948A-176EED3E914C}"/>
                </a:ext>
              </a:extLst>
            </p:cNvPr>
            <p:cNvSpPr/>
            <p:nvPr/>
          </p:nvSpPr>
          <p:spPr>
            <a:xfrm>
              <a:off x="2700338" y="1474788"/>
              <a:ext cx="1409701" cy="1430338"/>
            </a:xfrm>
            <a:custGeom>
              <a:avLst/>
              <a:gdLst/>
              <a:ahLst/>
              <a:cxnLst/>
              <a:rect l="l" t="t" r="r" b="b"/>
              <a:pathLst>
                <a:path w="1832" h="1859" extrusionOk="0">
                  <a:moveTo>
                    <a:pt x="0" y="1088"/>
                  </a:moveTo>
                  <a:cubicBezTo>
                    <a:pt x="488" y="930"/>
                    <a:pt x="488" y="930"/>
                    <a:pt x="488" y="930"/>
                  </a:cubicBezTo>
                  <a:cubicBezTo>
                    <a:pt x="0" y="771"/>
                    <a:pt x="0" y="771"/>
                    <a:pt x="0" y="771"/>
                  </a:cubicBezTo>
                  <a:cubicBezTo>
                    <a:pt x="16" y="682"/>
                    <a:pt x="44" y="598"/>
                    <a:pt x="82" y="519"/>
                  </a:cubicBezTo>
                  <a:cubicBezTo>
                    <a:pt x="569" y="678"/>
                    <a:pt x="569" y="678"/>
                    <a:pt x="569" y="678"/>
                  </a:cubicBezTo>
                  <a:cubicBezTo>
                    <a:pt x="269" y="263"/>
                    <a:pt x="269" y="263"/>
                    <a:pt x="269" y="263"/>
                  </a:cubicBezTo>
                  <a:cubicBezTo>
                    <a:pt x="332" y="202"/>
                    <a:pt x="404" y="149"/>
                    <a:pt x="482" y="108"/>
                  </a:cubicBezTo>
                  <a:cubicBezTo>
                    <a:pt x="784" y="522"/>
                    <a:pt x="784" y="522"/>
                    <a:pt x="784" y="522"/>
                  </a:cubicBezTo>
                  <a:cubicBezTo>
                    <a:pt x="784" y="10"/>
                    <a:pt x="784" y="10"/>
                    <a:pt x="784" y="10"/>
                  </a:cubicBezTo>
                  <a:cubicBezTo>
                    <a:pt x="827" y="4"/>
                    <a:pt x="871" y="0"/>
                    <a:pt x="916" y="0"/>
                  </a:cubicBezTo>
                  <a:cubicBezTo>
                    <a:pt x="961" y="0"/>
                    <a:pt x="1005" y="4"/>
                    <a:pt x="1049" y="10"/>
                  </a:cubicBezTo>
                  <a:cubicBezTo>
                    <a:pt x="1049" y="522"/>
                    <a:pt x="1049" y="522"/>
                    <a:pt x="1049" y="522"/>
                  </a:cubicBezTo>
                  <a:cubicBezTo>
                    <a:pt x="1350" y="108"/>
                    <a:pt x="1350" y="108"/>
                    <a:pt x="1350" y="108"/>
                  </a:cubicBezTo>
                  <a:cubicBezTo>
                    <a:pt x="1429" y="149"/>
                    <a:pt x="1500" y="202"/>
                    <a:pt x="1564" y="264"/>
                  </a:cubicBezTo>
                  <a:cubicBezTo>
                    <a:pt x="1263" y="678"/>
                    <a:pt x="1263" y="678"/>
                    <a:pt x="1263" y="678"/>
                  </a:cubicBezTo>
                  <a:cubicBezTo>
                    <a:pt x="1750" y="519"/>
                    <a:pt x="1750" y="519"/>
                    <a:pt x="1750" y="519"/>
                  </a:cubicBezTo>
                  <a:cubicBezTo>
                    <a:pt x="1788" y="598"/>
                    <a:pt x="1816" y="682"/>
                    <a:pt x="1832" y="771"/>
                  </a:cubicBezTo>
                  <a:cubicBezTo>
                    <a:pt x="1345" y="930"/>
                    <a:pt x="1345" y="930"/>
                    <a:pt x="1345" y="930"/>
                  </a:cubicBezTo>
                  <a:cubicBezTo>
                    <a:pt x="1832" y="1088"/>
                    <a:pt x="1832" y="1088"/>
                    <a:pt x="1832" y="1088"/>
                  </a:cubicBezTo>
                  <a:cubicBezTo>
                    <a:pt x="1817" y="1177"/>
                    <a:pt x="1789" y="1261"/>
                    <a:pt x="1750" y="1340"/>
                  </a:cubicBezTo>
                  <a:cubicBezTo>
                    <a:pt x="1263" y="1182"/>
                    <a:pt x="1263" y="1182"/>
                    <a:pt x="1263" y="1182"/>
                  </a:cubicBezTo>
                  <a:cubicBezTo>
                    <a:pt x="1564" y="1596"/>
                    <a:pt x="1564" y="1596"/>
                    <a:pt x="1564" y="1596"/>
                  </a:cubicBezTo>
                  <a:cubicBezTo>
                    <a:pt x="1500" y="1657"/>
                    <a:pt x="1428" y="1710"/>
                    <a:pt x="1350" y="1752"/>
                  </a:cubicBezTo>
                  <a:cubicBezTo>
                    <a:pt x="1049" y="1337"/>
                    <a:pt x="1049" y="1337"/>
                    <a:pt x="1049" y="1337"/>
                  </a:cubicBezTo>
                  <a:cubicBezTo>
                    <a:pt x="1049" y="1849"/>
                    <a:pt x="1049" y="1849"/>
                    <a:pt x="1049" y="1849"/>
                  </a:cubicBezTo>
                  <a:cubicBezTo>
                    <a:pt x="1005" y="1856"/>
                    <a:pt x="961" y="1859"/>
                    <a:pt x="916" y="1859"/>
                  </a:cubicBezTo>
                  <a:cubicBezTo>
                    <a:pt x="871" y="1859"/>
                    <a:pt x="827" y="1856"/>
                    <a:pt x="784" y="1849"/>
                  </a:cubicBezTo>
                  <a:cubicBezTo>
                    <a:pt x="784" y="1337"/>
                    <a:pt x="784" y="1337"/>
                    <a:pt x="784" y="1337"/>
                  </a:cubicBezTo>
                  <a:cubicBezTo>
                    <a:pt x="483" y="1752"/>
                    <a:pt x="483" y="1752"/>
                    <a:pt x="483" y="1752"/>
                  </a:cubicBezTo>
                  <a:cubicBezTo>
                    <a:pt x="404" y="1710"/>
                    <a:pt x="332" y="1657"/>
                    <a:pt x="269" y="1596"/>
                  </a:cubicBezTo>
                  <a:cubicBezTo>
                    <a:pt x="569" y="1181"/>
                    <a:pt x="569" y="1181"/>
                    <a:pt x="569" y="1181"/>
                  </a:cubicBezTo>
                  <a:cubicBezTo>
                    <a:pt x="82" y="1340"/>
                    <a:pt x="82" y="1340"/>
                    <a:pt x="82" y="1340"/>
                  </a:cubicBezTo>
                  <a:cubicBezTo>
                    <a:pt x="44" y="1261"/>
                    <a:pt x="16" y="1177"/>
                    <a:pt x="0" y="10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6" name="Google Shape;1757;p51">
              <a:extLst>
                <a:ext uri="{FF2B5EF4-FFF2-40B4-BE49-F238E27FC236}">
                  <a16:creationId xmlns:a16="http://schemas.microsoft.com/office/drawing/2014/main" id="{1B6C4FD0-115F-6398-051C-32586AC70A4F}"/>
                </a:ext>
              </a:extLst>
            </p:cNvPr>
            <p:cNvSpPr/>
            <p:nvPr/>
          </p:nvSpPr>
          <p:spPr>
            <a:xfrm>
              <a:off x="3219450" y="2005013"/>
              <a:ext cx="369900" cy="3699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947" name="Google Shape;1758;p51">
            <a:extLst>
              <a:ext uri="{FF2B5EF4-FFF2-40B4-BE49-F238E27FC236}">
                <a16:creationId xmlns:a16="http://schemas.microsoft.com/office/drawing/2014/main" id="{AD87862D-7BD2-417A-23A5-8BD452DA369F}"/>
              </a:ext>
            </a:extLst>
          </p:cNvPr>
          <p:cNvGrpSpPr/>
          <p:nvPr/>
        </p:nvGrpSpPr>
        <p:grpSpPr>
          <a:xfrm>
            <a:off x="6632158" y="3818352"/>
            <a:ext cx="820736" cy="790151"/>
            <a:chOff x="6448425" y="5903913"/>
            <a:chExt cx="982800" cy="946175"/>
          </a:xfrm>
        </p:grpSpPr>
        <p:sp>
          <p:nvSpPr>
            <p:cNvPr id="1948" name="Google Shape;1759;p51">
              <a:extLst>
                <a:ext uri="{FF2B5EF4-FFF2-40B4-BE49-F238E27FC236}">
                  <a16:creationId xmlns:a16="http://schemas.microsoft.com/office/drawing/2014/main" id="{6B1C5E48-4066-980E-CE48-7F48EEA9E480}"/>
                </a:ext>
              </a:extLst>
            </p:cNvPr>
            <p:cNvSpPr/>
            <p:nvPr/>
          </p:nvSpPr>
          <p:spPr>
            <a:xfrm>
              <a:off x="6680200" y="5903913"/>
              <a:ext cx="519113" cy="360363"/>
            </a:xfrm>
            <a:custGeom>
              <a:avLst/>
              <a:gdLst/>
              <a:ahLst/>
              <a:cxnLst/>
              <a:rect l="l" t="t" r="r" b="b"/>
              <a:pathLst>
                <a:path w="327" h="227" extrusionOk="0">
                  <a:moveTo>
                    <a:pt x="327" y="227"/>
                  </a:moveTo>
                  <a:lnTo>
                    <a:pt x="0" y="227"/>
                  </a:lnTo>
                  <a:lnTo>
                    <a:pt x="0" y="0"/>
                  </a:lnTo>
                  <a:lnTo>
                    <a:pt x="327" y="0"/>
                  </a:lnTo>
                  <a:lnTo>
                    <a:pt x="327" y="227"/>
                  </a:lnTo>
                  <a:close/>
                  <a:moveTo>
                    <a:pt x="47" y="185"/>
                  </a:moveTo>
                  <a:lnTo>
                    <a:pt x="280" y="185"/>
                  </a:lnTo>
                  <a:lnTo>
                    <a:pt x="280" y="42"/>
                  </a:lnTo>
                  <a:lnTo>
                    <a:pt x="47" y="42"/>
                  </a:lnTo>
                  <a:lnTo>
                    <a:pt x="47" y="18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49" name="Google Shape;1760;p51">
              <a:extLst>
                <a:ext uri="{FF2B5EF4-FFF2-40B4-BE49-F238E27FC236}">
                  <a16:creationId xmlns:a16="http://schemas.microsoft.com/office/drawing/2014/main" id="{CCC2185D-4984-8AA5-54A3-E788F34881E6}"/>
                </a:ext>
              </a:extLst>
            </p:cNvPr>
            <p:cNvSpPr/>
            <p:nvPr/>
          </p:nvSpPr>
          <p:spPr>
            <a:xfrm>
              <a:off x="6477000" y="6300788"/>
              <a:ext cx="925500" cy="5493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0" name="Google Shape;1761;p51">
              <a:extLst>
                <a:ext uri="{FF2B5EF4-FFF2-40B4-BE49-F238E27FC236}">
                  <a16:creationId xmlns:a16="http://schemas.microsoft.com/office/drawing/2014/main" id="{AE406179-6631-3C54-9F05-8A6C33C62906}"/>
                </a:ext>
              </a:extLst>
            </p:cNvPr>
            <p:cNvSpPr/>
            <p:nvPr/>
          </p:nvSpPr>
          <p:spPr>
            <a:xfrm>
              <a:off x="6448425" y="6119813"/>
              <a:ext cx="982800" cy="2223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951" name="Google Shape;1800;p51">
            <a:extLst>
              <a:ext uri="{FF2B5EF4-FFF2-40B4-BE49-F238E27FC236}">
                <a16:creationId xmlns:a16="http://schemas.microsoft.com/office/drawing/2014/main" id="{338997B8-7277-C9AA-9B47-DB310CE0DB20}"/>
              </a:ext>
            </a:extLst>
          </p:cNvPr>
          <p:cNvGrpSpPr/>
          <p:nvPr/>
        </p:nvGrpSpPr>
        <p:grpSpPr>
          <a:xfrm>
            <a:off x="715109" y="3786452"/>
            <a:ext cx="2622328" cy="820853"/>
            <a:chOff x="892175" y="3927476"/>
            <a:chExt cx="5005398" cy="1566813"/>
          </a:xfrm>
        </p:grpSpPr>
        <p:sp>
          <p:nvSpPr>
            <p:cNvPr id="1952" name="Google Shape;1801;p51">
              <a:extLst>
                <a:ext uri="{FF2B5EF4-FFF2-40B4-BE49-F238E27FC236}">
                  <a16:creationId xmlns:a16="http://schemas.microsoft.com/office/drawing/2014/main" id="{2ED72575-0D51-C0D4-A90F-23973708941D}"/>
                </a:ext>
              </a:extLst>
            </p:cNvPr>
            <p:cNvSpPr/>
            <p:nvPr/>
          </p:nvSpPr>
          <p:spPr>
            <a:xfrm>
              <a:off x="892175" y="3927475"/>
              <a:ext cx="5005381" cy="1365247"/>
            </a:xfrm>
            <a:custGeom>
              <a:avLst/>
              <a:gdLst/>
              <a:ahLst/>
              <a:cxnLst/>
              <a:rect l="l" t="t" r="r" b="b"/>
              <a:pathLst>
                <a:path w="8491" h="2316" extrusionOk="0">
                  <a:moveTo>
                    <a:pt x="5" y="1564"/>
                  </a:moveTo>
                  <a:cubicBezTo>
                    <a:pt x="5" y="1593"/>
                    <a:pt x="7" y="1625"/>
                    <a:pt x="10" y="1661"/>
                  </a:cubicBezTo>
                  <a:cubicBezTo>
                    <a:pt x="11" y="1679"/>
                    <a:pt x="13" y="1696"/>
                    <a:pt x="15" y="1713"/>
                  </a:cubicBezTo>
                  <a:cubicBezTo>
                    <a:pt x="21" y="1756"/>
                    <a:pt x="30" y="1794"/>
                    <a:pt x="45" y="1830"/>
                  </a:cubicBezTo>
                  <a:cubicBezTo>
                    <a:pt x="110" y="1987"/>
                    <a:pt x="291" y="2081"/>
                    <a:pt x="824" y="2209"/>
                  </a:cubicBezTo>
                  <a:cubicBezTo>
                    <a:pt x="877" y="2222"/>
                    <a:pt x="962" y="2233"/>
                    <a:pt x="1074" y="2243"/>
                  </a:cubicBezTo>
                  <a:cubicBezTo>
                    <a:pt x="1386" y="2271"/>
                    <a:pt x="1908" y="2287"/>
                    <a:pt x="2529" y="2297"/>
                  </a:cubicBezTo>
                  <a:cubicBezTo>
                    <a:pt x="3722" y="2316"/>
                    <a:pt x="5280" y="2307"/>
                    <a:pt x="6416" y="2296"/>
                  </a:cubicBezTo>
                  <a:cubicBezTo>
                    <a:pt x="7059" y="2290"/>
                    <a:pt x="7566" y="2283"/>
                    <a:pt x="7797" y="2279"/>
                  </a:cubicBezTo>
                  <a:cubicBezTo>
                    <a:pt x="7875" y="2278"/>
                    <a:pt x="7922" y="2277"/>
                    <a:pt x="7930" y="2277"/>
                  </a:cubicBezTo>
                  <a:cubicBezTo>
                    <a:pt x="8044" y="2272"/>
                    <a:pt x="8491" y="2188"/>
                    <a:pt x="8491" y="2142"/>
                  </a:cubicBezTo>
                  <a:cubicBezTo>
                    <a:pt x="8491" y="2095"/>
                    <a:pt x="8352" y="1986"/>
                    <a:pt x="8373" y="1830"/>
                  </a:cubicBezTo>
                  <a:cubicBezTo>
                    <a:pt x="8394" y="1674"/>
                    <a:pt x="8428" y="1488"/>
                    <a:pt x="8318" y="1273"/>
                  </a:cubicBezTo>
                  <a:cubicBezTo>
                    <a:pt x="8091" y="818"/>
                    <a:pt x="6759" y="810"/>
                    <a:pt x="5907" y="801"/>
                  </a:cubicBezTo>
                  <a:cubicBezTo>
                    <a:pt x="4845" y="0"/>
                    <a:pt x="4326" y="68"/>
                    <a:pt x="3757" y="51"/>
                  </a:cubicBezTo>
                  <a:cubicBezTo>
                    <a:pt x="2434" y="0"/>
                    <a:pt x="992" y="603"/>
                    <a:pt x="828" y="637"/>
                  </a:cubicBezTo>
                  <a:cubicBezTo>
                    <a:pt x="663" y="670"/>
                    <a:pt x="200" y="661"/>
                    <a:pt x="171" y="672"/>
                  </a:cubicBezTo>
                  <a:cubicBezTo>
                    <a:pt x="143" y="683"/>
                    <a:pt x="166" y="728"/>
                    <a:pt x="188" y="770"/>
                  </a:cubicBezTo>
                  <a:cubicBezTo>
                    <a:pt x="191" y="775"/>
                    <a:pt x="192" y="783"/>
                    <a:pt x="193" y="793"/>
                  </a:cubicBezTo>
                  <a:cubicBezTo>
                    <a:pt x="196" y="850"/>
                    <a:pt x="176" y="987"/>
                    <a:pt x="147" y="1101"/>
                  </a:cubicBezTo>
                  <a:cubicBezTo>
                    <a:pt x="130" y="1166"/>
                    <a:pt x="110" y="1223"/>
                    <a:pt x="90" y="1254"/>
                  </a:cubicBezTo>
                  <a:cubicBezTo>
                    <a:pt x="37" y="1334"/>
                    <a:pt x="0" y="1378"/>
                    <a:pt x="5" y="156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3" name="Google Shape;1802;p51">
              <a:extLst>
                <a:ext uri="{FF2B5EF4-FFF2-40B4-BE49-F238E27FC236}">
                  <a16:creationId xmlns:a16="http://schemas.microsoft.com/office/drawing/2014/main" id="{3BE6E392-793E-DC1C-AE1F-16FDC7A77921}"/>
                </a:ext>
              </a:extLst>
            </p:cNvPr>
            <p:cNvSpPr/>
            <p:nvPr/>
          </p:nvSpPr>
          <p:spPr>
            <a:xfrm>
              <a:off x="919163" y="5006975"/>
              <a:ext cx="4978410" cy="285750"/>
            </a:xfrm>
            <a:custGeom>
              <a:avLst/>
              <a:gdLst/>
              <a:ahLst/>
              <a:cxnLst/>
              <a:rect l="l" t="t" r="r" b="b"/>
              <a:pathLst>
                <a:path w="8446" h="486" extrusionOk="0">
                  <a:moveTo>
                    <a:pt x="0" y="0"/>
                  </a:moveTo>
                  <a:cubicBezTo>
                    <a:pt x="65" y="157"/>
                    <a:pt x="246" y="251"/>
                    <a:pt x="779" y="379"/>
                  </a:cubicBezTo>
                  <a:cubicBezTo>
                    <a:pt x="832" y="392"/>
                    <a:pt x="917" y="403"/>
                    <a:pt x="1029" y="413"/>
                  </a:cubicBezTo>
                  <a:cubicBezTo>
                    <a:pt x="1341" y="441"/>
                    <a:pt x="1863" y="457"/>
                    <a:pt x="2484" y="467"/>
                  </a:cubicBezTo>
                  <a:cubicBezTo>
                    <a:pt x="3677" y="486"/>
                    <a:pt x="5235" y="477"/>
                    <a:pt x="6371" y="466"/>
                  </a:cubicBezTo>
                  <a:cubicBezTo>
                    <a:pt x="7014" y="460"/>
                    <a:pt x="7521" y="453"/>
                    <a:pt x="7752" y="449"/>
                  </a:cubicBezTo>
                  <a:cubicBezTo>
                    <a:pt x="7830" y="448"/>
                    <a:pt x="7877" y="447"/>
                    <a:pt x="7885" y="447"/>
                  </a:cubicBezTo>
                  <a:cubicBezTo>
                    <a:pt x="7999" y="442"/>
                    <a:pt x="8446" y="358"/>
                    <a:pt x="8446" y="312"/>
                  </a:cubicBezTo>
                  <a:cubicBezTo>
                    <a:pt x="8446" y="265"/>
                    <a:pt x="8307" y="156"/>
                    <a:pt x="8328" y="0"/>
                  </a:cubicBezTo>
                  <a:lnTo>
                    <a:pt x="0" y="0"/>
                  </a:lnTo>
                  <a:close/>
                </a:path>
              </a:pathLst>
            </a:custGeom>
            <a:solidFill>
              <a:srgbClr val="02333F">
                <a:alpha val="297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4" name="Google Shape;1803;p51">
              <a:extLst>
                <a:ext uri="{FF2B5EF4-FFF2-40B4-BE49-F238E27FC236}">
                  <a16:creationId xmlns:a16="http://schemas.microsoft.com/office/drawing/2014/main" id="{3F78948D-A2E5-A1A9-B62D-859F43BEF57E}"/>
                </a:ext>
              </a:extLst>
            </p:cNvPr>
            <p:cNvSpPr/>
            <p:nvPr/>
          </p:nvSpPr>
          <p:spPr>
            <a:xfrm>
              <a:off x="3165475" y="4006851"/>
              <a:ext cx="1035052" cy="425450"/>
            </a:xfrm>
            <a:custGeom>
              <a:avLst/>
              <a:gdLst/>
              <a:ahLst/>
              <a:cxnLst/>
              <a:rect l="l" t="t" r="r" b="b"/>
              <a:pathLst>
                <a:path w="1756" h="724" extrusionOk="0">
                  <a:moveTo>
                    <a:pt x="0" y="8"/>
                  </a:moveTo>
                  <a:cubicBezTo>
                    <a:pt x="40" y="221"/>
                    <a:pt x="40" y="221"/>
                    <a:pt x="40" y="221"/>
                  </a:cubicBezTo>
                  <a:cubicBezTo>
                    <a:pt x="133" y="710"/>
                    <a:pt x="133" y="710"/>
                    <a:pt x="133" y="710"/>
                  </a:cubicBezTo>
                  <a:cubicBezTo>
                    <a:pt x="133" y="710"/>
                    <a:pt x="300" y="717"/>
                    <a:pt x="539" y="720"/>
                  </a:cubicBezTo>
                  <a:cubicBezTo>
                    <a:pt x="763" y="723"/>
                    <a:pt x="1051" y="724"/>
                    <a:pt x="1322" y="715"/>
                  </a:cubicBezTo>
                  <a:cubicBezTo>
                    <a:pt x="1477" y="710"/>
                    <a:pt x="1627" y="702"/>
                    <a:pt x="1756" y="689"/>
                  </a:cubicBezTo>
                  <a:cubicBezTo>
                    <a:pt x="1432" y="372"/>
                    <a:pt x="1046" y="203"/>
                    <a:pt x="718" y="112"/>
                  </a:cubicBezTo>
                  <a:cubicBezTo>
                    <a:pt x="314" y="0"/>
                    <a:pt x="0" y="8"/>
                    <a:pt x="0" y="8"/>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5" name="Google Shape;1804;p51">
              <a:extLst>
                <a:ext uri="{FF2B5EF4-FFF2-40B4-BE49-F238E27FC236}">
                  <a16:creationId xmlns:a16="http://schemas.microsoft.com/office/drawing/2014/main" id="{8A0C457F-E729-EACA-2033-341F270D5D27}"/>
                </a:ext>
              </a:extLst>
            </p:cNvPr>
            <p:cNvSpPr/>
            <p:nvPr/>
          </p:nvSpPr>
          <p:spPr>
            <a:xfrm>
              <a:off x="2168525" y="4017963"/>
              <a:ext cx="887414" cy="406400"/>
            </a:xfrm>
            <a:custGeom>
              <a:avLst/>
              <a:gdLst/>
              <a:ahLst/>
              <a:cxnLst/>
              <a:rect l="l" t="t" r="r" b="b"/>
              <a:pathLst>
                <a:path w="1506" h="690" extrusionOk="0">
                  <a:moveTo>
                    <a:pt x="0" y="217"/>
                  </a:moveTo>
                  <a:cubicBezTo>
                    <a:pt x="28" y="600"/>
                    <a:pt x="28" y="600"/>
                    <a:pt x="28" y="600"/>
                  </a:cubicBezTo>
                  <a:cubicBezTo>
                    <a:pt x="422" y="623"/>
                    <a:pt x="422" y="623"/>
                    <a:pt x="422" y="623"/>
                  </a:cubicBezTo>
                  <a:cubicBezTo>
                    <a:pt x="1261" y="675"/>
                    <a:pt x="1261" y="675"/>
                    <a:pt x="1261" y="675"/>
                  </a:cubicBezTo>
                  <a:cubicBezTo>
                    <a:pt x="1506" y="690"/>
                    <a:pt x="1506" y="690"/>
                    <a:pt x="1506" y="690"/>
                  </a:cubicBezTo>
                  <a:cubicBezTo>
                    <a:pt x="1445" y="4"/>
                    <a:pt x="1445" y="4"/>
                    <a:pt x="1445" y="4"/>
                  </a:cubicBezTo>
                  <a:cubicBezTo>
                    <a:pt x="1152" y="0"/>
                    <a:pt x="879" y="28"/>
                    <a:pt x="651" y="64"/>
                  </a:cubicBezTo>
                  <a:cubicBezTo>
                    <a:pt x="310" y="120"/>
                    <a:pt x="68" y="195"/>
                    <a:pt x="12" y="213"/>
                  </a:cubicBezTo>
                  <a:cubicBezTo>
                    <a:pt x="4" y="216"/>
                    <a:pt x="0" y="217"/>
                    <a:pt x="0" y="217"/>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6" name="Google Shape;1805;p51">
              <a:extLst>
                <a:ext uri="{FF2B5EF4-FFF2-40B4-BE49-F238E27FC236}">
                  <a16:creationId xmlns:a16="http://schemas.microsoft.com/office/drawing/2014/main" id="{728E910A-A5E0-E94D-4905-0406D8D763E5}"/>
                </a:ext>
              </a:extLst>
            </p:cNvPr>
            <p:cNvSpPr/>
            <p:nvPr/>
          </p:nvSpPr>
          <p:spPr>
            <a:xfrm>
              <a:off x="5383213" y="4581526"/>
              <a:ext cx="400051" cy="200025"/>
            </a:xfrm>
            <a:custGeom>
              <a:avLst/>
              <a:gdLst/>
              <a:ahLst/>
              <a:cxnLst/>
              <a:rect l="l" t="t" r="r" b="b"/>
              <a:pathLst>
                <a:path w="678" h="340" extrusionOk="0">
                  <a:moveTo>
                    <a:pt x="678" y="199"/>
                  </a:moveTo>
                  <a:cubicBezTo>
                    <a:pt x="678" y="199"/>
                    <a:pt x="244" y="0"/>
                    <a:pt x="63" y="70"/>
                  </a:cubicBezTo>
                  <a:cubicBezTo>
                    <a:pt x="0" y="123"/>
                    <a:pt x="135" y="199"/>
                    <a:pt x="208" y="233"/>
                  </a:cubicBezTo>
                  <a:cubicBezTo>
                    <a:pt x="281" y="267"/>
                    <a:pt x="441" y="340"/>
                    <a:pt x="472" y="340"/>
                  </a:cubicBezTo>
                  <a:cubicBezTo>
                    <a:pt x="503" y="340"/>
                    <a:pt x="598" y="337"/>
                    <a:pt x="635" y="328"/>
                  </a:cubicBezTo>
                  <a:cubicBezTo>
                    <a:pt x="671" y="320"/>
                    <a:pt x="678" y="199"/>
                    <a:pt x="678" y="1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7" name="Google Shape;1806;p51">
              <a:extLst>
                <a:ext uri="{FF2B5EF4-FFF2-40B4-BE49-F238E27FC236}">
                  <a16:creationId xmlns:a16="http://schemas.microsoft.com/office/drawing/2014/main" id="{126709BB-450B-3DF7-2738-B7D351DC95E5}"/>
                </a:ext>
              </a:extLst>
            </p:cNvPr>
            <p:cNvSpPr/>
            <p:nvPr/>
          </p:nvSpPr>
          <p:spPr>
            <a:xfrm>
              <a:off x="979488" y="4376738"/>
              <a:ext cx="323850" cy="200025"/>
            </a:xfrm>
            <a:custGeom>
              <a:avLst/>
              <a:gdLst/>
              <a:ahLst/>
              <a:cxnLst/>
              <a:rect l="l" t="t" r="r" b="b"/>
              <a:pathLst>
                <a:path w="550" h="340" extrusionOk="0">
                  <a:moveTo>
                    <a:pt x="0" y="340"/>
                  </a:moveTo>
                  <a:cubicBezTo>
                    <a:pt x="114" y="332"/>
                    <a:pt x="406" y="261"/>
                    <a:pt x="474" y="200"/>
                  </a:cubicBezTo>
                  <a:cubicBezTo>
                    <a:pt x="550" y="133"/>
                    <a:pt x="525" y="82"/>
                    <a:pt x="445" y="36"/>
                  </a:cubicBezTo>
                  <a:cubicBezTo>
                    <a:pt x="383" y="0"/>
                    <a:pt x="154" y="22"/>
                    <a:pt x="46" y="32"/>
                  </a:cubicBezTo>
                  <a:cubicBezTo>
                    <a:pt x="49" y="89"/>
                    <a:pt x="29" y="226"/>
                    <a:pt x="0" y="34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8" name="Google Shape;1807;p51">
              <a:extLst>
                <a:ext uri="{FF2B5EF4-FFF2-40B4-BE49-F238E27FC236}">
                  <a16:creationId xmlns:a16="http://schemas.microsoft.com/office/drawing/2014/main" id="{C06F4207-1C4D-4144-D799-0E7ECBE6EF09}"/>
                </a:ext>
              </a:extLst>
            </p:cNvPr>
            <p:cNvSpPr/>
            <p:nvPr/>
          </p:nvSpPr>
          <p:spPr>
            <a:xfrm>
              <a:off x="895350" y="4846638"/>
              <a:ext cx="101600" cy="90488"/>
            </a:xfrm>
            <a:custGeom>
              <a:avLst/>
              <a:gdLst/>
              <a:ahLst/>
              <a:cxnLst/>
              <a:rect l="l" t="t" r="r" b="b"/>
              <a:pathLst>
                <a:path w="172" h="153" extrusionOk="0">
                  <a:moveTo>
                    <a:pt x="0" y="4"/>
                  </a:moveTo>
                  <a:cubicBezTo>
                    <a:pt x="36" y="0"/>
                    <a:pt x="79" y="0"/>
                    <a:pt x="110" y="14"/>
                  </a:cubicBezTo>
                  <a:cubicBezTo>
                    <a:pt x="172" y="42"/>
                    <a:pt x="155" y="84"/>
                    <a:pt x="136" y="101"/>
                  </a:cubicBezTo>
                  <a:cubicBezTo>
                    <a:pt x="126" y="110"/>
                    <a:pt x="67" y="132"/>
                    <a:pt x="10" y="153"/>
                  </a:cubicBezTo>
                  <a:lnTo>
                    <a:pt x="0" y="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59" name="Google Shape;1808;p51">
              <a:extLst>
                <a:ext uri="{FF2B5EF4-FFF2-40B4-BE49-F238E27FC236}">
                  <a16:creationId xmlns:a16="http://schemas.microsoft.com/office/drawing/2014/main" id="{82BFCB55-6B6A-1DCB-00F7-6B7CFE4731A3}"/>
                </a:ext>
              </a:extLst>
            </p:cNvPr>
            <p:cNvSpPr/>
            <p:nvPr/>
          </p:nvSpPr>
          <p:spPr>
            <a:xfrm>
              <a:off x="3198813" y="4516438"/>
              <a:ext cx="258763" cy="93662"/>
            </a:xfrm>
            <a:custGeom>
              <a:avLst/>
              <a:gdLst/>
              <a:ahLst/>
              <a:cxnLst/>
              <a:rect l="l" t="t" r="r" b="b"/>
              <a:pathLst>
                <a:path w="439" h="158" extrusionOk="0">
                  <a:moveTo>
                    <a:pt x="17" y="41"/>
                  </a:moveTo>
                  <a:cubicBezTo>
                    <a:pt x="25" y="33"/>
                    <a:pt x="36" y="27"/>
                    <a:pt x="47" y="23"/>
                  </a:cubicBezTo>
                  <a:cubicBezTo>
                    <a:pt x="76" y="13"/>
                    <a:pt x="105" y="7"/>
                    <a:pt x="135" y="4"/>
                  </a:cubicBezTo>
                  <a:cubicBezTo>
                    <a:pt x="181" y="0"/>
                    <a:pt x="228" y="4"/>
                    <a:pt x="273" y="14"/>
                  </a:cubicBezTo>
                  <a:cubicBezTo>
                    <a:pt x="309" y="22"/>
                    <a:pt x="366" y="31"/>
                    <a:pt x="395" y="57"/>
                  </a:cubicBezTo>
                  <a:cubicBezTo>
                    <a:pt x="439" y="96"/>
                    <a:pt x="333" y="129"/>
                    <a:pt x="308" y="135"/>
                  </a:cubicBezTo>
                  <a:cubicBezTo>
                    <a:pt x="226" y="158"/>
                    <a:pt x="136" y="150"/>
                    <a:pt x="56" y="124"/>
                  </a:cubicBezTo>
                  <a:cubicBezTo>
                    <a:pt x="40" y="119"/>
                    <a:pt x="25" y="112"/>
                    <a:pt x="14" y="99"/>
                  </a:cubicBezTo>
                  <a:cubicBezTo>
                    <a:pt x="0" y="81"/>
                    <a:pt x="1" y="58"/>
                    <a:pt x="17"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0" name="Google Shape;1809;p51">
              <a:extLst>
                <a:ext uri="{FF2B5EF4-FFF2-40B4-BE49-F238E27FC236}">
                  <a16:creationId xmlns:a16="http://schemas.microsoft.com/office/drawing/2014/main" id="{991532DC-DE01-5AD6-C09D-4D1ACB14AA17}"/>
                </a:ext>
              </a:extLst>
            </p:cNvPr>
            <p:cNvSpPr/>
            <p:nvPr/>
          </p:nvSpPr>
          <p:spPr>
            <a:xfrm>
              <a:off x="2147888" y="4460875"/>
              <a:ext cx="258763" cy="92075"/>
            </a:xfrm>
            <a:custGeom>
              <a:avLst/>
              <a:gdLst/>
              <a:ahLst/>
              <a:cxnLst/>
              <a:rect l="l" t="t" r="r" b="b"/>
              <a:pathLst>
                <a:path w="440" h="158" extrusionOk="0">
                  <a:moveTo>
                    <a:pt x="18" y="42"/>
                  </a:moveTo>
                  <a:cubicBezTo>
                    <a:pt x="26" y="33"/>
                    <a:pt x="37" y="27"/>
                    <a:pt x="48" y="23"/>
                  </a:cubicBezTo>
                  <a:cubicBezTo>
                    <a:pt x="76" y="13"/>
                    <a:pt x="106" y="7"/>
                    <a:pt x="135" y="5"/>
                  </a:cubicBezTo>
                  <a:cubicBezTo>
                    <a:pt x="181" y="0"/>
                    <a:pt x="228" y="5"/>
                    <a:pt x="273" y="14"/>
                  </a:cubicBezTo>
                  <a:cubicBezTo>
                    <a:pt x="309" y="22"/>
                    <a:pt x="366" y="31"/>
                    <a:pt x="395" y="57"/>
                  </a:cubicBezTo>
                  <a:cubicBezTo>
                    <a:pt x="440" y="96"/>
                    <a:pt x="333" y="129"/>
                    <a:pt x="309" y="136"/>
                  </a:cubicBezTo>
                  <a:cubicBezTo>
                    <a:pt x="227" y="158"/>
                    <a:pt x="136" y="150"/>
                    <a:pt x="56" y="124"/>
                  </a:cubicBezTo>
                  <a:cubicBezTo>
                    <a:pt x="41" y="119"/>
                    <a:pt x="25" y="112"/>
                    <a:pt x="15" y="99"/>
                  </a:cubicBezTo>
                  <a:cubicBezTo>
                    <a:pt x="0" y="81"/>
                    <a:pt x="2" y="58"/>
                    <a:pt x="18" y="4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1" name="Google Shape;1810;p51">
              <a:extLst>
                <a:ext uri="{FF2B5EF4-FFF2-40B4-BE49-F238E27FC236}">
                  <a16:creationId xmlns:a16="http://schemas.microsoft.com/office/drawing/2014/main" id="{18FA0DF3-015F-8774-949F-9DBAF0F702F2}"/>
                </a:ext>
              </a:extLst>
            </p:cNvPr>
            <p:cNvSpPr/>
            <p:nvPr/>
          </p:nvSpPr>
          <p:spPr>
            <a:xfrm>
              <a:off x="4646613" y="4697413"/>
              <a:ext cx="865189" cy="584199"/>
            </a:xfrm>
            <a:custGeom>
              <a:avLst/>
              <a:gdLst/>
              <a:ahLst/>
              <a:cxnLst/>
              <a:rect l="l" t="t" r="r" b="b"/>
              <a:pathLst>
                <a:path w="1467" h="991" extrusionOk="0">
                  <a:moveTo>
                    <a:pt x="0" y="734"/>
                  </a:moveTo>
                  <a:cubicBezTo>
                    <a:pt x="0" y="825"/>
                    <a:pt x="16" y="911"/>
                    <a:pt x="46" y="991"/>
                  </a:cubicBezTo>
                  <a:cubicBezTo>
                    <a:pt x="689" y="985"/>
                    <a:pt x="1196" y="978"/>
                    <a:pt x="1427" y="974"/>
                  </a:cubicBezTo>
                  <a:cubicBezTo>
                    <a:pt x="1453" y="899"/>
                    <a:pt x="1467" y="818"/>
                    <a:pt x="1467" y="734"/>
                  </a:cubicBezTo>
                  <a:cubicBezTo>
                    <a:pt x="1467" y="329"/>
                    <a:pt x="1139" y="0"/>
                    <a:pt x="733" y="0"/>
                  </a:cubicBezTo>
                  <a:cubicBezTo>
                    <a:pt x="328" y="0"/>
                    <a:pt x="0" y="329"/>
                    <a:pt x="0" y="7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2" name="Google Shape;1811;p51">
              <a:extLst>
                <a:ext uri="{FF2B5EF4-FFF2-40B4-BE49-F238E27FC236}">
                  <a16:creationId xmlns:a16="http://schemas.microsoft.com/office/drawing/2014/main" id="{AEB666FD-E4F4-9EC4-1FE9-9CBBD043F6C5}"/>
                </a:ext>
              </a:extLst>
            </p:cNvPr>
            <p:cNvSpPr/>
            <p:nvPr/>
          </p:nvSpPr>
          <p:spPr>
            <a:xfrm>
              <a:off x="4716463" y="4764088"/>
              <a:ext cx="731700" cy="7302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3" name="Google Shape;1812;p51">
              <a:extLst>
                <a:ext uri="{FF2B5EF4-FFF2-40B4-BE49-F238E27FC236}">
                  <a16:creationId xmlns:a16="http://schemas.microsoft.com/office/drawing/2014/main" id="{D4BC846A-9654-F8B8-8BCF-E59F8D41F5D1}"/>
                </a:ext>
              </a:extLst>
            </p:cNvPr>
            <p:cNvSpPr/>
            <p:nvPr/>
          </p:nvSpPr>
          <p:spPr>
            <a:xfrm>
              <a:off x="4813300" y="4860926"/>
              <a:ext cx="538163" cy="538163"/>
            </a:xfrm>
            <a:custGeom>
              <a:avLst/>
              <a:gdLst/>
              <a:ahLst/>
              <a:cxnLst/>
              <a:rect l="l" t="t" r="r" b="b"/>
              <a:pathLst>
                <a:path w="914" h="914" extrusionOk="0">
                  <a:moveTo>
                    <a:pt x="0" y="457"/>
                  </a:moveTo>
                  <a:cubicBezTo>
                    <a:pt x="0" y="484"/>
                    <a:pt x="2" y="510"/>
                    <a:pt x="6" y="535"/>
                  </a:cubicBezTo>
                  <a:cubicBezTo>
                    <a:pt x="14" y="579"/>
                    <a:pt x="27" y="620"/>
                    <a:pt x="46" y="659"/>
                  </a:cubicBezTo>
                  <a:cubicBezTo>
                    <a:pt x="70" y="706"/>
                    <a:pt x="101" y="749"/>
                    <a:pt x="138" y="785"/>
                  </a:cubicBezTo>
                  <a:cubicBezTo>
                    <a:pt x="169" y="815"/>
                    <a:pt x="205" y="841"/>
                    <a:pt x="244" y="862"/>
                  </a:cubicBezTo>
                  <a:cubicBezTo>
                    <a:pt x="289" y="886"/>
                    <a:pt x="339" y="902"/>
                    <a:pt x="392" y="910"/>
                  </a:cubicBezTo>
                  <a:cubicBezTo>
                    <a:pt x="413" y="913"/>
                    <a:pt x="435" y="914"/>
                    <a:pt x="457" y="914"/>
                  </a:cubicBezTo>
                  <a:cubicBezTo>
                    <a:pt x="479" y="914"/>
                    <a:pt x="501" y="913"/>
                    <a:pt x="522" y="910"/>
                  </a:cubicBezTo>
                  <a:cubicBezTo>
                    <a:pt x="575" y="902"/>
                    <a:pt x="625" y="886"/>
                    <a:pt x="670" y="862"/>
                  </a:cubicBezTo>
                  <a:cubicBezTo>
                    <a:pt x="709" y="841"/>
                    <a:pt x="744" y="815"/>
                    <a:pt x="776" y="785"/>
                  </a:cubicBezTo>
                  <a:cubicBezTo>
                    <a:pt x="813" y="749"/>
                    <a:pt x="844" y="706"/>
                    <a:pt x="867" y="659"/>
                  </a:cubicBezTo>
                  <a:cubicBezTo>
                    <a:pt x="886" y="620"/>
                    <a:pt x="900" y="579"/>
                    <a:pt x="908" y="535"/>
                  </a:cubicBezTo>
                  <a:cubicBezTo>
                    <a:pt x="912" y="510"/>
                    <a:pt x="914" y="484"/>
                    <a:pt x="914" y="457"/>
                  </a:cubicBezTo>
                  <a:cubicBezTo>
                    <a:pt x="914" y="431"/>
                    <a:pt x="912" y="404"/>
                    <a:pt x="908" y="379"/>
                  </a:cubicBezTo>
                  <a:cubicBezTo>
                    <a:pt x="900" y="335"/>
                    <a:pt x="886" y="294"/>
                    <a:pt x="867" y="255"/>
                  </a:cubicBezTo>
                  <a:cubicBezTo>
                    <a:pt x="844" y="208"/>
                    <a:pt x="813" y="165"/>
                    <a:pt x="776" y="129"/>
                  </a:cubicBezTo>
                  <a:cubicBezTo>
                    <a:pt x="744" y="99"/>
                    <a:pt x="709" y="73"/>
                    <a:pt x="670" y="53"/>
                  </a:cubicBezTo>
                  <a:cubicBezTo>
                    <a:pt x="625" y="29"/>
                    <a:pt x="575" y="12"/>
                    <a:pt x="522" y="4"/>
                  </a:cubicBezTo>
                  <a:cubicBezTo>
                    <a:pt x="501" y="1"/>
                    <a:pt x="479" y="0"/>
                    <a:pt x="457" y="0"/>
                  </a:cubicBezTo>
                  <a:cubicBezTo>
                    <a:pt x="435" y="0"/>
                    <a:pt x="413" y="1"/>
                    <a:pt x="392" y="4"/>
                  </a:cubicBezTo>
                  <a:cubicBezTo>
                    <a:pt x="339" y="12"/>
                    <a:pt x="289" y="29"/>
                    <a:pt x="243" y="53"/>
                  </a:cubicBezTo>
                  <a:cubicBezTo>
                    <a:pt x="205" y="73"/>
                    <a:pt x="169" y="99"/>
                    <a:pt x="138" y="129"/>
                  </a:cubicBezTo>
                  <a:cubicBezTo>
                    <a:pt x="101" y="165"/>
                    <a:pt x="70" y="208"/>
                    <a:pt x="47" y="255"/>
                  </a:cubicBezTo>
                  <a:cubicBezTo>
                    <a:pt x="28" y="294"/>
                    <a:pt x="14" y="335"/>
                    <a:pt x="6" y="379"/>
                  </a:cubicBezTo>
                  <a:cubicBezTo>
                    <a:pt x="2" y="404"/>
                    <a:pt x="0" y="431"/>
                    <a:pt x="0" y="45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4" name="Google Shape;1813;p51">
              <a:extLst>
                <a:ext uri="{FF2B5EF4-FFF2-40B4-BE49-F238E27FC236}">
                  <a16:creationId xmlns:a16="http://schemas.microsoft.com/office/drawing/2014/main" id="{923570A1-879B-B292-FAB8-8EE407BB4FA3}"/>
                </a:ext>
              </a:extLst>
            </p:cNvPr>
            <p:cNvSpPr/>
            <p:nvPr/>
          </p:nvSpPr>
          <p:spPr>
            <a:xfrm>
              <a:off x="4816475" y="4860926"/>
              <a:ext cx="531812" cy="538163"/>
            </a:xfrm>
            <a:custGeom>
              <a:avLst/>
              <a:gdLst/>
              <a:ahLst/>
              <a:cxnLst/>
              <a:rect l="l" t="t" r="r" b="b"/>
              <a:pathLst>
                <a:path w="902" h="914" extrusionOk="0">
                  <a:moveTo>
                    <a:pt x="0" y="535"/>
                  </a:moveTo>
                  <a:cubicBezTo>
                    <a:pt x="240" y="457"/>
                    <a:pt x="240" y="457"/>
                    <a:pt x="240" y="457"/>
                  </a:cubicBezTo>
                  <a:cubicBezTo>
                    <a:pt x="0" y="379"/>
                    <a:pt x="0" y="379"/>
                    <a:pt x="0" y="379"/>
                  </a:cubicBezTo>
                  <a:cubicBezTo>
                    <a:pt x="8" y="335"/>
                    <a:pt x="22" y="294"/>
                    <a:pt x="41" y="255"/>
                  </a:cubicBezTo>
                  <a:cubicBezTo>
                    <a:pt x="280" y="333"/>
                    <a:pt x="280" y="333"/>
                    <a:pt x="280" y="333"/>
                  </a:cubicBezTo>
                  <a:cubicBezTo>
                    <a:pt x="132" y="129"/>
                    <a:pt x="132" y="129"/>
                    <a:pt x="132" y="129"/>
                  </a:cubicBezTo>
                  <a:cubicBezTo>
                    <a:pt x="163" y="99"/>
                    <a:pt x="199" y="73"/>
                    <a:pt x="237" y="53"/>
                  </a:cubicBezTo>
                  <a:cubicBezTo>
                    <a:pt x="386" y="256"/>
                    <a:pt x="386" y="256"/>
                    <a:pt x="386" y="256"/>
                  </a:cubicBezTo>
                  <a:cubicBezTo>
                    <a:pt x="386" y="4"/>
                    <a:pt x="386" y="4"/>
                    <a:pt x="386" y="4"/>
                  </a:cubicBezTo>
                  <a:cubicBezTo>
                    <a:pt x="407" y="1"/>
                    <a:pt x="429" y="0"/>
                    <a:pt x="451" y="0"/>
                  </a:cubicBezTo>
                  <a:cubicBezTo>
                    <a:pt x="473" y="0"/>
                    <a:pt x="495" y="1"/>
                    <a:pt x="516" y="4"/>
                  </a:cubicBezTo>
                  <a:cubicBezTo>
                    <a:pt x="516" y="256"/>
                    <a:pt x="516" y="256"/>
                    <a:pt x="516" y="256"/>
                  </a:cubicBezTo>
                  <a:cubicBezTo>
                    <a:pt x="664" y="53"/>
                    <a:pt x="664" y="53"/>
                    <a:pt x="664" y="53"/>
                  </a:cubicBezTo>
                  <a:cubicBezTo>
                    <a:pt x="703" y="73"/>
                    <a:pt x="738" y="99"/>
                    <a:pt x="770" y="129"/>
                  </a:cubicBezTo>
                  <a:cubicBezTo>
                    <a:pt x="622" y="333"/>
                    <a:pt x="622" y="333"/>
                    <a:pt x="622" y="333"/>
                  </a:cubicBezTo>
                  <a:cubicBezTo>
                    <a:pt x="861" y="255"/>
                    <a:pt x="861" y="255"/>
                    <a:pt x="861" y="255"/>
                  </a:cubicBezTo>
                  <a:cubicBezTo>
                    <a:pt x="880" y="294"/>
                    <a:pt x="894" y="335"/>
                    <a:pt x="902" y="379"/>
                  </a:cubicBezTo>
                  <a:cubicBezTo>
                    <a:pt x="662" y="457"/>
                    <a:pt x="662" y="457"/>
                    <a:pt x="662" y="457"/>
                  </a:cubicBezTo>
                  <a:cubicBezTo>
                    <a:pt x="902" y="535"/>
                    <a:pt x="902" y="535"/>
                    <a:pt x="902" y="535"/>
                  </a:cubicBezTo>
                  <a:cubicBezTo>
                    <a:pt x="894" y="579"/>
                    <a:pt x="880" y="620"/>
                    <a:pt x="861" y="659"/>
                  </a:cubicBezTo>
                  <a:cubicBezTo>
                    <a:pt x="622" y="581"/>
                    <a:pt x="622" y="581"/>
                    <a:pt x="622" y="581"/>
                  </a:cubicBezTo>
                  <a:cubicBezTo>
                    <a:pt x="770" y="785"/>
                    <a:pt x="770" y="785"/>
                    <a:pt x="770" y="785"/>
                  </a:cubicBezTo>
                  <a:cubicBezTo>
                    <a:pt x="738" y="815"/>
                    <a:pt x="703" y="841"/>
                    <a:pt x="664" y="862"/>
                  </a:cubicBezTo>
                  <a:cubicBezTo>
                    <a:pt x="516" y="658"/>
                    <a:pt x="516" y="658"/>
                    <a:pt x="516" y="658"/>
                  </a:cubicBezTo>
                  <a:cubicBezTo>
                    <a:pt x="516" y="910"/>
                    <a:pt x="516" y="910"/>
                    <a:pt x="516" y="910"/>
                  </a:cubicBezTo>
                  <a:cubicBezTo>
                    <a:pt x="495" y="913"/>
                    <a:pt x="473" y="914"/>
                    <a:pt x="451" y="914"/>
                  </a:cubicBezTo>
                  <a:cubicBezTo>
                    <a:pt x="429" y="914"/>
                    <a:pt x="407" y="913"/>
                    <a:pt x="386" y="910"/>
                  </a:cubicBezTo>
                  <a:cubicBezTo>
                    <a:pt x="386" y="658"/>
                    <a:pt x="386" y="658"/>
                    <a:pt x="386" y="658"/>
                  </a:cubicBezTo>
                  <a:cubicBezTo>
                    <a:pt x="238" y="862"/>
                    <a:pt x="238" y="862"/>
                    <a:pt x="238" y="862"/>
                  </a:cubicBezTo>
                  <a:cubicBezTo>
                    <a:pt x="199" y="841"/>
                    <a:pt x="163" y="815"/>
                    <a:pt x="132" y="785"/>
                  </a:cubicBezTo>
                  <a:cubicBezTo>
                    <a:pt x="280" y="581"/>
                    <a:pt x="280" y="581"/>
                    <a:pt x="280" y="581"/>
                  </a:cubicBezTo>
                  <a:cubicBezTo>
                    <a:pt x="40" y="659"/>
                    <a:pt x="40" y="659"/>
                    <a:pt x="40" y="659"/>
                  </a:cubicBezTo>
                  <a:cubicBezTo>
                    <a:pt x="21" y="620"/>
                    <a:pt x="8" y="579"/>
                    <a:pt x="0" y="5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5" name="Google Shape;1814;p51">
              <a:extLst>
                <a:ext uri="{FF2B5EF4-FFF2-40B4-BE49-F238E27FC236}">
                  <a16:creationId xmlns:a16="http://schemas.microsoft.com/office/drawing/2014/main" id="{CE2D3039-E1CB-0752-2624-C3C195496E13}"/>
                </a:ext>
              </a:extLst>
            </p:cNvPr>
            <p:cNvSpPr/>
            <p:nvPr/>
          </p:nvSpPr>
          <p:spPr>
            <a:xfrm>
              <a:off x="5013325" y="5059363"/>
              <a:ext cx="138000" cy="1398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6" name="Google Shape;1815;p51">
              <a:extLst>
                <a:ext uri="{FF2B5EF4-FFF2-40B4-BE49-F238E27FC236}">
                  <a16:creationId xmlns:a16="http://schemas.microsoft.com/office/drawing/2014/main" id="{7120A67D-B487-68B1-A981-5F2C1EBE2ABD}"/>
                </a:ext>
              </a:extLst>
            </p:cNvPr>
            <p:cNvSpPr/>
            <p:nvPr/>
          </p:nvSpPr>
          <p:spPr>
            <a:xfrm>
              <a:off x="1522413" y="4697413"/>
              <a:ext cx="865188" cy="584201"/>
            </a:xfrm>
            <a:custGeom>
              <a:avLst/>
              <a:gdLst/>
              <a:ahLst/>
              <a:cxnLst/>
              <a:rect l="l" t="t" r="r" b="b"/>
              <a:pathLst>
                <a:path w="1468" h="992" extrusionOk="0">
                  <a:moveTo>
                    <a:pt x="0" y="734"/>
                  </a:moveTo>
                  <a:cubicBezTo>
                    <a:pt x="0" y="765"/>
                    <a:pt x="2" y="844"/>
                    <a:pt x="6" y="938"/>
                  </a:cubicBezTo>
                  <a:cubicBezTo>
                    <a:pt x="318" y="966"/>
                    <a:pt x="840" y="982"/>
                    <a:pt x="1461" y="992"/>
                  </a:cubicBezTo>
                  <a:cubicBezTo>
                    <a:pt x="1465" y="874"/>
                    <a:pt x="1468" y="768"/>
                    <a:pt x="1468" y="734"/>
                  </a:cubicBezTo>
                  <a:cubicBezTo>
                    <a:pt x="1468" y="329"/>
                    <a:pt x="1139" y="0"/>
                    <a:pt x="734" y="0"/>
                  </a:cubicBezTo>
                  <a:cubicBezTo>
                    <a:pt x="329" y="0"/>
                    <a:pt x="0" y="329"/>
                    <a:pt x="0" y="7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7" name="Google Shape;1816;p51">
              <a:extLst>
                <a:ext uri="{FF2B5EF4-FFF2-40B4-BE49-F238E27FC236}">
                  <a16:creationId xmlns:a16="http://schemas.microsoft.com/office/drawing/2014/main" id="{FFAF396F-F60E-8AAF-D702-203F72F9E918}"/>
                </a:ext>
              </a:extLst>
            </p:cNvPr>
            <p:cNvSpPr/>
            <p:nvPr/>
          </p:nvSpPr>
          <p:spPr>
            <a:xfrm>
              <a:off x="1592263" y="4764088"/>
              <a:ext cx="730200" cy="7302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8" name="Google Shape;1817;p51">
              <a:extLst>
                <a:ext uri="{FF2B5EF4-FFF2-40B4-BE49-F238E27FC236}">
                  <a16:creationId xmlns:a16="http://schemas.microsoft.com/office/drawing/2014/main" id="{9C1C39AF-BD94-3C3E-7028-B2F6F79D97B5}"/>
                </a:ext>
              </a:extLst>
            </p:cNvPr>
            <p:cNvSpPr/>
            <p:nvPr/>
          </p:nvSpPr>
          <p:spPr>
            <a:xfrm>
              <a:off x="1687513" y="4860926"/>
              <a:ext cx="539749" cy="538163"/>
            </a:xfrm>
            <a:custGeom>
              <a:avLst/>
              <a:gdLst/>
              <a:ahLst/>
              <a:cxnLst/>
              <a:rect l="l" t="t" r="r" b="b"/>
              <a:pathLst>
                <a:path w="915" h="914" extrusionOk="0">
                  <a:moveTo>
                    <a:pt x="0" y="457"/>
                  </a:moveTo>
                  <a:cubicBezTo>
                    <a:pt x="0" y="484"/>
                    <a:pt x="3" y="510"/>
                    <a:pt x="7" y="535"/>
                  </a:cubicBezTo>
                  <a:cubicBezTo>
                    <a:pt x="14" y="579"/>
                    <a:pt x="28" y="620"/>
                    <a:pt x="47" y="659"/>
                  </a:cubicBezTo>
                  <a:cubicBezTo>
                    <a:pt x="70" y="706"/>
                    <a:pt x="102" y="749"/>
                    <a:pt x="139" y="785"/>
                  </a:cubicBezTo>
                  <a:cubicBezTo>
                    <a:pt x="170" y="815"/>
                    <a:pt x="205" y="841"/>
                    <a:pt x="244" y="862"/>
                  </a:cubicBezTo>
                  <a:cubicBezTo>
                    <a:pt x="290" y="886"/>
                    <a:pt x="340" y="902"/>
                    <a:pt x="392" y="910"/>
                  </a:cubicBezTo>
                  <a:cubicBezTo>
                    <a:pt x="414" y="913"/>
                    <a:pt x="435" y="914"/>
                    <a:pt x="458" y="914"/>
                  </a:cubicBezTo>
                  <a:cubicBezTo>
                    <a:pt x="480" y="914"/>
                    <a:pt x="501" y="913"/>
                    <a:pt x="523" y="910"/>
                  </a:cubicBezTo>
                  <a:cubicBezTo>
                    <a:pt x="576" y="902"/>
                    <a:pt x="625" y="886"/>
                    <a:pt x="671" y="862"/>
                  </a:cubicBezTo>
                  <a:cubicBezTo>
                    <a:pt x="710" y="841"/>
                    <a:pt x="745" y="815"/>
                    <a:pt x="776" y="785"/>
                  </a:cubicBezTo>
                  <a:cubicBezTo>
                    <a:pt x="814" y="749"/>
                    <a:pt x="845" y="706"/>
                    <a:pt x="868" y="659"/>
                  </a:cubicBezTo>
                  <a:cubicBezTo>
                    <a:pt x="887" y="620"/>
                    <a:pt x="901" y="579"/>
                    <a:pt x="908" y="535"/>
                  </a:cubicBezTo>
                  <a:cubicBezTo>
                    <a:pt x="913" y="510"/>
                    <a:pt x="915" y="484"/>
                    <a:pt x="915" y="457"/>
                  </a:cubicBezTo>
                  <a:cubicBezTo>
                    <a:pt x="915" y="431"/>
                    <a:pt x="913" y="404"/>
                    <a:pt x="908" y="379"/>
                  </a:cubicBezTo>
                  <a:cubicBezTo>
                    <a:pt x="901" y="335"/>
                    <a:pt x="887" y="294"/>
                    <a:pt x="868" y="255"/>
                  </a:cubicBezTo>
                  <a:cubicBezTo>
                    <a:pt x="845" y="208"/>
                    <a:pt x="814" y="165"/>
                    <a:pt x="776" y="129"/>
                  </a:cubicBezTo>
                  <a:cubicBezTo>
                    <a:pt x="745" y="99"/>
                    <a:pt x="710" y="73"/>
                    <a:pt x="671" y="53"/>
                  </a:cubicBezTo>
                  <a:cubicBezTo>
                    <a:pt x="626" y="29"/>
                    <a:pt x="576" y="12"/>
                    <a:pt x="523" y="4"/>
                  </a:cubicBezTo>
                  <a:cubicBezTo>
                    <a:pt x="501" y="1"/>
                    <a:pt x="480" y="0"/>
                    <a:pt x="458" y="0"/>
                  </a:cubicBezTo>
                  <a:cubicBezTo>
                    <a:pt x="435" y="0"/>
                    <a:pt x="414" y="1"/>
                    <a:pt x="392" y="4"/>
                  </a:cubicBezTo>
                  <a:cubicBezTo>
                    <a:pt x="340" y="12"/>
                    <a:pt x="290" y="29"/>
                    <a:pt x="244" y="53"/>
                  </a:cubicBezTo>
                  <a:cubicBezTo>
                    <a:pt x="205" y="73"/>
                    <a:pt x="170" y="99"/>
                    <a:pt x="139" y="129"/>
                  </a:cubicBezTo>
                  <a:cubicBezTo>
                    <a:pt x="102" y="165"/>
                    <a:pt x="70" y="208"/>
                    <a:pt x="47" y="255"/>
                  </a:cubicBezTo>
                  <a:cubicBezTo>
                    <a:pt x="28" y="294"/>
                    <a:pt x="14" y="335"/>
                    <a:pt x="7" y="379"/>
                  </a:cubicBezTo>
                  <a:cubicBezTo>
                    <a:pt x="3" y="404"/>
                    <a:pt x="0" y="431"/>
                    <a:pt x="0" y="45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69" name="Google Shape;1818;p51">
              <a:extLst>
                <a:ext uri="{FF2B5EF4-FFF2-40B4-BE49-F238E27FC236}">
                  <a16:creationId xmlns:a16="http://schemas.microsoft.com/office/drawing/2014/main" id="{3A655978-73EF-C7D0-236C-0D2B4C43A563}"/>
                </a:ext>
              </a:extLst>
            </p:cNvPr>
            <p:cNvSpPr/>
            <p:nvPr/>
          </p:nvSpPr>
          <p:spPr>
            <a:xfrm>
              <a:off x="1692275" y="4860926"/>
              <a:ext cx="531813" cy="538163"/>
            </a:xfrm>
            <a:custGeom>
              <a:avLst/>
              <a:gdLst/>
              <a:ahLst/>
              <a:cxnLst/>
              <a:rect l="l" t="t" r="r" b="b"/>
              <a:pathLst>
                <a:path w="901" h="914" extrusionOk="0">
                  <a:moveTo>
                    <a:pt x="0" y="535"/>
                  </a:moveTo>
                  <a:cubicBezTo>
                    <a:pt x="240" y="457"/>
                    <a:pt x="240" y="457"/>
                    <a:pt x="240" y="457"/>
                  </a:cubicBezTo>
                  <a:cubicBezTo>
                    <a:pt x="0" y="379"/>
                    <a:pt x="0" y="379"/>
                    <a:pt x="0" y="379"/>
                  </a:cubicBezTo>
                  <a:cubicBezTo>
                    <a:pt x="7" y="335"/>
                    <a:pt x="21" y="294"/>
                    <a:pt x="40" y="255"/>
                  </a:cubicBezTo>
                  <a:cubicBezTo>
                    <a:pt x="280" y="333"/>
                    <a:pt x="280" y="333"/>
                    <a:pt x="280" y="333"/>
                  </a:cubicBezTo>
                  <a:cubicBezTo>
                    <a:pt x="132" y="129"/>
                    <a:pt x="132" y="129"/>
                    <a:pt x="132" y="129"/>
                  </a:cubicBezTo>
                  <a:cubicBezTo>
                    <a:pt x="163" y="99"/>
                    <a:pt x="198" y="73"/>
                    <a:pt x="237" y="53"/>
                  </a:cubicBezTo>
                  <a:cubicBezTo>
                    <a:pt x="385" y="256"/>
                    <a:pt x="385" y="256"/>
                    <a:pt x="385" y="256"/>
                  </a:cubicBezTo>
                  <a:cubicBezTo>
                    <a:pt x="385" y="4"/>
                    <a:pt x="385" y="4"/>
                    <a:pt x="385" y="4"/>
                  </a:cubicBezTo>
                  <a:cubicBezTo>
                    <a:pt x="407" y="1"/>
                    <a:pt x="428" y="0"/>
                    <a:pt x="451" y="0"/>
                  </a:cubicBezTo>
                  <a:cubicBezTo>
                    <a:pt x="473" y="0"/>
                    <a:pt x="494" y="1"/>
                    <a:pt x="516" y="4"/>
                  </a:cubicBezTo>
                  <a:cubicBezTo>
                    <a:pt x="516" y="256"/>
                    <a:pt x="516" y="256"/>
                    <a:pt x="516" y="256"/>
                  </a:cubicBezTo>
                  <a:cubicBezTo>
                    <a:pt x="664" y="53"/>
                    <a:pt x="664" y="53"/>
                    <a:pt x="664" y="53"/>
                  </a:cubicBezTo>
                  <a:cubicBezTo>
                    <a:pt x="703" y="73"/>
                    <a:pt x="738" y="99"/>
                    <a:pt x="769" y="129"/>
                  </a:cubicBezTo>
                  <a:cubicBezTo>
                    <a:pt x="621" y="333"/>
                    <a:pt x="621" y="333"/>
                    <a:pt x="621" y="333"/>
                  </a:cubicBezTo>
                  <a:cubicBezTo>
                    <a:pt x="861" y="255"/>
                    <a:pt x="861" y="255"/>
                    <a:pt x="861" y="255"/>
                  </a:cubicBezTo>
                  <a:cubicBezTo>
                    <a:pt x="880" y="294"/>
                    <a:pt x="894" y="335"/>
                    <a:pt x="901" y="379"/>
                  </a:cubicBezTo>
                  <a:cubicBezTo>
                    <a:pt x="662" y="457"/>
                    <a:pt x="662" y="457"/>
                    <a:pt x="662" y="457"/>
                  </a:cubicBezTo>
                  <a:cubicBezTo>
                    <a:pt x="901" y="535"/>
                    <a:pt x="901" y="535"/>
                    <a:pt x="901" y="535"/>
                  </a:cubicBezTo>
                  <a:cubicBezTo>
                    <a:pt x="894" y="579"/>
                    <a:pt x="880" y="620"/>
                    <a:pt x="861" y="659"/>
                  </a:cubicBezTo>
                  <a:cubicBezTo>
                    <a:pt x="621" y="581"/>
                    <a:pt x="621" y="581"/>
                    <a:pt x="621" y="581"/>
                  </a:cubicBezTo>
                  <a:cubicBezTo>
                    <a:pt x="769" y="785"/>
                    <a:pt x="769" y="785"/>
                    <a:pt x="769" y="785"/>
                  </a:cubicBezTo>
                  <a:cubicBezTo>
                    <a:pt x="738" y="815"/>
                    <a:pt x="703" y="841"/>
                    <a:pt x="664" y="862"/>
                  </a:cubicBezTo>
                  <a:cubicBezTo>
                    <a:pt x="516" y="658"/>
                    <a:pt x="516" y="658"/>
                    <a:pt x="516" y="658"/>
                  </a:cubicBezTo>
                  <a:cubicBezTo>
                    <a:pt x="516" y="910"/>
                    <a:pt x="516" y="910"/>
                    <a:pt x="516" y="910"/>
                  </a:cubicBezTo>
                  <a:cubicBezTo>
                    <a:pt x="494" y="913"/>
                    <a:pt x="473" y="914"/>
                    <a:pt x="451" y="914"/>
                  </a:cubicBezTo>
                  <a:cubicBezTo>
                    <a:pt x="428" y="914"/>
                    <a:pt x="407" y="913"/>
                    <a:pt x="385" y="910"/>
                  </a:cubicBezTo>
                  <a:cubicBezTo>
                    <a:pt x="385" y="658"/>
                    <a:pt x="385" y="658"/>
                    <a:pt x="385" y="658"/>
                  </a:cubicBezTo>
                  <a:cubicBezTo>
                    <a:pt x="237" y="862"/>
                    <a:pt x="237" y="862"/>
                    <a:pt x="237" y="862"/>
                  </a:cubicBezTo>
                  <a:cubicBezTo>
                    <a:pt x="198" y="841"/>
                    <a:pt x="163" y="815"/>
                    <a:pt x="132" y="785"/>
                  </a:cubicBezTo>
                  <a:cubicBezTo>
                    <a:pt x="280" y="581"/>
                    <a:pt x="280" y="581"/>
                    <a:pt x="280" y="581"/>
                  </a:cubicBezTo>
                  <a:cubicBezTo>
                    <a:pt x="40" y="659"/>
                    <a:pt x="40" y="659"/>
                    <a:pt x="40" y="659"/>
                  </a:cubicBezTo>
                  <a:cubicBezTo>
                    <a:pt x="21" y="620"/>
                    <a:pt x="7" y="579"/>
                    <a:pt x="0" y="5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70" name="Google Shape;1819;p51">
              <a:extLst>
                <a:ext uri="{FF2B5EF4-FFF2-40B4-BE49-F238E27FC236}">
                  <a16:creationId xmlns:a16="http://schemas.microsoft.com/office/drawing/2014/main" id="{EA07916C-5D30-4A2A-C3F3-CD1DB5D33390}"/>
                </a:ext>
              </a:extLst>
            </p:cNvPr>
            <p:cNvSpPr/>
            <p:nvPr/>
          </p:nvSpPr>
          <p:spPr>
            <a:xfrm>
              <a:off x="1887538" y="5059363"/>
              <a:ext cx="139800" cy="1398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71" name="Google Shape;1820;p51">
              <a:extLst>
                <a:ext uri="{FF2B5EF4-FFF2-40B4-BE49-F238E27FC236}">
                  <a16:creationId xmlns:a16="http://schemas.microsoft.com/office/drawing/2014/main" id="{1721BC35-DC9F-86AA-09C7-F6A62CF7245F}"/>
                </a:ext>
              </a:extLst>
            </p:cNvPr>
            <p:cNvSpPr/>
            <p:nvPr/>
          </p:nvSpPr>
          <p:spPr>
            <a:xfrm>
              <a:off x="3995738" y="4271963"/>
              <a:ext cx="246063" cy="176213"/>
            </a:xfrm>
            <a:custGeom>
              <a:avLst/>
              <a:gdLst/>
              <a:ahLst/>
              <a:cxnLst/>
              <a:rect l="l" t="t" r="r" b="b"/>
              <a:pathLst>
                <a:path w="418" h="299" extrusionOk="0">
                  <a:moveTo>
                    <a:pt x="68" y="25"/>
                  </a:moveTo>
                  <a:cubicBezTo>
                    <a:pt x="68" y="25"/>
                    <a:pt x="232" y="0"/>
                    <a:pt x="325" y="139"/>
                  </a:cubicBezTo>
                  <a:cubicBezTo>
                    <a:pt x="418" y="278"/>
                    <a:pt x="376" y="290"/>
                    <a:pt x="325" y="295"/>
                  </a:cubicBezTo>
                  <a:cubicBezTo>
                    <a:pt x="274" y="299"/>
                    <a:pt x="72" y="295"/>
                    <a:pt x="68" y="278"/>
                  </a:cubicBezTo>
                  <a:cubicBezTo>
                    <a:pt x="64" y="261"/>
                    <a:pt x="0" y="54"/>
                    <a:pt x="68"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72" name="Google Shape;1821;p51">
              <a:extLst>
                <a:ext uri="{FF2B5EF4-FFF2-40B4-BE49-F238E27FC236}">
                  <a16:creationId xmlns:a16="http://schemas.microsoft.com/office/drawing/2014/main" id="{1DF7C03B-BA62-C8C4-6826-E1B3CF4A949E}"/>
                </a:ext>
              </a:extLst>
            </p:cNvPr>
            <p:cNvSpPr/>
            <p:nvPr/>
          </p:nvSpPr>
          <p:spPr>
            <a:xfrm>
              <a:off x="3165475" y="4011613"/>
              <a:ext cx="779461" cy="420687"/>
            </a:xfrm>
            <a:custGeom>
              <a:avLst/>
              <a:gdLst/>
              <a:ahLst/>
              <a:cxnLst/>
              <a:rect l="l" t="t" r="r" b="b"/>
              <a:pathLst>
                <a:path w="1322" h="714" extrusionOk="0">
                  <a:moveTo>
                    <a:pt x="15" y="0"/>
                  </a:moveTo>
                  <a:cubicBezTo>
                    <a:pt x="5" y="0"/>
                    <a:pt x="0" y="0"/>
                    <a:pt x="0" y="0"/>
                  </a:cubicBezTo>
                  <a:cubicBezTo>
                    <a:pt x="40" y="213"/>
                    <a:pt x="40" y="213"/>
                    <a:pt x="40" y="213"/>
                  </a:cubicBezTo>
                  <a:cubicBezTo>
                    <a:pt x="539" y="712"/>
                    <a:pt x="539" y="712"/>
                    <a:pt x="539" y="712"/>
                  </a:cubicBezTo>
                  <a:cubicBezTo>
                    <a:pt x="633" y="713"/>
                    <a:pt x="739" y="714"/>
                    <a:pt x="851" y="714"/>
                  </a:cubicBezTo>
                  <a:cubicBezTo>
                    <a:pt x="1003" y="714"/>
                    <a:pt x="1165" y="713"/>
                    <a:pt x="1322" y="707"/>
                  </a:cubicBezTo>
                  <a:cubicBezTo>
                    <a:pt x="718" y="104"/>
                    <a:pt x="718" y="104"/>
                    <a:pt x="718" y="104"/>
                  </a:cubicBezTo>
                  <a:cubicBezTo>
                    <a:pt x="718" y="104"/>
                    <a:pt x="718" y="104"/>
                    <a:pt x="718" y="104"/>
                  </a:cubicBezTo>
                  <a:cubicBezTo>
                    <a:pt x="366" y="6"/>
                    <a:pt x="81" y="0"/>
                    <a:pt x="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73" name="Google Shape;1822;p51">
              <a:extLst>
                <a:ext uri="{FF2B5EF4-FFF2-40B4-BE49-F238E27FC236}">
                  <a16:creationId xmlns:a16="http://schemas.microsoft.com/office/drawing/2014/main" id="{01B27CA3-F0C3-E4D8-FA15-73F1FE96DCD8}"/>
                </a:ext>
              </a:extLst>
            </p:cNvPr>
            <p:cNvSpPr/>
            <p:nvPr/>
          </p:nvSpPr>
          <p:spPr>
            <a:xfrm>
              <a:off x="2174875" y="4056063"/>
              <a:ext cx="736601" cy="360363"/>
            </a:xfrm>
            <a:custGeom>
              <a:avLst/>
              <a:gdLst/>
              <a:ahLst/>
              <a:cxnLst/>
              <a:rect l="l" t="t" r="r" b="b"/>
              <a:pathLst>
                <a:path w="1249" h="611" extrusionOk="0">
                  <a:moveTo>
                    <a:pt x="639" y="0"/>
                  </a:moveTo>
                  <a:cubicBezTo>
                    <a:pt x="639" y="0"/>
                    <a:pt x="639" y="0"/>
                    <a:pt x="639" y="0"/>
                  </a:cubicBezTo>
                  <a:cubicBezTo>
                    <a:pt x="298" y="56"/>
                    <a:pt x="56" y="131"/>
                    <a:pt x="0" y="149"/>
                  </a:cubicBezTo>
                  <a:cubicBezTo>
                    <a:pt x="410" y="559"/>
                    <a:pt x="410" y="559"/>
                    <a:pt x="410" y="559"/>
                  </a:cubicBezTo>
                  <a:cubicBezTo>
                    <a:pt x="1249" y="611"/>
                    <a:pt x="1249" y="611"/>
                    <a:pt x="1249" y="611"/>
                  </a:cubicBezTo>
                  <a:cubicBezTo>
                    <a:pt x="639" y="0"/>
                    <a:pt x="639" y="0"/>
                    <a:pt x="63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pic>
        <p:nvPicPr>
          <p:cNvPr id="1359" name="Google Shape;1359;p41"/>
          <p:cNvPicPr preferRelativeResize="0">
            <a:picLocks noGrp="1"/>
          </p:cNvPicPr>
          <p:nvPr>
            <p:ph type="pic" idx="2"/>
          </p:nvPr>
        </p:nvPicPr>
        <p:blipFill rotWithShape="1">
          <a:blip r:embed="rId3">
            <a:alphaModFix/>
          </a:blip>
          <a:srcRect t="7798" b="7806"/>
          <a:stretch/>
        </p:blipFill>
        <p:spPr>
          <a:xfrm>
            <a:off x="-7657" y="-8271"/>
            <a:ext cx="9144003" cy="5143501"/>
          </a:xfrm>
          <a:prstGeom prst="rect">
            <a:avLst/>
          </a:prstGeom>
        </p:spPr>
      </p:pic>
      <p:sp>
        <p:nvSpPr>
          <p:cNvPr id="1360" name="Google Shape;1360;p41"/>
          <p:cNvSpPr txBox="1">
            <a:spLocks noGrp="1"/>
          </p:cNvSpPr>
          <p:nvPr>
            <p:ph type="title"/>
          </p:nvPr>
        </p:nvSpPr>
        <p:spPr>
          <a:xfrm>
            <a:off x="720000" y="4009075"/>
            <a:ext cx="7704000" cy="59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Process</a:t>
            </a:r>
            <a:endParaRPr dirty="0"/>
          </a:p>
        </p:txBody>
      </p:sp>
      <p:grpSp>
        <p:nvGrpSpPr>
          <p:cNvPr id="1361" name="Google Shape;1361;p41"/>
          <p:cNvGrpSpPr/>
          <p:nvPr/>
        </p:nvGrpSpPr>
        <p:grpSpPr>
          <a:xfrm>
            <a:off x="-320300" y="2423644"/>
            <a:ext cx="859026" cy="1310685"/>
            <a:chOff x="-320300" y="2423644"/>
            <a:chExt cx="859026" cy="1310685"/>
          </a:xfrm>
        </p:grpSpPr>
        <p:grpSp>
          <p:nvGrpSpPr>
            <p:cNvPr id="1362" name="Google Shape;1362;p41"/>
            <p:cNvGrpSpPr/>
            <p:nvPr/>
          </p:nvGrpSpPr>
          <p:grpSpPr>
            <a:xfrm>
              <a:off x="-320300" y="2423644"/>
              <a:ext cx="625855" cy="646908"/>
              <a:chOff x="7138988" y="265113"/>
              <a:chExt cx="1746248" cy="1804989"/>
            </a:xfrm>
          </p:grpSpPr>
          <p:sp>
            <p:nvSpPr>
              <p:cNvPr id="1363" name="Google Shape;1363;p4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4" name="Google Shape;1364;p4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65" name="Google Shape;1365;p41"/>
            <p:cNvGrpSpPr/>
            <p:nvPr/>
          </p:nvGrpSpPr>
          <p:grpSpPr>
            <a:xfrm>
              <a:off x="142503" y="3324777"/>
              <a:ext cx="396224" cy="409552"/>
              <a:chOff x="7138988" y="265113"/>
              <a:chExt cx="1746248" cy="1804989"/>
            </a:xfrm>
          </p:grpSpPr>
          <p:sp>
            <p:nvSpPr>
              <p:cNvPr id="1366" name="Google Shape;1366;p4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7" name="Google Shape;1367;p4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368" name="Google Shape;1368;p41"/>
          <p:cNvGrpSpPr/>
          <p:nvPr/>
        </p:nvGrpSpPr>
        <p:grpSpPr>
          <a:xfrm flipH="1">
            <a:off x="7860192" y="4104002"/>
            <a:ext cx="396224" cy="409552"/>
            <a:chOff x="7138988" y="265113"/>
            <a:chExt cx="1746248" cy="1804989"/>
          </a:xfrm>
        </p:grpSpPr>
        <p:sp>
          <p:nvSpPr>
            <p:cNvPr id="1369" name="Google Shape;1369;p41"/>
            <p:cNvSpPr/>
            <p:nvPr/>
          </p:nvSpPr>
          <p:spPr>
            <a:xfrm>
              <a:off x="7138988" y="265113"/>
              <a:ext cx="1746248" cy="1804989"/>
            </a:xfrm>
            <a:custGeom>
              <a:avLst/>
              <a:gdLst/>
              <a:ahLst/>
              <a:cxnLst/>
              <a:rect l="l" t="t" r="r" b="b"/>
              <a:pathLst>
                <a:path w="4954" h="5116" extrusionOk="0">
                  <a:moveTo>
                    <a:pt x="3001" y="5116"/>
                  </a:moveTo>
                  <a:cubicBezTo>
                    <a:pt x="1953" y="5116"/>
                    <a:pt x="1953" y="5116"/>
                    <a:pt x="1953" y="5116"/>
                  </a:cubicBezTo>
                  <a:cubicBezTo>
                    <a:pt x="1953" y="4425"/>
                    <a:pt x="1953" y="4425"/>
                    <a:pt x="1953" y="4425"/>
                  </a:cubicBezTo>
                  <a:cubicBezTo>
                    <a:pt x="1641" y="4337"/>
                    <a:pt x="1357" y="4173"/>
                    <a:pt x="1123" y="3945"/>
                  </a:cubicBezTo>
                  <a:cubicBezTo>
                    <a:pt x="525" y="4291"/>
                    <a:pt x="525" y="4291"/>
                    <a:pt x="525" y="4291"/>
                  </a:cubicBezTo>
                  <a:cubicBezTo>
                    <a:pt x="0" y="3383"/>
                    <a:pt x="0" y="3383"/>
                    <a:pt x="0" y="3383"/>
                  </a:cubicBezTo>
                  <a:cubicBezTo>
                    <a:pt x="599" y="3038"/>
                    <a:pt x="599" y="3038"/>
                    <a:pt x="599" y="3038"/>
                  </a:cubicBezTo>
                  <a:cubicBezTo>
                    <a:pt x="559" y="2882"/>
                    <a:pt x="539" y="2721"/>
                    <a:pt x="539" y="2558"/>
                  </a:cubicBezTo>
                  <a:cubicBezTo>
                    <a:pt x="539" y="2396"/>
                    <a:pt x="559" y="2235"/>
                    <a:pt x="599" y="2079"/>
                  </a:cubicBezTo>
                  <a:cubicBezTo>
                    <a:pt x="0" y="1733"/>
                    <a:pt x="0" y="1733"/>
                    <a:pt x="0" y="1733"/>
                  </a:cubicBezTo>
                  <a:cubicBezTo>
                    <a:pt x="525" y="825"/>
                    <a:pt x="525" y="825"/>
                    <a:pt x="525" y="825"/>
                  </a:cubicBezTo>
                  <a:cubicBezTo>
                    <a:pt x="1123" y="1171"/>
                    <a:pt x="1123" y="1171"/>
                    <a:pt x="1123" y="1171"/>
                  </a:cubicBezTo>
                  <a:cubicBezTo>
                    <a:pt x="1357" y="944"/>
                    <a:pt x="1641" y="779"/>
                    <a:pt x="1953" y="692"/>
                  </a:cubicBezTo>
                  <a:cubicBezTo>
                    <a:pt x="1953" y="0"/>
                    <a:pt x="1953" y="0"/>
                    <a:pt x="1953" y="0"/>
                  </a:cubicBezTo>
                  <a:cubicBezTo>
                    <a:pt x="3001" y="0"/>
                    <a:pt x="3001" y="0"/>
                    <a:pt x="3001" y="0"/>
                  </a:cubicBezTo>
                  <a:cubicBezTo>
                    <a:pt x="3001" y="692"/>
                    <a:pt x="3001" y="692"/>
                    <a:pt x="3001" y="692"/>
                  </a:cubicBezTo>
                  <a:cubicBezTo>
                    <a:pt x="3313" y="779"/>
                    <a:pt x="3598" y="944"/>
                    <a:pt x="3831" y="1171"/>
                  </a:cubicBezTo>
                  <a:cubicBezTo>
                    <a:pt x="4430" y="825"/>
                    <a:pt x="4430" y="825"/>
                    <a:pt x="4430" y="825"/>
                  </a:cubicBezTo>
                  <a:cubicBezTo>
                    <a:pt x="4954" y="1733"/>
                    <a:pt x="4954" y="1733"/>
                    <a:pt x="4954" y="1733"/>
                  </a:cubicBezTo>
                  <a:cubicBezTo>
                    <a:pt x="4355" y="2079"/>
                    <a:pt x="4355" y="2079"/>
                    <a:pt x="4355" y="2079"/>
                  </a:cubicBezTo>
                  <a:cubicBezTo>
                    <a:pt x="4395" y="2235"/>
                    <a:pt x="4415" y="2396"/>
                    <a:pt x="4415" y="2558"/>
                  </a:cubicBezTo>
                  <a:cubicBezTo>
                    <a:pt x="4415" y="2721"/>
                    <a:pt x="4395" y="2882"/>
                    <a:pt x="4355" y="3038"/>
                  </a:cubicBezTo>
                  <a:cubicBezTo>
                    <a:pt x="4954" y="3383"/>
                    <a:pt x="4954" y="3383"/>
                    <a:pt x="4954" y="3383"/>
                  </a:cubicBezTo>
                  <a:cubicBezTo>
                    <a:pt x="4430" y="4291"/>
                    <a:pt x="4430" y="4291"/>
                    <a:pt x="4430" y="4291"/>
                  </a:cubicBezTo>
                  <a:cubicBezTo>
                    <a:pt x="3831" y="3945"/>
                    <a:pt x="3831" y="3945"/>
                    <a:pt x="3831" y="3945"/>
                  </a:cubicBezTo>
                  <a:cubicBezTo>
                    <a:pt x="3598" y="4173"/>
                    <a:pt x="3313" y="4337"/>
                    <a:pt x="3001" y="4425"/>
                  </a:cubicBezTo>
                  <a:lnTo>
                    <a:pt x="3001" y="5116"/>
                  </a:lnTo>
                  <a:close/>
                  <a:moveTo>
                    <a:pt x="2112" y="4957"/>
                  </a:moveTo>
                  <a:cubicBezTo>
                    <a:pt x="2842" y="4957"/>
                    <a:pt x="2842" y="4957"/>
                    <a:pt x="2842" y="4957"/>
                  </a:cubicBezTo>
                  <a:cubicBezTo>
                    <a:pt x="2842" y="4301"/>
                    <a:pt x="2842" y="4301"/>
                    <a:pt x="2842" y="4301"/>
                  </a:cubicBezTo>
                  <a:cubicBezTo>
                    <a:pt x="2903" y="4286"/>
                    <a:pt x="2903" y="4286"/>
                    <a:pt x="2903" y="4286"/>
                  </a:cubicBezTo>
                  <a:cubicBezTo>
                    <a:pt x="3229" y="4206"/>
                    <a:pt x="3526" y="4035"/>
                    <a:pt x="3761" y="3791"/>
                  </a:cubicBezTo>
                  <a:cubicBezTo>
                    <a:pt x="3804" y="3746"/>
                    <a:pt x="3804" y="3746"/>
                    <a:pt x="3804" y="3746"/>
                  </a:cubicBezTo>
                  <a:cubicBezTo>
                    <a:pt x="4372" y="4074"/>
                    <a:pt x="4372" y="4074"/>
                    <a:pt x="4372" y="4074"/>
                  </a:cubicBezTo>
                  <a:cubicBezTo>
                    <a:pt x="4737" y="3441"/>
                    <a:pt x="4737" y="3441"/>
                    <a:pt x="4737" y="3441"/>
                  </a:cubicBezTo>
                  <a:cubicBezTo>
                    <a:pt x="4169" y="3114"/>
                    <a:pt x="4169" y="3114"/>
                    <a:pt x="4169" y="3114"/>
                  </a:cubicBezTo>
                  <a:cubicBezTo>
                    <a:pt x="4186" y="3054"/>
                    <a:pt x="4186" y="3054"/>
                    <a:pt x="4186" y="3054"/>
                  </a:cubicBezTo>
                  <a:cubicBezTo>
                    <a:pt x="4233" y="2894"/>
                    <a:pt x="4256" y="2727"/>
                    <a:pt x="4256" y="2558"/>
                  </a:cubicBezTo>
                  <a:cubicBezTo>
                    <a:pt x="4256" y="2389"/>
                    <a:pt x="4233" y="2223"/>
                    <a:pt x="4186" y="2063"/>
                  </a:cubicBezTo>
                  <a:cubicBezTo>
                    <a:pt x="4169" y="2003"/>
                    <a:pt x="4169" y="2003"/>
                    <a:pt x="4169" y="2003"/>
                  </a:cubicBezTo>
                  <a:cubicBezTo>
                    <a:pt x="4737" y="1675"/>
                    <a:pt x="4737" y="1675"/>
                    <a:pt x="4737" y="1675"/>
                  </a:cubicBezTo>
                  <a:cubicBezTo>
                    <a:pt x="4372" y="1042"/>
                    <a:pt x="4372" y="1042"/>
                    <a:pt x="4372" y="1042"/>
                  </a:cubicBezTo>
                  <a:cubicBezTo>
                    <a:pt x="3804" y="1371"/>
                    <a:pt x="3804" y="1371"/>
                    <a:pt x="3804" y="1371"/>
                  </a:cubicBezTo>
                  <a:cubicBezTo>
                    <a:pt x="3761" y="1326"/>
                    <a:pt x="3761" y="1326"/>
                    <a:pt x="3761" y="1326"/>
                  </a:cubicBezTo>
                  <a:cubicBezTo>
                    <a:pt x="3526" y="1082"/>
                    <a:pt x="3229" y="910"/>
                    <a:pt x="2903" y="830"/>
                  </a:cubicBezTo>
                  <a:cubicBezTo>
                    <a:pt x="2842" y="815"/>
                    <a:pt x="2842" y="815"/>
                    <a:pt x="2842" y="815"/>
                  </a:cubicBezTo>
                  <a:cubicBezTo>
                    <a:pt x="2842" y="159"/>
                    <a:pt x="2842" y="159"/>
                    <a:pt x="2842" y="159"/>
                  </a:cubicBezTo>
                  <a:cubicBezTo>
                    <a:pt x="2112" y="159"/>
                    <a:pt x="2112" y="159"/>
                    <a:pt x="2112" y="159"/>
                  </a:cubicBezTo>
                  <a:cubicBezTo>
                    <a:pt x="2112" y="815"/>
                    <a:pt x="2112" y="815"/>
                    <a:pt x="2112" y="815"/>
                  </a:cubicBezTo>
                  <a:cubicBezTo>
                    <a:pt x="2051" y="830"/>
                    <a:pt x="2051" y="830"/>
                    <a:pt x="2051" y="830"/>
                  </a:cubicBezTo>
                  <a:cubicBezTo>
                    <a:pt x="1725" y="910"/>
                    <a:pt x="1429" y="1082"/>
                    <a:pt x="1194" y="1326"/>
                  </a:cubicBezTo>
                  <a:cubicBezTo>
                    <a:pt x="1151" y="1371"/>
                    <a:pt x="1151" y="1371"/>
                    <a:pt x="1151" y="1371"/>
                  </a:cubicBezTo>
                  <a:cubicBezTo>
                    <a:pt x="583" y="1042"/>
                    <a:pt x="583" y="1042"/>
                    <a:pt x="583" y="1042"/>
                  </a:cubicBezTo>
                  <a:cubicBezTo>
                    <a:pt x="217" y="1675"/>
                    <a:pt x="217" y="1675"/>
                    <a:pt x="217" y="1675"/>
                  </a:cubicBezTo>
                  <a:cubicBezTo>
                    <a:pt x="785" y="2003"/>
                    <a:pt x="785" y="2003"/>
                    <a:pt x="785" y="2003"/>
                  </a:cubicBezTo>
                  <a:cubicBezTo>
                    <a:pt x="768" y="2063"/>
                    <a:pt x="768" y="2063"/>
                    <a:pt x="768" y="2063"/>
                  </a:cubicBezTo>
                  <a:cubicBezTo>
                    <a:pt x="722" y="2223"/>
                    <a:pt x="698" y="2389"/>
                    <a:pt x="698" y="2558"/>
                  </a:cubicBezTo>
                  <a:cubicBezTo>
                    <a:pt x="698" y="2727"/>
                    <a:pt x="722" y="2894"/>
                    <a:pt x="768" y="3054"/>
                  </a:cubicBezTo>
                  <a:cubicBezTo>
                    <a:pt x="785" y="3114"/>
                    <a:pt x="785" y="3114"/>
                    <a:pt x="785" y="3114"/>
                  </a:cubicBezTo>
                  <a:cubicBezTo>
                    <a:pt x="217" y="3441"/>
                    <a:pt x="217" y="3441"/>
                    <a:pt x="217" y="3441"/>
                  </a:cubicBezTo>
                  <a:cubicBezTo>
                    <a:pt x="583" y="4074"/>
                    <a:pt x="583" y="4074"/>
                    <a:pt x="583" y="4074"/>
                  </a:cubicBezTo>
                  <a:cubicBezTo>
                    <a:pt x="1151" y="3746"/>
                    <a:pt x="1151" y="3746"/>
                    <a:pt x="1151" y="3746"/>
                  </a:cubicBezTo>
                  <a:cubicBezTo>
                    <a:pt x="1194" y="3791"/>
                    <a:pt x="1194" y="3791"/>
                    <a:pt x="1194" y="3791"/>
                  </a:cubicBezTo>
                  <a:cubicBezTo>
                    <a:pt x="1429" y="4035"/>
                    <a:pt x="1725" y="4206"/>
                    <a:pt x="2051" y="4286"/>
                  </a:cubicBezTo>
                  <a:cubicBezTo>
                    <a:pt x="2112" y="4301"/>
                    <a:pt x="2112" y="4301"/>
                    <a:pt x="2112" y="4301"/>
                  </a:cubicBezTo>
                  <a:lnTo>
                    <a:pt x="2112" y="4957"/>
                  </a:lnTo>
                  <a:close/>
                  <a:moveTo>
                    <a:pt x="2477" y="3734"/>
                  </a:moveTo>
                  <a:cubicBezTo>
                    <a:pt x="2311" y="3734"/>
                    <a:pt x="2151" y="3700"/>
                    <a:pt x="2000" y="3633"/>
                  </a:cubicBezTo>
                  <a:cubicBezTo>
                    <a:pt x="1924" y="3599"/>
                    <a:pt x="1852" y="3557"/>
                    <a:pt x="1785" y="3508"/>
                  </a:cubicBezTo>
                  <a:cubicBezTo>
                    <a:pt x="1517" y="3313"/>
                    <a:pt x="1343" y="3012"/>
                    <a:pt x="1308" y="2683"/>
                  </a:cubicBezTo>
                  <a:cubicBezTo>
                    <a:pt x="1304" y="2643"/>
                    <a:pt x="1302" y="2601"/>
                    <a:pt x="1302" y="2558"/>
                  </a:cubicBezTo>
                  <a:cubicBezTo>
                    <a:pt x="1302" y="2515"/>
                    <a:pt x="1304" y="2474"/>
                    <a:pt x="1308" y="2434"/>
                  </a:cubicBezTo>
                  <a:cubicBezTo>
                    <a:pt x="1343" y="2104"/>
                    <a:pt x="1517" y="1804"/>
                    <a:pt x="1785" y="1608"/>
                  </a:cubicBezTo>
                  <a:cubicBezTo>
                    <a:pt x="1852" y="1559"/>
                    <a:pt x="1924" y="1517"/>
                    <a:pt x="2000" y="1484"/>
                  </a:cubicBezTo>
                  <a:cubicBezTo>
                    <a:pt x="2151" y="1417"/>
                    <a:pt x="2311" y="1383"/>
                    <a:pt x="2477" y="1383"/>
                  </a:cubicBezTo>
                  <a:cubicBezTo>
                    <a:pt x="2643" y="1383"/>
                    <a:pt x="2804" y="1417"/>
                    <a:pt x="2954" y="1484"/>
                  </a:cubicBezTo>
                  <a:cubicBezTo>
                    <a:pt x="3030" y="1517"/>
                    <a:pt x="3103" y="1559"/>
                    <a:pt x="3169" y="1608"/>
                  </a:cubicBezTo>
                  <a:cubicBezTo>
                    <a:pt x="3437" y="1804"/>
                    <a:pt x="3611" y="2104"/>
                    <a:pt x="3646" y="2434"/>
                  </a:cubicBezTo>
                  <a:cubicBezTo>
                    <a:pt x="3650" y="2474"/>
                    <a:pt x="3653" y="2515"/>
                    <a:pt x="3653" y="2558"/>
                  </a:cubicBezTo>
                  <a:cubicBezTo>
                    <a:pt x="3653" y="2601"/>
                    <a:pt x="3650" y="2643"/>
                    <a:pt x="3646" y="2683"/>
                  </a:cubicBezTo>
                  <a:cubicBezTo>
                    <a:pt x="3611" y="3012"/>
                    <a:pt x="3438" y="3313"/>
                    <a:pt x="3169" y="3508"/>
                  </a:cubicBezTo>
                  <a:cubicBezTo>
                    <a:pt x="3103" y="3557"/>
                    <a:pt x="3030" y="3599"/>
                    <a:pt x="2954" y="3633"/>
                  </a:cubicBezTo>
                  <a:cubicBezTo>
                    <a:pt x="2804" y="3700"/>
                    <a:pt x="2643" y="3734"/>
                    <a:pt x="2477" y="3734"/>
                  </a:cubicBezTo>
                  <a:close/>
                  <a:moveTo>
                    <a:pt x="2477" y="1541"/>
                  </a:moveTo>
                  <a:cubicBezTo>
                    <a:pt x="2334" y="1541"/>
                    <a:pt x="2195" y="1571"/>
                    <a:pt x="2065" y="1629"/>
                  </a:cubicBezTo>
                  <a:cubicBezTo>
                    <a:pt x="1999" y="1658"/>
                    <a:pt x="1936" y="1694"/>
                    <a:pt x="1879" y="1736"/>
                  </a:cubicBezTo>
                  <a:cubicBezTo>
                    <a:pt x="1647" y="1906"/>
                    <a:pt x="1496" y="2166"/>
                    <a:pt x="1466" y="2451"/>
                  </a:cubicBezTo>
                  <a:cubicBezTo>
                    <a:pt x="1462" y="2485"/>
                    <a:pt x="1461" y="2521"/>
                    <a:pt x="1461" y="2558"/>
                  </a:cubicBezTo>
                  <a:cubicBezTo>
                    <a:pt x="1461" y="2595"/>
                    <a:pt x="1462" y="2631"/>
                    <a:pt x="1466" y="2666"/>
                  </a:cubicBezTo>
                  <a:cubicBezTo>
                    <a:pt x="1496" y="2951"/>
                    <a:pt x="1647" y="3211"/>
                    <a:pt x="1879" y="3380"/>
                  </a:cubicBezTo>
                  <a:cubicBezTo>
                    <a:pt x="1936" y="3422"/>
                    <a:pt x="1999" y="3458"/>
                    <a:pt x="2065" y="3487"/>
                  </a:cubicBezTo>
                  <a:cubicBezTo>
                    <a:pt x="2195" y="3546"/>
                    <a:pt x="2334" y="3575"/>
                    <a:pt x="2477" y="3575"/>
                  </a:cubicBezTo>
                  <a:cubicBezTo>
                    <a:pt x="2621" y="3575"/>
                    <a:pt x="2759" y="3546"/>
                    <a:pt x="2890" y="3488"/>
                  </a:cubicBezTo>
                  <a:cubicBezTo>
                    <a:pt x="2956" y="3458"/>
                    <a:pt x="3018" y="3422"/>
                    <a:pt x="3075" y="3380"/>
                  </a:cubicBezTo>
                  <a:cubicBezTo>
                    <a:pt x="3076" y="3380"/>
                    <a:pt x="3076" y="3380"/>
                    <a:pt x="3076" y="3380"/>
                  </a:cubicBezTo>
                  <a:cubicBezTo>
                    <a:pt x="3308" y="3211"/>
                    <a:pt x="3458" y="2951"/>
                    <a:pt x="3488" y="2666"/>
                  </a:cubicBezTo>
                  <a:cubicBezTo>
                    <a:pt x="3492" y="2631"/>
                    <a:pt x="3494" y="2595"/>
                    <a:pt x="3494" y="2558"/>
                  </a:cubicBezTo>
                  <a:cubicBezTo>
                    <a:pt x="3494" y="2521"/>
                    <a:pt x="3492" y="2485"/>
                    <a:pt x="3488" y="2451"/>
                  </a:cubicBezTo>
                  <a:cubicBezTo>
                    <a:pt x="3458" y="2166"/>
                    <a:pt x="3308" y="1906"/>
                    <a:pt x="3076" y="1737"/>
                  </a:cubicBezTo>
                  <a:cubicBezTo>
                    <a:pt x="3018" y="1694"/>
                    <a:pt x="2956" y="1658"/>
                    <a:pt x="2890" y="1629"/>
                  </a:cubicBezTo>
                  <a:cubicBezTo>
                    <a:pt x="2759" y="1571"/>
                    <a:pt x="2621" y="1541"/>
                    <a:pt x="2477" y="154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0" name="Google Shape;1370;p41"/>
            <p:cNvSpPr/>
            <p:nvPr/>
          </p:nvSpPr>
          <p:spPr>
            <a:xfrm>
              <a:off x="7826375" y="954088"/>
              <a:ext cx="369888" cy="427038"/>
            </a:xfrm>
            <a:custGeom>
              <a:avLst/>
              <a:gdLst/>
              <a:ahLst/>
              <a:cxnLst/>
              <a:rect l="l" t="t" r="r" b="b"/>
              <a:pathLst>
                <a:path w="233" h="269" extrusionOk="0">
                  <a:moveTo>
                    <a:pt x="117" y="269"/>
                  </a:moveTo>
                  <a:lnTo>
                    <a:pt x="0" y="202"/>
                  </a:lnTo>
                  <a:lnTo>
                    <a:pt x="0" y="67"/>
                  </a:lnTo>
                  <a:lnTo>
                    <a:pt x="117" y="0"/>
                  </a:lnTo>
                  <a:lnTo>
                    <a:pt x="233" y="67"/>
                  </a:lnTo>
                  <a:lnTo>
                    <a:pt x="233" y="202"/>
                  </a:lnTo>
                  <a:lnTo>
                    <a:pt x="117" y="269"/>
                  </a:lnTo>
                  <a:close/>
                  <a:moveTo>
                    <a:pt x="36" y="181"/>
                  </a:moveTo>
                  <a:lnTo>
                    <a:pt x="117" y="228"/>
                  </a:lnTo>
                  <a:lnTo>
                    <a:pt x="198" y="181"/>
                  </a:lnTo>
                  <a:lnTo>
                    <a:pt x="198" y="87"/>
                  </a:lnTo>
                  <a:lnTo>
                    <a:pt x="117" y="41"/>
                  </a:lnTo>
                  <a:lnTo>
                    <a:pt x="36" y="87"/>
                  </a:lnTo>
                  <a:lnTo>
                    <a:pt x="36" y="18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71" name="Google Shape;1371;p41"/>
          <p:cNvGrpSpPr/>
          <p:nvPr/>
        </p:nvGrpSpPr>
        <p:grpSpPr>
          <a:xfrm>
            <a:off x="-736048" y="-116930"/>
            <a:ext cx="9880059" cy="5267051"/>
            <a:chOff x="-736048" y="-116930"/>
            <a:chExt cx="9880059" cy="5267051"/>
          </a:xfrm>
        </p:grpSpPr>
        <p:grpSp>
          <p:nvGrpSpPr>
            <p:cNvPr id="1372" name="Google Shape;1372;p41"/>
            <p:cNvGrpSpPr/>
            <p:nvPr/>
          </p:nvGrpSpPr>
          <p:grpSpPr>
            <a:xfrm flipH="1">
              <a:off x="-736048" y="4932802"/>
              <a:ext cx="1464972" cy="217319"/>
              <a:chOff x="6424613" y="2481263"/>
              <a:chExt cx="2878137" cy="427038"/>
            </a:xfrm>
          </p:grpSpPr>
          <p:sp>
            <p:nvSpPr>
              <p:cNvPr id="1373" name="Google Shape;1373;p4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4" name="Google Shape;1374;p4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5" name="Google Shape;1375;p4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6" name="Google Shape;1376;p4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7" name="Google Shape;1377;p4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8" name="Google Shape;1378;p4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9" name="Google Shape;1379;p4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0" name="Google Shape;1380;p4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1" name="Google Shape;1381;p4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2" name="Google Shape;1382;p4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83" name="Google Shape;1383;p41"/>
            <p:cNvGrpSpPr/>
            <p:nvPr/>
          </p:nvGrpSpPr>
          <p:grpSpPr>
            <a:xfrm flipH="1">
              <a:off x="7679039" y="-116930"/>
              <a:ext cx="1464972" cy="217319"/>
              <a:chOff x="6424613" y="2481263"/>
              <a:chExt cx="2878137" cy="427038"/>
            </a:xfrm>
          </p:grpSpPr>
          <p:sp>
            <p:nvSpPr>
              <p:cNvPr id="1384" name="Google Shape;1384;p41"/>
              <p:cNvSpPr/>
              <p:nvPr/>
            </p:nvSpPr>
            <p:spPr>
              <a:xfrm>
                <a:off x="64246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5" name="Google Shape;1385;p41"/>
              <p:cNvSpPr/>
              <p:nvPr/>
            </p:nvSpPr>
            <p:spPr>
              <a:xfrm>
                <a:off x="66913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6" name="Google Shape;1386;p41"/>
              <p:cNvSpPr/>
              <p:nvPr/>
            </p:nvSpPr>
            <p:spPr>
              <a:xfrm>
                <a:off x="69580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7" name="Google Shape;1387;p41"/>
              <p:cNvSpPr/>
              <p:nvPr/>
            </p:nvSpPr>
            <p:spPr>
              <a:xfrm>
                <a:off x="72247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8" name="Google Shape;1388;p41"/>
              <p:cNvSpPr/>
              <p:nvPr/>
            </p:nvSpPr>
            <p:spPr>
              <a:xfrm>
                <a:off x="74914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9" name="Google Shape;1389;p41"/>
              <p:cNvSpPr/>
              <p:nvPr/>
            </p:nvSpPr>
            <p:spPr>
              <a:xfrm>
                <a:off x="7758113" y="2481263"/>
                <a:ext cx="477838" cy="427038"/>
              </a:xfrm>
              <a:custGeom>
                <a:avLst/>
                <a:gdLst/>
                <a:ahLst/>
                <a:cxnLst/>
                <a:rect l="l" t="t" r="r" b="b"/>
                <a:pathLst>
                  <a:path w="301" h="269" extrusionOk="0">
                    <a:moveTo>
                      <a:pt x="85" y="269"/>
                    </a:moveTo>
                    <a:lnTo>
                      <a:pt x="0" y="269"/>
                    </a:lnTo>
                    <a:lnTo>
                      <a:pt x="215" y="0"/>
                    </a:lnTo>
                    <a:lnTo>
                      <a:pt x="301" y="0"/>
                    </a:lnTo>
                    <a:lnTo>
                      <a:pt x="85"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0" name="Google Shape;1390;p41"/>
              <p:cNvSpPr/>
              <p:nvPr/>
            </p:nvSpPr>
            <p:spPr>
              <a:xfrm>
                <a:off x="8024813"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1" name="Google Shape;1391;p41"/>
              <p:cNvSpPr/>
              <p:nvPr/>
            </p:nvSpPr>
            <p:spPr>
              <a:xfrm>
                <a:off x="8291513" y="2481263"/>
                <a:ext cx="477838" cy="427038"/>
              </a:xfrm>
              <a:custGeom>
                <a:avLst/>
                <a:gdLst/>
                <a:ahLst/>
                <a:cxnLst/>
                <a:rect l="l" t="t" r="r" b="b"/>
                <a:pathLst>
                  <a:path w="301" h="269" extrusionOk="0">
                    <a:moveTo>
                      <a:pt x="86" y="269"/>
                    </a:moveTo>
                    <a:lnTo>
                      <a:pt x="0" y="269"/>
                    </a:lnTo>
                    <a:lnTo>
                      <a:pt x="215"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2" name="Google Shape;1392;p41"/>
              <p:cNvSpPr/>
              <p:nvPr/>
            </p:nvSpPr>
            <p:spPr>
              <a:xfrm>
                <a:off x="85582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3" name="Google Shape;1393;p41"/>
              <p:cNvSpPr/>
              <p:nvPr/>
            </p:nvSpPr>
            <p:spPr>
              <a:xfrm>
                <a:off x="8824912" y="2481263"/>
                <a:ext cx="477838" cy="427038"/>
              </a:xfrm>
              <a:custGeom>
                <a:avLst/>
                <a:gdLst/>
                <a:ahLst/>
                <a:cxnLst/>
                <a:rect l="l" t="t" r="r" b="b"/>
                <a:pathLst>
                  <a:path w="301" h="269" extrusionOk="0">
                    <a:moveTo>
                      <a:pt x="86" y="269"/>
                    </a:moveTo>
                    <a:lnTo>
                      <a:pt x="0" y="269"/>
                    </a:lnTo>
                    <a:lnTo>
                      <a:pt x="216" y="0"/>
                    </a:lnTo>
                    <a:lnTo>
                      <a:pt x="301" y="0"/>
                    </a:lnTo>
                    <a:lnTo>
                      <a:pt x="86" y="26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2" name="Google Shape;1145;p33">
            <a:extLst>
              <a:ext uri="{FF2B5EF4-FFF2-40B4-BE49-F238E27FC236}">
                <a16:creationId xmlns:a16="http://schemas.microsoft.com/office/drawing/2014/main" id="{0B72CAFA-72A2-2C17-5743-82C4AC911169}"/>
              </a:ext>
            </a:extLst>
          </p:cNvPr>
          <p:cNvSpPr txBox="1">
            <a:spLocks/>
          </p:cNvSpPr>
          <p:nvPr/>
        </p:nvSpPr>
        <p:spPr>
          <a:xfrm>
            <a:off x="676107" y="-649182"/>
            <a:ext cx="7704000" cy="572700"/>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Wix Madefor Display ExtraBold"/>
              <a:buNone/>
              <a:defRPr sz="2400" b="0" i="0" u="none" strike="noStrike" cap="none">
                <a:solidFill>
                  <a:schemeClr val="dk1"/>
                </a:solidFill>
                <a:latin typeface="Wix Madefor Display ExtraBold"/>
                <a:ea typeface="Wix Madefor Display ExtraBold"/>
                <a:cs typeface="Wix Madefor Display ExtraBold"/>
                <a:sym typeface="Wix Madefor Display ExtraBold"/>
              </a:defRPr>
            </a:lvl1pPr>
            <a:lvl2pPr marR="0" lvl="1"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2pPr>
            <a:lvl3pPr marR="0" lvl="2"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3pPr>
            <a:lvl4pPr marR="0" lvl="3"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4pPr>
            <a:lvl5pPr marR="0" lvl="4"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5pPr>
            <a:lvl6pPr marR="0" lvl="5"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6pPr>
            <a:lvl7pPr marR="0" lvl="6"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7pPr>
            <a:lvl8pPr marR="0" lvl="7"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8pPr>
            <a:lvl9pPr marR="0" lvl="8" algn="ctr" rtl="0">
              <a:lnSpc>
                <a:spcPct val="100000"/>
              </a:lnSpc>
              <a:spcBef>
                <a:spcPts val="0"/>
              </a:spcBef>
              <a:spcAft>
                <a:spcPts val="0"/>
              </a:spcAft>
              <a:buClr>
                <a:schemeClr val="dk1"/>
              </a:buClr>
              <a:buSzPts val="3000"/>
              <a:buFont typeface="Wix Madefor Display ExtraBold"/>
              <a:buNone/>
              <a:defRPr sz="3000" b="0" i="0" u="none" strike="noStrike" cap="none">
                <a:solidFill>
                  <a:schemeClr val="dk1"/>
                </a:solidFill>
                <a:latin typeface="Wix Madefor Display ExtraBold"/>
                <a:ea typeface="Wix Madefor Display ExtraBold"/>
                <a:cs typeface="Wix Madefor Display ExtraBold"/>
                <a:sym typeface="Wix Madefor Display ExtraBold"/>
              </a:defRPr>
            </a:lvl9pPr>
          </a:lstStyle>
          <a:p>
            <a:pPr algn="l"/>
            <a:r>
              <a:rPr lang="en-CA"/>
              <a:t>The Process</a:t>
            </a:r>
            <a:endParaRPr lang="en-CA" dirty="0"/>
          </a:p>
        </p:txBody>
      </p:sp>
      <p:sp>
        <p:nvSpPr>
          <p:cNvPr id="3" name="Google Shape;1146;p33">
            <a:extLst>
              <a:ext uri="{FF2B5EF4-FFF2-40B4-BE49-F238E27FC236}">
                <a16:creationId xmlns:a16="http://schemas.microsoft.com/office/drawing/2014/main" id="{CA43FFC1-F17B-BF90-35F8-63CB28FE1528}"/>
              </a:ext>
            </a:extLst>
          </p:cNvPr>
          <p:cNvSpPr txBox="1">
            <a:spLocks/>
          </p:cNvSpPr>
          <p:nvPr/>
        </p:nvSpPr>
        <p:spPr>
          <a:xfrm>
            <a:off x="-894850" y="1524958"/>
            <a:ext cx="734700" cy="447600"/>
          </a:xfrm>
          <a:prstGeom prst="rect">
            <a:avLst/>
          </a:prstGeom>
          <a:noFill/>
          <a:ln>
            <a:noFill/>
          </a:ln>
        </p:spPr>
        <p:txBody>
          <a:bodyPr spcFirstLastPara="1" wrap="square" lIns="91425" tIns="91425" rIns="91425" bIns="91425" anchor="b" anchorCtr="0">
            <a:noAutofit/>
          </a:bodyPr>
          <a:lstStyle/>
          <a:p>
            <a:pPr algn="l" rtl="0">
              <a:buClrTx/>
              <a:buFontTx/>
            </a:pPr>
            <a:r>
              <a:rPr lang="en" sz="1800" dirty="0">
                <a:solidFill>
                  <a:sysClr val="windowText" lastClr="000000"/>
                </a:solidFill>
              </a:rPr>
              <a:t>01</a:t>
            </a:r>
          </a:p>
        </p:txBody>
      </p:sp>
      <p:sp>
        <p:nvSpPr>
          <p:cNvPr id="4" name="Google Shape;1148;p33">
            <a:extLst>
              <a:ext uri="{FF2B5EF4-FFF2-40B4-BE49-F238E27FC236}">
                <a16:creationId xmlns:a16="http://schemas.microsoft.com/office/drawing/2014/main" id="{4E1B5393-7F90-0671-6300-71114F541DE9}"/>
              </a:ext>
            </a:extLst>
          </p:cNvPr>
          <p:cNvSpPr txBox="1">
            <a:spLocks/>
          </p:cNvSpPr>
          <p:nvPr/>
        </p:nvSpPr>
        <p:spPr>
          <a:xfrm>
            <a:off x="-614438" y="1424623"/>
            <a:ext cx="7347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t>02</a:t>
            </a:r>
          </a:p>
        </p:txBody>
      </p:sp>
      <p:sp>
        <p:nvSpPr>
          <p:cNvPr id="5" name="Google Shape;1150;p33">
            <a:extLst>
              <a:ext uri="{FF2B5EF4-FFF2-40B4-BE49-F238E27FC236}">
                <a16:creationId xmlns:a16="http://schemas.microsoft.com/office/drawing/2014/main" id="{4A77E695-DCA2-D6BE-4212-34FFD2D3E0B9}"/>
              </a:ext>
            </a:extLst>
          </p:cNvPr>
          <p:cNvSpPr txBox="1">
            <a:spLocks/>
          </p:cNvSpPr>
          <p:nvPr/>
        </p:nvSpPr>
        <p:spPr>
          <a:xfrm>
            <a:off x="-742357" y="1749073"/>
            <a:ext cx="7347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t>03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4"/>
        <p:cNvGrpSpPr/>
        <p:nvPr/>
      </p:nvGrpSpPr>
      <p:grpSpPr>
        <a:xfrm>
          <a:off x="0" y="0"/>
          <a:ext cx="0" cy="0"/>
          <a:chOff x="0" y="0"/>
          <a:chExt cx="0" cy="0"/>
        </a:xfrm>
      </p:grpSpPr>
      <p:sp>
        <p:nvSpPr>
          <p:cNvPr id="1145" name="Google Shape;114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a:t>
            </a:r>
            <a:endParaRPr dirty="0"/>
          </a:p>
        </p:txBody>
      </p:sp>
      <p:sp>
        <p:nvSpPr>
          <p:cNvPr id="1146" name="Google Shape;1146;p33"/>
          <p:cNvSpPr txBox="1">
            <a:spLocks noGrp="1"/>
          </p:cNvSpPr>
          <p:nvPr>
            <p:ph type="title" idx="2"/>
          </p:nvPr>
        </p:nvSpPr>
        <p:spPr>
          <a:xfrm>
            <a:off x="720000" y="15249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148" name="Google Shape;1148;p33"/>
          <p:cNvSpPr txBox="1">
            <a:spLocks noGrp="1"/>
          </p:cNvSpPr>
          <p:nvPr>
            <p:ph type="title" idx="4"/>
          </p:nvPr>
        </p:nvSpPr>
        <p:spPr>
          <a:xfrm>
            <a:off x="3360350" y="15249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150" name="Google Shape;1150;p33"/>
          <p:cNvSpPr txBox="1">
            <a:spLocks noGrp="1"/>
          </p:cNvSpPr>
          <p:nvPr>
            <p:ph type="title" idx="6"/>
          </p:nvPr>
        </p:nvSpPr>
        <p:spPr>
          <a:xfrm>
            <a:off x="6000700" y="15249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152" name="Google Shape;1152;p33"/>
          <p:cNvSpPr txBox="1">
            <a:spLocks noGrp="1"/>
          </p:cNvSpPr>
          <p:nvPr>
            <p:ph type="subTitle" idx="1"/>
          </p:nvPr>
        </p:nvSpPr>
        <p:spPr>
          <a:xfrm>
            <a:off x="720000" y="1917475"/>
            <a:ext cx="2428200" cy="48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Identification</a:t>
            </a:r>
            <a:endParaRPr dirty="0"/>
          </a:p>
        </p:txBody>
      </p:sp>
      <p:sp>
        <p:nvSpPr>
          <p:cNvPr id="1153" name="Google Shape;1153;p33"/>
          <p:cNvSpPr txBox="1">
            <a:spLocks noGrp="1"/>
          </p:cNvSpPr>
          <p:nvPr>
            <p:ph type="subTitle" idx="8"/>
          </p:nvPr>
        </p:nvSpPr>
        <p:spPr>
          <a:xfrm>
            <a:off x="3360350" y="1917475"/>
            <a:ext cx="2428200" cy="48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1154" name="Google Shape;1154;p33"/>
          <p:cNvSpPr txBox="1">
            <a:spLocks noGrp="1"/>
          </p:cNvSpPr>
          <p:nvPr>
            <p:ph type="subTitle" idx="9"/>
          </p:nvPr>
        </p:nvSpPr>
        <p:spPr>
          <a:xfrm>
            <a:off x="6000700" y="1917475"/>
            <a:ext cx="2428200" cy="48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a:t>
            </a:r>
            <a:endParaRPr dirty="0"/>
          </a:p>
        </p:txBody>
      </p:sp>
      <p:cxnSp>
        <p:nvCxnSpPr>
          <p:cNvPr id="15" name="Elbow Connector 14">
            <a:extLst>
              <a:ext uri="{FF2B5EF4-FFF2-40B4-BE49-F238E27FC236}">
                <a16:creationId xmlns:a16="http://schemas.microsoft.com/office/drawing/2014/main" id="{37AC75E3-B579-9AE3-CA16-1F1EA02872CA}"/>
              </a:ext>
            </a:extLst>
          </p:cNvPr>
          <p:cNvCxnSpPr/>
          <p:nvPr/>
        </p:nvCxnSpPr>
        <p:spPr>
          <a:xfrm rot="16200000" flipH="1">
            <a:off x="1106441" y="2747233"/>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9543F3E9-3149-0C72-5442-6FEC6A807FE0}"/>
              </a:ext>
            </a:extLst>
          </p:cNvPr>
          <p:cNvCxnSpPr/>
          <p:nvPr/>
        </p:nvCxnSpPr>
        <p:spPr>
          <a:xfrm rot="16200000" flipH="1">
            <a:off x="3534641" y="2747232"/>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291FA7BA-9621-FE0D-2395-2AA22BD82760}"/>
              </a:ext>
            </a:extLst>
          </p:cNvPr>
          <p:cNvCxnSpPr/>
          <p:nvPr/>
        </p:nvCxnSpPr>
        <p:spPr>
          <a:xfrm rot="16200000" flipH="1">
            <a:off x="6174991" y="2747231"/>
            <a:ext cx="1275717" cy="5791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C4E6522-E2B2-6BAC-470D-B48B16388C0C}"/>
              </a:ext>
            </a:extLst>
          </p:cNvPr>
          <p:cNvSpPr txBox="1"/>
          <p:nvPr/>
        </p:nvSpPr>
        <p:spPr>
          <a:xfrm>
            <a:off x="1398255" y="3793329"/>
            <a:ext cx="1271289" cy="307777"/>
          </a:xfrm>
          <a:prstGeom prst="rect">
            <a:avLst/>
          </a:prstGeom>
          <a:noFill/>
        </p:spPr>
        <p:txBody>
          <a:bodyPr wrap="square" rtlCol="0">
            <a:spAutoFit/>
          </a:bodyPr>
          <a:lstStyle/>
          <a:p>
            <a:pPr algn="ctr"/>
            <a:r>
              <a:rPr lang="en-US" dirty="0"/>
              <a:t>S</a:t>
            </a:r>
            <a:r>
              <a:rPr lang="en-NP" dirty="0"/>
              <a:t>tatcan.gc.ca</a:t>
            </a:r>
          </a:p>
        </p:txBody>
      </p:sp>
      <p:sp>
        <p:nvSpPr>
          <p:cNvPr id="19" name="TextBox 18">
            <a:extLst>
              <a:ext uri="{FF2B5EF4-FFF2-40B4-BE49-F238E27FC236}">
                <a16:creationId xmlns:a16="http://schemas.microsoft.com/office/drawing/2014/main" id="{5245C253-C83D-8474-D478-95D70EFA9992}"/>
              </a:ext>
            </a:extLst>
          </p:cNvPr>
          <p:cNvSpPr txBox="1"/>
          <p:nvPr/>
        </p:nvSpPr>
        <p:spPr>
          <a:xfrm>
            <a:off x="3982504" y="3782903"/>
            <a:ext cx="959190" cy="307777"/>
          </a:xfrm>
          <a:prstGeom prst="rect">
            <a:avLst/>
          </a:prstGeom>
          <a:noFill/>
        </p:spPr>
        <p:txBody>
          <a:bodyPr wrap="square" rtlCol="0">
            <a:spAutoFit/>
          </a:bodyPr>
          <a:lstStyle/>
          <a:p>
            <a:pPr algn="ctr"/>
            <a:r>
              <a:rPr lang="en-US" dirty="0" err="1"/>
              <a:t>PySpark</a:t>
            </a:r>
            <a:endParaRPr lang="en-NP" dirty="0"/>
          </a:p>
        </p:txBody>
      </p:sp>
      <p:sp>
        <p:nvSpPr>
          <p:cNvPr id="20" name="TextBox 19">
            <a:extLst>
              <a:ext uri="{FF2B5EF4-FFF2-40B4-BE49-F238E27FC236}">
                <a16:creationId xmlns:a16="http://schemas.microsoft.com/office/drawing/2014/main" id="{4FB8542C-D60C-7152-F8D2-2E06F66AA1D5}"/>
              </a:ext>
            </a:extLst>
          </p:cNvPr>
          <p:cNvSpPr txBox="1"/>
          <p:nvPr/>
        </p:nvSpPr>
        <p:spPr>
          <a:xfrm>
            <a:off x="6622854" y="3793329"/>
            <a:ext cx="959190" cy="738664"/>
          </a:xfrm>
          <a:prstGeom prst="rect">
            <a:avLst/>
          </a:prstGeom>
          <a:noFill/>
        </p:spPr>
        <p:txBody>
          <a:bodyPr wrap="square" rtlCol="0">
            <a:spAutoFit/>
          </a:bodyPr>
          <a:lstStyle/>
          <a:p>
            <a:pPr algn="ctr"/>
            <a:r>
              <a:rPr lang="en-US" dirty="0"/>
              <a:t>Pandas</a:t>
            </a:r>
          </a:p>
          <a:p>
            <a:pPr algn="ctr"/>
            <a:r>
              <a:rPr lang="en-US" dirty="0" err="1"/>
              <a:t>Plotly</a:t>
            </a:r>
            <a:endParaRPr lang="en-US" dirty="0"/>
          </a:p>
          <a:p>
            <a:pPr algn="ctr"/>
            <a:r>
              <a:rPr lang="en-US" dirty="0" err="1"/>
              <a:t>etc</a:t>
            </a:r>
            <a:r>
              <a:rPr lang="en-US" dirty="0"/>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D1D4-12A3-3B3C-38C0-71BD1B772860}"/>
              </a:ext>
            </a:extLst>
          </p:cNvPr>
          <p:cNvSpPr>
            <a:spLocks noGrp="1"/>
          </p:cNvSpPr>
          <p:nvPr>
            <p:ph type="title"/>
          </p:nvPr>
        </p:nvSpPr>
        <p:spPr/>
        <p:txBody>
          <a:bodyPr/>
          <a:lstStyle/>
          <a:p>
            <a:r>
              <a:rPr lang="en-NP" dirty="0"/>
              <a:t>Data Preparation</a:t>
            </a:r>
          </a:p>
        </p:txBody>
      </p:sp>
      <p:graphicFrame>
        <p:nvGraphicFramePr>
          <p:cNvPr id="15" name="Table 14">
            <a:extLst>
              <a:ext uri="{FF2B5EF4-FFF2-40B4-BE49-F238E27FC236}">
                <a16:creationId xmlns:a16="http://schemas.microsoft.com/office/drawing/2014/main" id="{7297D039-F0C9-DAAB-6049-A20B284B725B}"/>
              </a:ext>
            </a:extLst>
          </p:cNvPr>
          <p:cNvGraphicFramePr>
            <a:graphicFrameLocks noGrp="1"/>
          </p:cNvGraphicFramePr>
          <p:nvPr>
            <p:extLst>
              <p:ext uri="{D42A27DB-BD31-4B8C-83A1-F6EECF244321}">
                <p14:modId xmlns:p14="http://schemas.microsoft.com/office/powerpoint/2010/main" val="1983627637"/>
              </p:ext>
            </p:extLst>
          </p:nvPr>
        </p:nvGraphicFramePr>
        <p:xfrm>
          <a:off x="1524000" y="1459230"/>
          <a:ext cx="6096000" cy="3175000"/>
        </p:xfrm>
        <a:graphic>
          <a:graphicData uri="http://schemas.openxmlformats.org/drawingml/2006/table">
            <a:tbl>
              <a:tblPr firstRow="1" bandRow="1">
                <a:tableStyleId>{8C4C4B27-CE82-44B4-836D-612955A09547}</a:tableStyleId>
              </a:tblPr>
              <a:tblGrid>
                <a:gridCol w="3048000">
                  <a:extLst>
                    <a:ext uri="{9D8B030D-6E8A-4147-A177-3AD203B41FA5}">
                      <a16:colId xmlns:a16="http://schemas.microsoft.com/office/drawing/2014/main" val="3739745798"/>
                    </a:ext>
                  </a:extLst>
                </a:gridCol>
                <a:gridCol w="3048000">
                  <a:extLst>
                    <a:ext uri="{9D8B030D-6E8A-4147-A177-3AD203B41FA5}">
                      <a16:colId xmlns:a16="http://schemas.microsoft.com/office/drawing/2014/main" val="784923274"/>
                    </a:ext>
                  </a:extLst>
                </a:gridCol>
              </a:tblGrid>
              <a:tr h="370840">
                <a:tc>
                  <a:txBody>
                    <a:bodyPr/>
                    <a:lstStyle/>
                    <a:p>
                      <a:r>
                        <a:rPr lang="en-NP" b="1" dirty="0"/>
                        <a:t>What</a:t>
                      </a:r>
                    </a:p>
                  </a:txBody>
                  <a:tcPr/>
                </a:tc>
                <a:tc>
                  <a:txBody>
                    <a:bodyPr/>
                    <a:lstStyle/>
                    <a:p>
                      <a:r>
                        <a:rPr lang="en-NP" b="1" dirty="0"/>
                        <a:t>How</a:t>
                      </a:r>
                    </a:p>
                  </a:txBody>
                  <a:tcPr/>
                </a:tc>
                <a:extLst>
                  <a:ext uri="{0D108BD9-81ED-4DB2-BD59-A6C34878D82A}">
                    <a16:rowId xmlns:a16="http://schemas.microsoft.com/office/drawing/2014/main" val="1314869539"/>
                  </a:ext>
                </a:extLst>
              </a:tr>
              <a:tr h="370840">
                <a:tc>
                  <a:txBody>
                    <a:bodyPr/>
                    <a:lstStyle/>
                    <a:p>
                      <a:r>
                        <a:rPr lang="en-NP" dirty="0"/>
                        <a:t>Data Exploration</a:t>
                      </a:r>
                    </a:p>
                  </a:txBody>
                  <a:tcPr/>
                </a:tc>
                <a:tc>
                  <a:txBody>
                    <a:bodyPr/>
                    <a:lstStyle/>
                    <a:p>
                      <a:r>
                        <a:rPr lang="en-NP" dirty="0"/>
                        <a:t>Viewing distinct rows in each column</a:t>
                      </a:r>
                    </a:p>
                  </a:txBody>
                  <a:tcPr/>
                </a:tc>
                <a:extLst>
                  <a:ext uri="{0D108BD9-81ED-4DB2-BD59-A6C34878D82A}">
                    <a16:rowId xmlns:a16="http://schemas.microsoft.com/office/drawing/2014/main" val="1197722637"/>
                  </a:ext>
                </a:extLst>
              </a:tr>
              <a:tr h="370840">
                <a:tc>
                  <a:txBody>
                    <a:bodyPr/>
                    <a:lstStyle/>
                    <a:p>
                      <a:r>
                        <a:rPr lang="en-NP" dirty="0"/>
                        <a:t>Columns</a:t>
                      </a:r>
                    </a:p>
                  </a:txBody>
                  <a:tcPr/>
                </a:tc>
                <a:tc>
                  <a:txBody>
                    <a:bodyPr/>
                    <a:lstStyle/>
                    <a:p>
                      <a:r>
                        <a:rPr lang="en-NP" dirty="0"/>
                        <a:t>Removed unnecessary columns and added new ones</a:t>
                      </a:r>
                    </a:p>
                  </a:txBody>
                  <a:tcPr/>
                </a:tc>
                <a:extLst>
                  <a:ext uri="{0D108BD9-81ED-4DB2-BD59-A6C34878D82A}">
                    <a16:rowId xmlns:a16="http://schemas.microsoft.com/office/drawing/2014/main" val="1461261393"/>
                  </a:ext>
                </a:extLst>
              </a:tr>
              <a:tr h="370840">
                <a:tc>
                  <a:txBody>
                    <a:bodyPr/>
                    <a:lstStyle/>
                    <a:p>
                      <a:r>
                        <a:rPr lang="en-NP" dirty="0"/>
                        <a:t>Null Values</a:t>
                      </a:r>
                    </a:p>
                  </a:txBody>
                  <a:tcPr/>
                </a:tc>
                <a:tc>
                  <a:txBody>
                    <a:bodyPr/>
                    <a:lstStyle/>
                    <a:p>
                      <a:r>
                        <a:rPr lang="en-US" dirty="0"/>
                        <a:t>R</a:t>
                      </a:r>
                      <a:r>
                        <a:rPr lang="en-NP" dirty="0"/>
                        <a:t>eplaced null with 0 (incase of country sales)</a:t>
                      </a:r>
                    </a:p>
                  </a:txBody>
                  <a:tcPr/>
                </a:tc>
                <a:extLst>
                  <a:ext uri="{0D108BD9-81ED-4DB2-BD59-A6C34878D82A}">
                    <a16:rowId xmlns:a16="http://schemas.microsoft.com/office/drawing/2014/main" val="1692754911"/>
                  </a:ext>
                </a:extLst>
              </a:tr>
              <a:tr h="370840">
                <a:tc>
                  <a:txBody>
                    <a:bodyPr/>
                    <a:lstStyle/>
                    <a:p>
                      <a:r>
                        <a:rPr lang="en-NP" dirty="0"/>
                        <a:t>Aggregated rows (Miscalculated)</a:t>
                      </a:r>
                    </a:p>
                  </a:txBody>
                  <a:tcPr/>
                </a:tc>
                <a:tc>
                  <a:txBody>
                    <a:bodyPr/>
                    <a:lstStyle/>
                    <a:p>
                      <a:r>
                        <a:rPr lang="en-NP" dirty="0"/>
                        <a:t>Removed as correct calculations could easily be made through pyspark</a:t>
                      </a:r>
                    </a:p>
                  </a:txBody>
                  <a:tcPr/>
                </a:tc>
                <a:extLst>
                  <a:ext uri="{0D108BD9-81ED-4DB2-BD59-A6C34878D82A}">
                    <a16:rowId xmlns:a16="http://schemas.microsoft.com/office/drawing/2014/main" val="3027147977"/>
                  </a:ext>
                </a:extLst>
              </a:tr>
              <a:tr h="370840">
                <a:tc>
                  <a:txBody>
                    <a:bodyPr/>
                    <a:lstStyle/>
                    <a:p>
                      <a:r>
                        <a:rPr lang="en-NP" dirty="0"/>
                        <a:t>Improper naming/values</a:t>
                      </a:r>
                    </a:p>
                  </a:txBody>
                  <a:tcPr/>
                </a:tc>
                <a:tc>
                  <a:txBody>
                    <a:bodyPr/>
                    <a:lstStyle/>
                    <a:p>
                      <a:r>
                        <a:rPr lang="en-NP" dirty="0"/>
                        <a:t>Corrected naming/values through regex_replace</a:t>
                      </a:r>
                    </a:p>
                  </a:txBody>
                  <a:tcPr/>
                </a:tc>
                <a:extLst>
                  <a:ext uri="{0D108BD9-81ED-4DB2-BD59-A6C34878D82A}">
                    <a16:rowId xmlns:a16="http://schemas.microsoft.com/office/drawing/2014/main" val="1151926337"/>
                  </a:ext>
                </a:extLst>
              </a:tr>
            </a:tbl>
          </a:graphicData>
        </a:graphic>
      </p:graphicFrame>
    </p:spTree>
    <p:extLst>
      <p:ext uri="{BB962C8B-B14F-4D97-AF65-F5344CB8AC3E}">
        <p14:creationId xmlns:p14="http://schemas.microsoft.com/office/powerpoint/2010/main" val="19033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AD356988-BD3D-D3A5-C535-A3084AFAB914}"/>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8E8B558D-0563-16EC-1B65-35FBC8697554}"/>
              </a:ext>
            </a:extLst>
          </p:cNvPr>
          <p:cNvSpPr txBox="1">
            <a:spLocks noGrp="1"/>
          </p:cNvSpPr>
          <p:nvPr>
            <p:ph type="title"/>
          </p:nvPr>
        </p:nvSpPr>
        <p:spPr>
          <a:xfrm>
            <a:off x="720000" y="445025"/>
            <a:ext cx="30511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399" name="Google Shape;1399;p42">
            <a:extLst>
              <a:ext uri="{FF2B5EF4-FFF2-40B4-BE49-F238E27FC236}">
                <a16:creationId xmlns:a16="http://schemas.microsoft.com/office/drawing/2014/main" id="{265D2B11-BCF4-1914-440F-FA591F8C3D21}"/>
              </a:ext>
            </a:extLst>
          </p:cNvPr>
          <p:cNvSpPr txBox="1"/>
          <p:nvPr/>
        </p:nvSpPr>
        <p:spPr>
          <a:xfrm>
            <a:off x="719850" y="4685104"/>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chemeClr val="dk1"/>
                </a:solidFill>
                <a:latin typeface="Didact Gothic"/>
                <a:ea typeface="Didact Gothic"/>
                <a:cs typeface="Didact Gothic"/>
                <a:sym typeface="Didact Gothic"/>
              </a:rPr>
              <a:t>New vehicle registrations tend to increase in the 2</a:t>
            </a:r>
            <a:r>
              <a:rPr lang="en" sz="1600" baseline="30000" dirty="0">
                <a:solidFill>
                  <a:schemeClr val="dk1"/>
                </a:solidFill>
                <a:latin typeface="Didact Gothic"/>
                <a:ea typeface="Didact Gothic"/>
                <a:cs typeface="Didact Gothic"/>
                <a:sym typeface="Didact Gothic"/>
              </a:rPr>
              <a:t>nd</a:t>
            </a:r>
            <a:r>
              <a:rPr lang="en" sz="1600" dirty="0">
                <a:solidFill>
                  <a:schemeClr val="dk1"/>
                </a:solidFill>
                <a:latin typeface="Didact Gothic"/>
                <a:ea typeface="Didact Gothic"/>
                <a:cs typeface="Didact Gothic"/>
                <a:sym typeface="Didact Gothic"/>
              </a:rPr>
              <a:t> quarter and </a:t>
            </a:r>
            <a:r>
              <a:rPr lang="en-CA" sz="1600" dirty="0">
                <a:solidFill>
                  <a:schemeClr val="dk1"/>
                </a:solidFill>
                <a:latin typeface="Didact Gothic"/>
                <a:ea typeface="Didact Gothic"/>
                <a:cs typeface="Didact Gothic"/>
                <a:sym typeface="Didact Gothic"/>
              </a:rPr>
              <a:t>decrease</a:t>
            </a:r>
            <a:r>
              <a:rPr lang="en" sz="1600" dirty="0">
                <a:solidFill>
                  <a:schemeClr val="dk1"/>
                </a:solidFill>
                <a:latin typeface="Didact Gothic"/>
                <a:ea typeface="Didact Gothic"/>
                <a:cs typeface="Didact Gothic"/>
                <a:sym typeface="Didact Gothic"/>
              </a:rPr>
              <a:t> every year,</a:t>
            </a:r>
          </a:p>
          <a:p>
            <a:pPr marL="0" lvl="0" indent="0" algn="ctr" rtl="0">
              <a:spcBef>
                <a:spcPts val="0"/>
              </a:spcBef>
              <a:spcAft>
                <a:spcPts val="0"/>
              </a:spcAft>
              <a:buNone/>
            </a:pPr>
            <a:r>
              <a:rPr lang="en" sz="1600" dirty="0">
                <a:solidFill>
                  <a:schemeClr val="dk1"/>
                </a:solidFill>
                <a:latin typeface="Didact Gothic"/>
                <a:ea typeface="Didact Gothic"/>
                <a:cs typeface="Didact Gothic"/>
                <a:sym typeface="Didact Gothic"/>
              </a:rPr>
              <a:t>before it picks up again in the 2</a:t>
            </a:r>
            <a:r>
              <a:rPr lang="en" sz="1600" baseline="30000" dirty="0">
                <a:solidFill>
                  <a:schemeClr val="dk1"/>
                </a:solidFill>
                <a:latin typeface="Didact Gothic"/>
                <a:ea typeface="Didact Gothic"/>
                <a:cs typeface="Didact Gothic"/>
                <a:sym typeface="Didact Gothic"/>
              </a:rPr>
              <a:t>nd</a:t>
            </a:r>
            <a:r>
              <a:rPr lang="en" sz="1600" dirty="0">
                <a:solidFill>
                  <a:schemeClr val="dk1"/>
                </a:solidFill>
                <a:latin typeface="Didact Gothic"/>
                <a:ea typeface="Didact Gothic"/>
                <a:cs typeface="Didact Gothic"/>
                <a:sym typeface="Didact Gothic"/>
              </a:rPr>
              <a:t> quarter of the next year.</a:t>
            </a:r>
            <a:endParaRPr sz="1600" b="1" dirty="0">
              <a:solidFill>
                <a:schemeClr val="dk1"/>
              </a:solidFill>
              <a:latin typeface="Didact Gothic"/>
              <a:ea typeface="Didact Gothic"/>
              <a:cs typeface="Didact Gothic"/>
              <a:sym typeface="Didact Gothic"/>
            </a:endParaRPr>
          </a:p>
        </p:txBody>
      </p:sp>
      <p:pic>
        <p:nvPicPr>
          <p:cNvPr id="3" name="Picture 2" descr="A pie chart with numbers and a few green circles&#10;&#10;Description automatically generated">
            <a:extLst>
              <a:ext uri="{FF2B5EF4-FFF2-40B4-BE49-F238E27FC236}">
                <a16:creationId xmlns:a16="http://schemas.microsoft.com/office/drawing/2014/main" id="{3960B014-7D01-DB0A-7B94-5E79C20A387C}"/>
              </a:ext>
            </a:extLst>
          </p:cNvPr>
          <p:cNvPicPr>
            <a:picLocks noChangeAspect="1"/>
          </p:cNvPicPr>
          <p:nvPr/>
        </p:nvPicPr>
        <p:blipFill>
          <a:blip r:embed="rId3"/>
          <a:stretch>
            <a:fillRect/>
          </a:stretch>
        </p:blipFill>
        <p:spPr>
          <a:xfrm>
            <a:off x="5372839" y="874642"/>
            <a:ext cx="3309936" cy="3309936"/>
          </a:xfrm>
          <a:prstGeom prst="rect">
            <a:avLst/>
          </a:prstGeom>
        </p:spPr>
      </p:pic>
      <p:pic>
        <p:nvPicPr>
          <p:cNvPr id="9" name="Picture 8" descr="A graph with a line&#10;&#10;Description automatically generated">
            <a:extLst>
              <a:ext uri="{FF2B5EF4-FFF2-40B4-BE49-F238E27FC236}">
                <a16:creationId xmlns:a16="http://schemas.microsoft.com/office/drawing/2014/main" id="{25AE79E6-6A2E-B1A3-256C-243E5FDAB24A}"/>
              </a:ext>
            </a:extLst>
          </p:cNvPr>
          <p:cNvPicPr>
            <a:picLocks noChangeAspect="1"/>
          </p:cNvPicPr>
          <p:nvPr/>
        </p:nvPicPr>
        <p:blipFill>
          <a:blip r:embed="rId4"/>
          <a:stretch>
            <a:fillRect/>
          </a:stretch>
        </p:blipFill>
        <p:spPr>
          <a:xfrm>
            <a:off x="372015" y="1017725"/>
            <a:ext cx="4838034" cy="3023771"/>
          </a:xfrm>
          <a:prstGeom prst="rect">
            <a:avLst/>
          </a:prstGeom>
        </p:spPr>
      </p:pic>
      <p:pic>
        <p:nvPicPr>
          <p:cNvPr id="10" name="Picture 9" descr="A graph with a bar and text&#10;&#10;Description automatically generated with medium confidence">
            <a:extLst>
              <a:ext uri="{FF2B5EF4-FFF2-40B4-BE49-F238E27FC236}">
                <a16:creationId xmlns:a16="http://schemas.microsoft.com/office/drawing/2014/main" id="{0E587B6A-3AA8-987E-2B4C-0C6407A0FC50}"/>
              </a:ext>
            </a:extLst>
          </p:cNvPr>
          <p:cNvPicPr>
            <a:picLocks noChangeAspect="1"/>
          </p:cNvPicPr>
          <p:nvPr/>
        </p:nvPicPr>
        <p:blipFill>
          <a:blip r:embed="rId5"/>
          <a:stretch>
            <a:fillRect/>
          </a:stretch>
        </p:blipFill>
        <p:spPr>
          <a:xfrm>
            <a:off x="762553" y="-3178154"/>
            <a:ext cx="6883400" cy="2857500"/>
          </a:xfrm>
          <a:prstGeom prst="rect">
            <a:avLst/>
          </a:prstGeom>
        </p:spPr>
      </p:pic>
    </p:spTree>
    <p:extLst>
      <p:ext uri="{BB962C8B-B14F-4D97-AF65-F5344CB8AC3E}">
        <p14:creationId xmlns:p14="http://schemas.microsoft.com/office/powerpoint/2010/main" val="7135952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7">
          <a:extLst>
            <a:ext uri="{FF2B5EF4-FFF2-40B4-BE49-F238E27FC236}">
              <a16:creationId xmlns:a16="http://schemas.microsoft.com/office/drawing/2014/main" id="{BF505EC6-4E79-C9A5-9F68-41FEC38FAAD3}"/>
            </a:ext>
          </a:extLst>
        </p:cNvPr>
        <p:cNvGrpSpPr/>
        <p:nvPr/>
      </p:nvGrpSpPr>
      <p:grpSpPr>
        <a:xfrm>
          <a:off x="0" y="0"/>
          <a:ext cx="0" cy="0"/>
          <a:chOff x="0" y="0"/>
          <a:chExt cx="0" cy="0"/>
        </a:xfrm>
      </p:grpSpPr>
      <p:sp>
        <p:nvSpPr>
          <p:cNvPr id="1398" name="Google Shape;1398;p42">
            <a:extLst>
              <a:ext uri="{FF2B5EF4-FFF2-40B4-BE49-F238E27FC236}">
                <a16:creationId xmlns:a16="http://schemas.microsoft.com/office/drawing/2014/main" id="{DFDEF64F-13B8-67E7-4BD7-CD57E1BC5634}"/>
              </a:ext>
            </a:extLst>
          </p:cNvPr>
          <p:cNvSpPr txBox="1">
            <a:spLocks noGrp="1"/>
          </p:cNvSpPr>
          <p:nvPr>
            <p:ph type="title"/>
          </p:nvPr>
        </p:nvSpPr>
        <p:spPr>
          <a:xfrm>
            <a:off x="720000" y="445025"/>
            <a:ext cx="30511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pic>
        <p:nvPicPr>
          <p:cNvPr id="2" name="Picture 1" descr="A graph with a bar and text&#10;&#10;Description automatically generated with medium confidence">
            <a:extLst>
              <a:ext uri="{FF2B5EF4-FFF2-40B4-BE49-F238E27FC236}">
                <a16:creationId xmlns:a16="http://schemas.microsoft.com/office/drawing/2014/main" id="{B8081AA8-C0EA-C25F-253A-54E8DF0A317B}"/>
              </a:ext>
            </a:extLst>
          </p:cNvPr>
          <p:cNvPicPr>
            <a:picLocks noChangeAspect="1"/>
          </p:cNvPicPr>
          <p:nvPr/>
        </p:nvPicPr>
        <p:blipFill>
          <a:blip r:embed="rId3"/>
          <a:stretch>
            <a:fillRect/>
          </a:stretch>
        </p:blipFill>
        <p:spPr>
          <a:xfrm>
            <a:off x="1130300" y="1143000"/>
            <a:ext cx="6883400" cy="2857500"/>
          </a:xfrm>
          <a:prstGeom prst="rect">
            <a:avLst/>
          </a:prstGeom>
        </p:spPr>
      </p:pic>
      <p:sp>
        <p:nvSpPr>
          <p:cNvPr id="4" name="Google Shape;1399;p42">
            <a:extLst>
              <a:ext uri="{FF2B5EF4-FFF2-40B4-BE49-F238E27FC236}">
                <a16:creationId xmlns:a16="http://schemas.microsoft.com/office/drawing/2014/main" id="{8967C39E-E207-099B-A134-7114765A623C}"/>
              </a:ext>
            </a:extLst>
          </p:cNvPr>
          <p:cNvSpPr txBox="1"/>
          <p:nvPr/>
        </p:nvSpPr>
        <p:spPr>
          <a:xfrm>
            <a:off x="829180" y="4898100"/>
            <a:ext cx="7704000" cy="245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Didact Gothic"/>
                <a:ea typeface="Didact Gothic"/>
                <a:cs typeface="Didact Gothic"/>
                <a:sym typeface="Didact Gothic"/>
              </a:rPr>
              <a:t>Ontario has the highest </a:t>
            </a:r>
            <a:r>
              <a:rPr lang="en-CA" dirty="0">
                <a:solidFill>
                  <a:schemeClr val="dk1"/>
                </a:solidFill>
                <a:latin typeface="Didact Gothic"/>
                <a:ea typeface="Didact Gothic"/>
                <a:cs typeface="Didact Gothic"/>
                <a:sym typeface="Didact Gothic"/>
              </a:rPr>
              <a:t>number of </a:t>
            </a:r>
            <a:r>
              <a:rPr lang="en" dirty="0">
                <a:solidFill>
                  <a:schemeClr val="dk1"/>
                </a:solidFill>
                <a:latin typeface="Didact Gothic"/>
                <a:ea typeface="Didact Gothic"/>
                <a:cs typeface="Didact Gothic"/>
                <a:sym typeface="Didact Gothic"/>
              </a:rPr>
              <a:t>vehicle registrations, by far, while Prince Edward Island has the lowest. </a:t>
            </a:r>
            <a:r>
              <a:rPr lang="en-CA" dirty="0">
                <a:solidFill>
                  <a:schemeClr val="dk1"/>
                </a:solidFill>
                <a:latin typeface="Didact Gothic"/>
                <a:ea typeface="Didact Gothic"/>
                <a:cs typeface="Didact Gothic"/>
                <a:sym typeface="Didact Gothic"/>
              </a:rPr>
              <a:t>Data for Newfoundland and Labrador, Nova Scotia and Alberta are currently not available due to contractual limitations of the existing data-sharing agreement.</a:t>
            </a:r>
            <a:endParaRPr lang="en" dirty="0">
              <a:solidFill>
                <a:schemeClr val="dk1"/>
              </a:solidFill>
              <a:latin typeface="Didact Gothic"/>
              <a:ea typeface="Didact Gothic"/>
              <a:cs typeface="Didact Gothic"/>
              <a:sym typeface="Didact Gothic"/>
            </a:endParaRPr>
          </a:p>
          <a:p>
            <a:pPr marL="0" lvl="0" indent="0" algn="ctr" rtl="0">
              <a:spcBef>
                <a:spcPts val="0"/>
              </a:spcBef>
              <a:spcAft>
                <a:spcPts val="0"/>
              </a:spcAft>
              <a:buNone/>
            </a:pPr>
            <a:endParaRPr b="1" dirty="0">
              <a:solidFill>
                <a:schemeClr val="dk1"/>
              </a:solidFill>
              <a:latin typeface="Didact Gothic"/>
              <a:ea typeface="Didact Gothic"/>
              <a:cs typeface="Didact Gothic"/>
              <a:sym typeface="Didact Gothic"/>
            </a:endParaRPr>
          </a:p>
        </p:txBody>
      </p:sp>
    </p:spTree>
    <p:extLst>
      <p:ext uri="{BB962C8B-B14F-4D97-AF65-F5344CB8AC3E}">
        <p14:creationId xmlns:p14="http://schemas.microsoft.com/office/powerpoint/2010/main" val="3964639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Automotive Industry in Social Media by Slidesgo">
  <a:themeElements>
    <a:clrScheme name="Simple Light">
      <a:dk1>
        <a:srgbClr val="02333F"/>
      </a:dk1>
      <a:lt1>
        <a:srgbClr val="F7F7F7"/>
      </a:lt1>
      <a:dk2>
        <a:srgbClr val="DEE7EE"/>
      </a:dk2>
      <a:lt2>
        <a:srgbClr val="ACB6BF"/>
      </a:lt2>
      <a:accent1>
        <a:srgbClr val="2ECADB"/>
      </a:accent1>
      <a:accent2>
        <a:srgbClr val="5A92AF"/>
      </a:accent2>
      <a:accent3>
        <a:srgbClr val="06738F"/>
      </a:accent3>
      <a:accent4>
        <a:srgbClr val="004659"/>
      </a:accent4>
      <a:accent5>
        <a:srgbClr val="D52122"/>
      </a:accent5>
      <a:accent6>
        <a:srgbClr val="FAB500"/>
      </a:accent6>
      <a:hlink>
        <a:srgbClr val="0233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1983</TotalTime>
  <Words>1084</Words>
  <Application>Microsoft Macintosh PowerPoint</Application>
  <PresentationFormat>On-screen Show (16:9)</PresentationFormat>
  <Paragraphs>112</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Wix Madefor Display ExtraBold</vt:lpstr>
      <vt:lpstr>Raleway</vt:lpstr>
      <vt:lpstr>Anaheim</vt:lpstr>
      <vt:lpstr>Nunito</vt:lpstr>
      <vt:lpstr>Didact Gothic</vt:lpstr>
      <vt:lpstr>Arial</vt:lpstr>
      <vt:lpstr>Automotive Industry in Social Media by Slidesgo</vt:lpstr>
      <vt:lpstr>New Vehicle Registration Analysis</vt:lpstr>
      <vt:lpstr>New Vehicle Registration Analysis</vt:lpstr>
      <vt:lpstr>PowerPoint Presentation</vt:lpstr>
      <vt:lpstr>Objectives</vt:lpstr>
      <vt:lpstr>The Process</vt:lpstr>
      <vt:lpstr>The Process</vt:lpstr>
      <vt:lpstr>Data Preparation</vt:lpstr>
      <vt:lpstr>Data Analysis</vt:lpstr>
      <vt:lpstr>Data Analysis</vt:lpstr>
      <vt:lpstr>PowerPoint Presentation</vt:lpstr>
      <vt:lpstr>Data Analysis</vt:lpstr>
      <vt:lpstr>Data Analysis</vt:lpstr>
      <vt:lpstr>Forecasting</vt:lpstr>
      <vt:lpstr>Conclusion</vt:lpstr>
      <vt:lpstr>Challenges and Limitations</vt:lpstr>
      <vt:lpstr>Tools and Techniques Used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Industry in Social Media</dc:title>
  <cp:lastModifiedBy>Bikin Ghimire</cp:lastModifiedBy>
  <cp:revision>25</cp:revision>
  <cp:lastPrinted>2024-04-11T21:47:04Z</cp:lastPrinted>
  <dcterms:modified xsi:type="dcterms:W3CDTF">2024-04-14T20:59:59Z</dcterms:modified>
</cp:coreProperties>
</file>