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665F-A8D1-4B79-B3E0-979058F4A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06F74-019C-4AA0-B671-9FEBA7EB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8576-AABA-4AA0-9A1C-6F9C9384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50C0-4B72-4CF7-8A8E-52CAFB92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3EBC4-E4DA-4455-84DC-3A44FE6A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23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D919-2071-41FA-9F0F-27AF52C5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F2E45-4E22-4987-A94D-C375B596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47D8-6011-45B2-8BC6-823CBE47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F9C1-F7D1-47BD-8406-215285F9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CC2F-74D1-4166-B1CC-22B112F0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C615D-8131-45FB-8253-1DDD275D0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A19AB-009E-4526-B2D4-B4ACC91E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DE8E-699D-4652-9755-60AB09A3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90F6-54A3-4683-A3CB-EDC34C9A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CD5E-F5BC-4B70-A711-912135EF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2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1925-678C-4815-884A-2165763B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67AB-FD90-477C-B257-39A0BBCF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BCDC-9F1D-4729-BCE0-718A1F84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C16-B73F-4C1E-A89B-5841A397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2D0C-BFF9-4D8A-97E2-7E657AC4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84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3CB8-FF9B-46EC-9212-940FA763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AF3A-CDE8-44CC-8176-D16111ED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DF9E-404F-472A-8F8B-AE6449ED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C621-2BE9-46A7-B75F-A472C933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62DD-E4D8-4645-B8D5-5B55748E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93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68A2-9180-4C07-956C-247E099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9781-1F41-4F85-9BF2-C4DAA7893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DD0F6-9B07-4D5B-9A6F-D1DEAE593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F0BEB-9AF4-48CF-B2DD-E402401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CC87F-EF80-488B-A548-FBAF81C4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A9FD-9D23-424F-97EA-EC27F394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04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2B0E-C39E-42B0-B34C-32F37BFF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80A44-94F6-473F-BC3C-E0053C5C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C77E-E7E5-407C-B3F3-F7B94EBA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C8580-8E3F-413E-9C1B-E0388DEDC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FB0EA-9B28-4452-9E9A-E7CD23C5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2E666-BBF0-4AC3-951E-9222A095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E89DA-8B30-4DF2-82BD-4CD21DD0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AB6B4-70BC-4728-A60A-85DBC7EA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71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050-D7DC-4736-8378-71F7BC79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CD6E2-144D-4826-B884-8845613E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8AAE-3DD1-4675-AAF0-3441B627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128D2-2395-464E-9EC7-43825760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69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641BC-3521-492C-B55F-F866BA8D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94195-C694-4382-9E21-3B18A16E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D2DA0-4FE2-4CB6-A1A7-39B6AB74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3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2CBC-C006-48CF-A898-12B5C16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A661-AAFA-4E29-9A0D-FC5768A9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E0A53-A469-449D-B1CC-0269A85D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2183-1C93-41DF-96BF-B49C1C27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F38E-34C2-429E-A4BF-A16C85D5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708E-3235-4C07-9828-FCC98020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58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1AFE-E023-40DB-BCE7-B41D6255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092EE-38E6-4353-B74D-26A24B96F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7503D-73B4-4903-B5D3-F6E2BD253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3116-77A1-40C0-8CF9-2306A797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4EE82-A90B-4433-A694-3E81F564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5ECC8-1485-48C8-BBB0-F28B96EC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23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8757B-732B-4496-8277-85B9E144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16E47-A205-404A-97FD-D8ECE7898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C203-A82F-4656-B656-078ADC624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485-71D6-46F5-BCA3-3F3858DE6D5C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0972-7125-4EB2-B825-9CE39E6F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546B-F316-42EB-8579-573352CD3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0F83-4BC1-46C6-AEE5-21CC51A53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57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Rectangle: Rounded Corners 529">
            <a:extLst>
              <a:ext uri="{FF2B5EF4-FFF2-40B4-BE49-F238E27FC236}">
                <a16:creationId xmlns:a16="http://schemas.microsoft.com/office/drawing/2014/main" id="{86C0677B-786D-4E81-9781-EDCA52143AE1}"/>
              </a:ext>
            </a:extLst>
          </p:cNvPr>
          <p:cNvSpPr/>
          <p:nvPr/>
        </p:nvSpPr>
        <p:spPr>
          <a:xfrm>
            <a:off x="4992510" y="1709906"/>
            <a:ext cx="1440000" cy="514800"/>
          </a:xfrm>
          <a:prstGeom prst="roundRect">
            <a:avLst>
              <a:gd name="adj" fmla="val 2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0D9ADBA4-362B-444F-98BF-807613DF2A72}"/>
              </a:ext>
            </a:extLst>
          </p:cNvPr>
          <p:cNvSpPr/>
          <p:nvPr/>
        </p:nvSpPr>
        <p:spPr>
          <a:xfrm>
            <a:off x="2448640" y="1709906"/>
            <a:ext cx="1440000" cy="514800"/>
          </a:xfrm>
          <a:prstGeom prst="roundRect">
            <a:avLst>
              <a:gd name="adj" fmla="val 2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28788C7-3691-467E-9A92-6FB7DD28A946}"/>
              </a:ext>
            </a:extLst>
          </p:cNvPr>
          <p:cNvSpPr/>
          <p:nvPr/>
        </p:nvSpPr>
        <p:spPr>
          <a:xfrm>
            <a:off x="270601" y="1709906"/>
            <a:ext cx="1440000" cy="514800"/>
          </a:xfrm>
          <a:prstGeom prst="roundRect">
            <a:avLst>
              <a:gd name="adj" fmla="val 2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544A38D8-4CD8-4897-B1C1-E45FA38011D2}"/>
              </a:ext>
            </a:extLst>
          </p:cNvPr>
          <p:cNvSpPr/>
          <p:nvPr/>
        </p:nvSpPr>
        <p:spPr>
          <a:xfrm>
            <a:off x="9711939" y="1767250"/>
            <a:ext cx="2437984" cy="4640608"/>
          </a:xfrm>
          <a:prstGeom prst="roundRect">
            <a:avLst>
              <a:gd name="adj" fmla="val 212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1" name="Rectangle: Rounded Corners 530">
            <a:extLst>
              <a:ext uri="{FF2B5EF4-FFF2-40B4-BE49-F238E27FC236}">
                <a16:creationId xmlns:a16="http://schemas.microsoft.com/office/drawing/2014/main" id="{771B779C-108F-4897-A82A-FCDB60FAFCD5}"/>
              </a:ext>
            </a:extLst>
          </p:cNvPr>
          <p:cNvSpPr/>
          <p:nvPr/>
        </p:nvSpPr>
        <p:spPr>
          <a:xfrm>
            <a:off x="7065277" y="1767250"/>
            <a:ext cx="2437984" cy="4640608"/>
          </a:xfrm>
          <a:prstGeom prst="roundRect">
            <a:avLst>
              <a:gd name="adj" fmla="val 212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C376954-498A-4935-8603-2CE162806452}"/>
              </a:ext>
            </a:extLst>
          </p:cNvPr>
          <p:cNvSpPr/>
          <p:nvPr/>
        </p:nvSpPr>
        <p:spPr>
          <a:xfrm>
            <a:off x="266890" y="3927691"/>
            <a:ext cx="2351867" cy="2480167"/>
          </a:xfrm>
          <a:prstGeom prst="roundRect">
            <a:avLst>
              <a:gd name="adj" fmla="val 212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AE1858-EF68-40F1-95C8-FCA789AB9EF0}"/>
              </a:ext>
            </a:extLst>
          </p:cNvPr>
          <p:cNvSpPr/>
          <p:nvPr/>
        </p:nvSpPr>
        <p:spPr>
          <a:xfrm>
            <a:off x="270601" y="1465126"/>
            <a:ext cx="1440000" cy="2453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Description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A6A4FB29-9022-4BDC-A414-7EB0D9CB753C}"/>
              </a:ext>
            </a:extLst>
          </p:cNvPr>
          <p:cNvSpPr/>
          <p:nvPr/>
        </p:nvSpPr>
        <p:spPr>
          <a:xfrm>
            <a:off x="2448640" y="1470825"/>
            <a:ext cx="1440000" cy="239683"/>
          </a:xfrm>
          <a:prstGeom prst="round1Rect">
            <a:avLst>
              <a:gd name="adj" fmla="val 3889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Tags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ED6567-3C12-4AA0-9A24-E6D13DBC9D4C}"/>
              </a:ext>
            </a:extLst>
          </p:cNvPr>
          <p:cNvSpPr/>
          <p:nvPr/>
        </p:nvSpPr>
        <p:spPr>
          <a:xfrm>
            <a:off x="9790165" y="3919430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Licence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1E66A9E-5BB8-4738-9E4F-A83689A5CCBE}"/>
              </a:ext>
            </a:extLst>
          </p:cNvPr>
          <p:cNvSpPr/>
          <p:nvPr/>
        </p:nvSpPr>
        <p:spPr>
          <a:xfrm>
            <a:off x="7137999" y="1908758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Publisher/Agency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9B1771-4813-498C-A733-5331494E879F}"/>
              </a:ext>
            </a:extLst>
          </p:cNvPr>
          <p:cNvSpPr/>
          <p:nvPr/>
        </p:nvSpPr>
        <p:spPr>
          <a:xfrm>
            <a:off x="7137999" y="2411676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RDF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46ACCA8-C4A3-438A-AEEC-6D820E12181D}"/>
              </a:ext>
            </a:extLst>
          </p:cNvPr>
          <p:cNvSpPr/>
          <p:nvPr/>
        </p:nvSpPr>
        <p:spPr>
          <a:xfrm>
            <a:off x="7137999" y="2914594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Temporal Coverage</a:t>
            </a:r>
            <a:endParaRPr lang="en-AU" sz="10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6E68AE4-F92B-45EB-9020-25B0CA295ECE}"/>
              </a:ext>
            </a:extLst>
          </p:cNvPr>
          <p:cNvSpPr/>
          <p:nvPr/>
        </p:nvSpPr>
        <p:spPr>
          <a:xfrm>
            <a:off x="7137999" y="3417512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Title</a:t>
            </a:r>
            <a:endParaRPr lang="en-AU" sz="1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943A76D-814D-425F-A534-0311E8FEED62}"/>
              </a:ext>
            </a:extLst>
          </p:cNvPr>
          <p:cNvSpPr/>
          <p:nvPr/>
        </p:nvSpPr>
        <p:spPr>
          <a:xfrm>
            <a:off x="7137999" y="3920430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Type</a:t>
            </a:r>
            <a:endParaRPr lang="en-AU" sz="10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351CCE6-9F25-4FF4-B6AF-20A32F574883}"/>
              </a:ext>
            </a:extLst>
          </p:cNvPr>
          <p:cNvSpPr/>
          <p:nvPr/>
        </p:nvSpPr>
        <p:spPr>
          <a:xfrm>
            <a:off x="7137999" y="4423348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Frequency</a:t>
            </a:r>
            <a:endParaRPr lang="en-AU" sz="10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60267A-2CC1-4D71-A27A-BE04EC237D73}"/>
              </a:ext>
            </a:extLst>
          </p:cNvPr>
          <p:cNvSpPr/>
          <p:nvPr/>
        </p:nvSpPr>
        <p:spPr>
          <a:xfrm>
            <a:off x="9790165" y="4422098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Language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7FDBB96-7C25-4D7E-8BB9-2DFA6485C6E4}"/>
              </a:ext>
            </a:extLst>
          </p:cNvPr>
          <p:cNvSpPr/>
          <p:nvPr/>
        </p:nvSpPr>
        <p:spPr>
          <a:xfrm>
            <a:off x="7137999" y="5929977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Landing Page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0BAE48-E07D-48BE-AE26-9306A9B1F9C9}"/>
              </a:ext>
            </a:extLst>
          </p:cNvPr>
          <p:cNvSpPr/>
          <p:nvPr/>
        </p:nvSpPr>
        <p:spPr>
          <a:xfrm>
            <a:off x="7137999" y="4926266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Jurisdiction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A2239D2-3D40-4232-9EFC-5D6BD7C19ACC}"/>
              </a:ext>
            </a:extLst>
          </p:cNvPr>
          <p:cNvSpPr/>
          <p:nvPr/>
        </p:nvSpPr>
        <p:spPr>
          <a:xfrm>
            <a:off x="7137999" y="5427059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Geospatial Topics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8F58721-4572-408E-8486-83272E3D3414}"/>
              </a:ext>
            </a:extLst>
          </p:cNvPr>
          <p:cNvSpPr/>
          <p:nvPr/>
        </p:nvSpPr>
        <p:spPr>
          <a:xfrm>
            <a:off x="9790165" y="1908758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Geospatial Coverage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371F141-20B8-4230-B0F3-D045187AA3D5}"/>
              </a:ext>
            </a:extLst>
          </p:cNvPr>
          <p:cNvSpPr/>
          <p:nvPr/>
        </p:nvSpPr>
        <p:spPr>
          <a:xfrm>
            <a:off x="9790165" y="2411426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Fields of Research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8787627-29F8-4AC1-BFA7-8718FC38A25D}"/>
              </a:ext>
            </a:extLst>
          </p:cNvPr>
          <p:cNvSpPr/>
          <p:nvPr/>
        </p:nvSpPr>
        <p:spPr>
          <a:xfrm>
            <a:off x="9790165" y="2914094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Date Updated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F202D7-9FDA-41B7-8673-CDD5A0965BCE}"/>
              </a:ext>
            </a:extLst>
          </p:cNvPr>
          <p:cNvSpPr/>
          <p:nvPr/>
        </p:nvSpPr>
        <p:spPr>
          <a:xfrm>
            <a:off x="9790165" y="3416762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Date Published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55838B8-1BE4-4125-890D-8E1F0A8E3EC5}"/>
              </a:ext>
            </a:extLst>
          </p:cNvPr>
          <p:cNvSpPr/>
          <p:nvPr/>
        </p:nvSpPr>
        <p:spPr>
          <a:xfrm>
            <a:off x="9790165" y="5930102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Data Status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5C0C19-A67E-41BF-9DE6-3FD803471444}"/>
              </a:ext>
            </a:extLst>
          </p:cNvPr>
          <p:cNvSpPr/>
          <p:nvPr/>
        </p:nvSpPr>
        <p:spPr>
          <a:xfrm>
            <a:off x="9790165" y="5427434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Data Portal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D41AC8-1070-45B9-98A8-A88F067A9AAF}"/>
              </a:ext>
            </a:extLst>
          </p:cNvPr>
          <p:cNvSpPr/>
          <p:nvPr/>
        </p:nvSpPr>
        <p:spPr>
          <a:xfrm>
            <a:off x="9790165" y="4924766"/>
            <a:ext cx="1279806" cy="20862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Contact Point</a:t>
            </a:r>
            <a:endParaRPr lang="en-AU" sz="10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75B88FA-9D5F-47B4-AD3C-850CEA8CEBFC}"/>
              </a:ext>
            </a:extLst>
          </p:cNvPr>
          <p:cNvSpPr/>
          <p:nvPr/>
        </p:nvSpPr>
        <p:spPr>
          <a:xfrm>
            <a:off x="333539" y="4471760"/>
            <a:ext cx="937103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/>
              <a:t>n_Data_desc</a:t>
            </a:r>
            <a:endParaRPr lang="en-AU" sz="10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A6D5560-59A5-416B-B597-DA52D09E590C}"/>
              </a:ext>
            </a:extLst>
          </p:cNvPr>
          <p:cNvSpPr/>
          <p:nvPr/>
        </p:nvSpPr>
        <p:spPr>
          <a:xfrm>
            <a:off x="333539" y="3990541"/>
            <a:ext cx="951217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n_ </a:t>
            </a:r>
            <a:r>
              <a:rPr lang="en-AU" sz="1000" dirty="0" err="1"/>
              <a:t>Data_title</a:t>
            </a:r>
            <a:endParaRPr lang="en-AU" sz="10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F41755B-F271-40A9-BBA8-2CD917841B2E}"/>
              </a:ext>
            </a:extLst>
          </p:cNvPr>
          <p:cNvSpPr/>
          <p:nvPr/>
        </p:nvSpPr>
        <p:spPr>
          <a:xfrm>
            <a:off x="333539" y="5434198"/>
            <a:ext cx="853637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n_ </a:t>
            </a:r>
            <a:r>
              <a:rPr lang="en-AU" sz="1000" dirty="0" err="1"/>
              <a:t>Data_url</a:t>
            </a:r>
            <a:endParaRPr lang="en-AU" sz="10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EB4E678-290D-405D-8FFC-A72F8FB28E67}"/>
              </a:ext>
            </a:extLst>
          </p:cNvPr>
          <p:cNvSpPr/>
          <p:nvPr/>
        </p:nvSpPr>
        <p:spPr>
          <a:xfrm>
            <a:off x="333539" y="4952979"/>
            <a:ext cx="950597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n_ </a:t>
            </a:r>
            <a:r>
              <a:rPr lang="en-AU" sz="1000" dirty="0" err="1"/>
              <a:t>Data_page</a:t>
            </a:r>
            <a:endParaRPr lang="en-AU" sz="10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311FD48-2891-4EFA-B986-AEE435FFE59A}"/>
              </a:ext>
            </a:extLst>
          </p:cNvPr>
          <p:cNvSpPr/>
          <p:nvPr/>
        </p:nvSpPr>
        <p:spPr>
          <a:xfrm>
            <a:off x="333539" y="5915416"/>
            <a:ext cx="1051037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n_ </a:t>
            </a:r>
            <a:r>
              <a:rPr lang="en-AU" sz="1000" dirty="0" err="1"/>
              <a:t>Data_format</a:t>
            </a:r>
            <a:endParaRPr lang="en-AU" sz="1000" dirty="0"/>
          </a:p>
        </p:txBody>
      </p:sp>
      <p:sp>
        <p:nvSpPr>
          <p:cNvPr id="20" name="Rectangle: Single Corner Rounded 19">
            <a:extLst>
              <a:ext uri="{FF2B5EF4-FFF2-40B4-BE49-F238E27FC236}">
                <a16:creationId xmlns:a16="http://schemas.microsoft.com/office/drawing/2014/main" id="{AC6061E6-7873-4B2B-A5F7-6A5EA0D9F47F}"/>
              </a:ext>
            </a:extLst>
          </p:cNvPr>
          <p:cNvSpPr/>
          <p:nvPr/>
        </p:nvSpPr>
        <p:spPr>
          <a:xfrm>
            <a:off x="8780995" y="1293438"/>
            <a:ext cx="1724589" cy="417070"/>
          </a:xfrm>
          <a:prstGeom prst="round1Rect">
            <a:avLst>
              <a:gd name="adj" fmla="val 4221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1400" dirty="0"/>
              <a:t>Metadata</a:t>
            </a:r>
          </a:p>
        </p:txBody>
      </p:sp>
      <p:sp>
        <p:nvSpPr>
          <p:cNvPr id="166" name="Rectangle: Single Corner Rounded 165">
            <a:extLst>
              <a:ext uri="{FF2B5EF4-FFF2-40B4-BE49-F238E27FC236}">
                <a16:creationId xmlns:a16="http://schemas.microsoft.com/office/drawing/2014/main" id="{B5A43384-DEF3-4340-B4DC-2FA8D6540F23}"/>
              </a:ext>
            </a:extLst>
          </p:cNvPr>
          <p:cNvSpPr/>
          <p:nvPr/>
        </p:nvSpPr>
        <p:spPr>
          <a:xfrm>
            <a:off x="306676" y="3541081"/>
            <a:ext cx="922755" cy="256674"/>
          </a:xfrm>
          <a:prstGeom prst="round1Rect">
            <a:avLst>
              <a:gd name="adj" fmla="val 30521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Dataset_1</a:t>
            </a:r>
          </a:p>
        </p:txBody>
      </p:sp>
      <p:sp>
        <p:nvSpPr>
          <p:cNvPr id="167" name="Rectangle: Single Corner Rounded 166">
            <a:extLst>
              <a:ext uri="{FF2B5EF4-FFF2-40B4-BE49-F238E27FC236}">
                <a16:creationId xmlns:a16="http://schemas.microsoft.com/office/drawing/2014/main" id="{A2195B66-3971-4B0F-A35E-0CE2D75C157E}"/>
              </a:ext>
            </a:extLst>
          </p:cNvPr>
          <p:cNvSpPr/>
          <p:nvPr/>
        </p:nvSpPr>
        <p:spPr>
          <a:xfrm>
            <a:off x="3028316" y="3541080"/>
            <a:ext cx="935207" cy="256674"/>
          </a:xfrm>
          <a:prstGeom prst="round1Rect">
            <a:avLst>
              <a:gd name="adj" fmla="val 4041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Dataset_2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08457F8-A11A-4599-B806-7C2827512E20}"/>
              </a:ext>
            </a:extLst>
          </p:cNvPr>
          <p:cNvSpPr txBox="1"/>
          <p:nvPr/>
        </p:nvSpPr>
        <p:spPr>
          <a:xfrm>
            <a:off x="492947" y="5192277"/>
            <a:ext cx="2040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Dataset/file download landing page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C199FBE-87D4-4260-A89A-D7029F0110BA}"/>
              </a:ext>
            </a:extLst>
          </p:cNvPr>
          <p:cNvSpPr txBox="1"/>
          <p:nvPr/>
        </p:nvSpPr>
        <p:spPr>
          <a:xfrm>
            <a:off x="492947" y="5676957"/>
            <a:ext cx="123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Link to dataset/file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55F83D4-0A91-4E28-8E62-6D5E643EF1B0}"/>
              </a:ext>
            </a:extLst>
          </p:cNvPr>
          <p:cNvSpPr txBox="1"/>
          <p:nvPr/>
        </p:nvSpPr>
        <p:spPr>
          <a:xfrm>
            <a:off x="492947" y="6161637"/>
            <a:ext cx="147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Format of dataset/file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65FAB7-D3BA-456E-A59C-E21737BEEDFF}"/>
              </a:ext>
            </a:extLst>
          </p:cNvPr>
          <p:cNvSpPr txBox="1"/>
          <p:nvPr/>
        </p:nvSpPr>
        <p:spPr>
          <a:xfrm>
            <a:off x="492947" y="4707597"/>
            <a:ext cx="1828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Text of dataset/file description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E2D3833-1151-4455-8E4F-424E9C75BBAD}"/>
              </a:ext>
            </a:extLst>
          </p:cNvPr>
          <p:cNvSpPr txBox="1"/>
          <p:nvPr/>
        </p:nvSpPr>
        <p:spPr>
          <a:xfrm>
            <a:off x="492947" y="4222917"/>
            <a:ext cx="145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Text of dataset/file title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412993C-9769-4721-BF97-8586B49814E3}"/>
              </a:ext>
            </a:extLst>
          </p:cNvPr>
          <p:cNvSpPr txBox="1"/>
          <p:nvPr/>
        </p:nvSpPr>
        <p:spPr>
          <a:xfrm>
            <a:off x="5755068" y="3878398"/>
            <a:ext cx="557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. . .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1D0C61-D2A8-4001-9D92-7C0DCAF1833C}"/>
              </a:ext>
            </a:extLst>
          </p:cNvPr>
          <p:cNvSpPr txBox="1"/>
          <p:nvPr/>
        </p:nvSpPr>
        <p:spPr>
          <a:xfrm>
            <a:off x="7630316" y="6162643"/>
            <a:ext cx="129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Link to landing page</a:t>
            </a:r>
          </a:p>
        </p:txBody>
      </p:sp>
      <p:sp>
        <p:nvSpPr>
          <p:cNvPr id="194" name="Rectangle: Single Corner Rounded 193">
            <a:extLst>
              <a:ext uri="{FF2B5EF4-FFF2-40B4-BE49-F238E27FC236}">
                <a16:creationId xmlns:a16="http://schemas.microsoft.com/office/drawing/2014/main" id="{4CBD3BB8-F3C5-477E-BA30-82B72299D955}"/>
              </a:ext>
            </a:extLst>
          </p:cNvPr>
          <p:cNvSpPr/>
          <p:nvPr/>
        </p:nvSpPr>
        <p:spPr>
          <a:xfrm>
            <a:off x="5434945" y="3551263"/>
            <a:ext cx="886151" cy="256674"/>
          </a:xfrm>
          <a:prstGeom prst="round1Rect">
            <a:avLst>
              <a:gd name="adj" fmla="val 38438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Dataset_n</a:t>
            </a:r>
            <a:endParaRPr lang="en-AU" sz="1200" dirty="0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210DEAC-0775-4B1D-A547-9C0D39A8E8E6}"/>
              </a:ext>
            </a:extLst>
          </p:cNvPr>
          <p:cNvGrpSpPr/>
          <p:nvPr/>
        </p:nvGrpSpPr>
        <p:grpSpPr>
          <a:xfrm>
            <a:off x="4992510" y="1228328"/>
            <a:ext cx="1440000" cy="482180"/>
            <a:chOff x="5286693" y="2300858"/>
            <a:chExt cx="1169950" cy="762167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CDB1FBE-B5BD-4577-BD28-55C14DA53688}"/>
                </a:ext>
              </a:extLst>
            </p:cNvPr>
            <p:cNvSpPr/>
            <p:nvPr/>
          </p:nvSpPr>
          <p:spPr>
            <a:xfrm>
              <a:off x="5286693" y="2300858"/>
              <a:ext cx="1169950" cy="762167"/>
            </a:xfrm>
            <a:prstGeom prst="round1Rect">
              <a:avLst>
                <a:gd name="adj" fmla="val 34577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Individual dataset info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E445AAD-5490-4F48-A557-CB19EDAFB0CB}"/>
                </a:ext>
              </a:extLst>
            </p:cNvPr>
            <p:cNvGrpSpPr/>
            <p:nvPr/>
          </p:nvGrpSpPr>
          <p:grpSpPr>
            <a:xfrm>
              <a:off x="5452367" y="2812152"/>
              <a:ext cx="838602" cy="250873"/>
              <a:chOff x="4094480" y="2493836"/>
              <a:chExt cx="838602" cy="250873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38FFEE1-AE26-42DD-A345-14ED25ACEB8D}"/>
                  </a:ext>
                </a:extLst>
              </p:cNvPr>
              <p:cNvSpPr/>
              <p:nvPr/>
            </p:nvSpPr>
            <p:spPr>
              <a:xfrm>
                <a:off x="4094480" y="2493836"/>
                <a:ext cx="233680" cy="250873"/>
              </a:xfrm>
              <a:prstGeom prst="round1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F2CE3D4-A6C0-4293-AA28-9D2A9C9AF9DB}"/>
                  </a:ext>
                </a:extLst>
              </p:cNvPr>
              <p:cNvSpPr/>
              <p:nvPr/>
            </p:nvSpPr>
            <p:spPr>
              <a:xfrm>
                <a:off x="4403990" y="2493836"/>
                <a:ext cx="233680" cy="250873"/>
              </a:xfrm>
              <a:prstGeom prst="round1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5DA5CBB-AAE3-40CC-8ED4-257159E706B9}"/>
                  </a:ext>
                </a:extLst>
              </p:cNvPr>
              <p:cNvSpPr/>
              <p:nvPr/>
            </p:nvSpPr>
            <p:spPr>
              <a:xfrm>
                <a:off x="4699402" y="2493836"/>
                <a:ext cx="233680" cy="250873"/>
              </a:xfrm>
              <a:prstGeom prst="round1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AD7DC36F-9D05-4CEC-AD7D-47F83E98252B}"/>
              </a:ext>
            </a:extLst>
          </p:cNvPr>
          <p:cNvSpPr/>
          <p:nvPr/>
        </p:nvSpPr>
        <p:spPr>
          <a:xfrm>
            <a:off x="3743848" y="208031"/>
            <a:ext cx="3932960" cy="397913"/>
          </a:xfrm>
          <a:prstGeom prst="round1Rect">
            <a:avLst>
              <a:gd name="adj" fmla="val 4120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/>
              <a:t>Data Resource</a:t>
            </a:r>
          </a:p>
        </p:txBody>
      </p: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704A8B51-8067-4D93-92B9-C7084B335683}"/>
              </a:ext>
            </a:extLst>
          </p:cNvPr>
          <p:cNvCxnSpPr>
            <a:cxnSpLocks/>
          </p:cNvCxnSpPr>
          <p:nvPr/>
        </p:nvCxnSpPr>
        <p:spPr>
          <a:xfrm rot="5400000">
            <a:off x="2896400" y="-1320406"/>
            <a:ext cx="887578" cy="4740278"/>
          </a:xfrm>
          <a:prstGeom prst="bentConnector3">
            <a:avLst>
              <a:gd name="adj1" fmla="val 399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2468ACE8-A72E-4053-A897-7A0828FAA5EF}"/>
              </a:ext>
            </a:extLst>
          </p:cNvPr>
          <p:cNvCxnSpPr>
            <a:cxnSpLocks/>
          </p:cNvCxnSpPr>
          <p:nvPr/>
        </p:nvCxnSpPr>
        <p:spPr>
          <a:xfrm rot="5400000">
            <a:off x="4012063" y="-237479"/>
            <a:ext cx="854843" cy="2541688"/>
          </a:xfrm>
          <a:prstGeom prst="bentConnector3">
            <a:avLst>
              <a:gd name="adj1" fmla="val 416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BC7404BB-3F7B-4876-B9CB-A588FDBFB1C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rot="16200000" flipH="1">
            <a:off x="7333062" y="-1016790"/>
            <a:ext cx="687494" cy="393296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ACA76D8-1AA2-4949-ABD4-2C0498356B11}"/>
              </a:ext>
            </a:extLst>
          </p:cNvPr>
          <p:cNvCxnSpPr>
            <a:cxnSpLocks/>
            <a:stCxn id="2" idx="2"/>
            <a:endCxn id="129" idx="0"/>
          </p:cNvCxnSpPr>
          <p:nvPr/>
        </p:nvCxnSpPr>
        <p:spPr>
          <a:xfrm rot="16200000" flipH="1">
            <a:off x="5400227" y="916045"/>
            <a:ext cx="622384" cy="218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06A394BA-C55F-420E-BF96-80B329706664}"/>
              </a:ext>
            </a:extLst>
          </p:cNvPr>
          <p:cNvCxnSpPr>
            <a:cxnSpLocks/>
            <a:stCxn id="530" idx="2"/>
            <a:endCxn id="167" idx="0"/>
          </p:cNvCxnSpPr>
          <p:nvPr/>
        </p:nvCxnSpPr>
        <p:spPr>
          <a:xfrm rot="5400000">
            <a:off x="3946028" y="1774598"/>
            <a:ext cx="1316374" cy="2216590"/>
          </a:xfrm>
          <a:prstGeom prst="bentConnector3">
            <a:avLst>
              <a:gd name="adj1" fmla="val 7697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CEA92D5A-9D82-4877-8754-30E587EF1CC7}"/>
              </a:ext>
            </a:extLst>
          </p:cNvPr>
          <p:cNvCxnSpPr>
            <a:cxnSpLocks/>
            <a:endCxn id="194" idx="0"/>
          </p:cNvCxnSpPr>
          <p:nvPr/>
        </p:nvCxnSpPr>
        <p:spPr>
          <a:xfrm rot="16200000" flipH="1">
            <a:off x="5128176" y="2801418"/>
            <a:ext cx="1334178" cy="165511"/>
          </a:xfrm>
          <a:prstGeom prst="bentConnector3">
            <a:avLst>
              <a:gd name="adj1" fmla="val 765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8B27996B-3A44-498C-993B-BF7DCA8D3D53}"/>
              </a:ext>
            </a:extLst>
          </p:cNvPr>
          <p:cNvCxnSpPr>
            <a:cxnSpLocks/>
            <a:stCxn id="905" idx="2"/>
            <a:endCxn id="166" idx="0"/>
          </p:cNvCxnSpPr>
          <p:nvPr/>
        </p:nvCxnSpPr>
        <p:spPr>
          <a:xfrm rot="5400000">
            <a:off x="2552331" y="383084"/>
            <a:ext cx="1373720" cy="4942274"/>
          </a:xfrm>
          <a:prstGeom prst="bentConnector3">
            <a:avLst>
              <a:gd name="adj1" fmla="val 7819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60D28389-77F0-4C7C-B940-C605CD80EC7B}"/>
              </a:ext>
            </a:extLst>
          </p:cNvPr>
          <p:cNvCxnSpPr>
            <a:cxnSpLocks/>
            <a:stCxn id="20" idx="1"/>
            <a:endCxn id="43" idx="1"/>
          </p:cNvCxnSpPr>
          <p:nvPr/>
        </p:nvCxnSpPr>
        <p:spPr>
          <a:xfrm rot="10800000" flipV="1">
            <a:off x="7137999" y="1501973"/>
            <a:ext cx="1642996" cy="511098"/>
          </a:xfrm>
          <a:prstGeom prst="bentConnector3">
            <a:avLst>
              <a:gd name="adj1" fmla="val 113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9B00889E-23C2-4211-A9B7-6B45FA35122F}"/>
              </a:ext>
            </a:extLst>
          </p:cNvPr>
          <p:cNvCxnSpPr>
            <a:cxnSpLocks/>
            <a:stCxn id="20" idx="1"/>
            <a:endCxn id="44" idx="1"/>
          </p:cNvCxnSpPr>
          <p:nvPr/>
        </p:nvCxnSpPr>
        <p:spPr>
          <a:xfrm rot="10800000" flipV="1">
            <a:off x="7137999" y="1501973"/>
            <a:ext cx="1642996" cy="1014016"/>
          </a:xfrm>
          <a:prstGeom prst="bentConnector3">
            <a:avLst>
              <a:gd name="adj1" fmla="val 113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0B315A3B-3869-45D7-89FD-10BB66B4D8CC}"/>
              </a:ext>
            </a:extLst>
          </p:cNvPr>
          <p:cNvCxnSpPr>
            <a:cxnSpLocks/>
            <a:stCxn id="20" idx="1"/>
            <a:endCxn id="45" idx="1"/>
          </p:cNvCxnSpPr>
          <p:nvPr/>
        </p:nvCxnSpPr>
        <p:spPr>
          <a:xfrm rot="10800000" flipV="1">
            <a:off x="7137999" y="1501973"/>
            <a:ext cx="1642996" cy="1516934"/>
          </a:xfrm>
          <a:prstGeom prst="bentConnector3">
            <a:avLst>
              <a:gd name="adj1" fmla="val 113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2A5ECF19-703D-4E0C-8160-69BCE1C2D826}"/>
              </a:ext>
            </a:extLst>
          </p:cNvPr>
          <p:cNvCxnSpPr>
            <a:cxnSpLocks/>
            <a:stCxn id="20" idx="1"/>
            <a:endCxn id="46" idx="1"/>
          </p:cNvCxnSpPr>
          <p:nvPr/>
        </p:nvCxnSpPr>
        <p:spPr>
          <a:xfrm rot="10800000" flipV="1">
            <a:off x="7137999" y="1501973"/>
            <a:ext cx="1642996" cy="2019852"/>
          </a:xfrm>
          <a:prstGeom prst="bentConnector3">
            <a:avLst>
              <a:gd name="adj1" fmla="val 113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A8123793-2434-4387-9259-94EA58D3B45C}"/>
              </a:ext>
            </a:extLst>
          </p:cNvPr>
          <p:cNvCxnSpPr>
            <a:cxnSpLocks/>
            <a:stCxn id="20" idx="1"/>
            <a:endCxn id="47" idx="1"/>
          </p:cNvCxnSpPr>
          <p:nvPr/>
        </p:nvCxnSpPr>
        <p:spPr>
          <a:xfrm rot="10800000" flipV="1">
            <a:off x="7137999" y="1501973"/>
            <a:ext cx="1642996" cy="2522770"/>
          </a:xfrm>
          <a:prstGeom prst="bentConnector3">
            <a:avLst>
              <a:gd name="adj1" fmla="val 113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DE865B70-1741-4334-B86B-ACA258936B86}"/>
              </a:ext>
            </a:extLst>
          </p:cNvPr>
          <p:cNvCxnSpPr>
            <a:cxnSpLocks/>
            <a:stCxn id="20" idx="1"/>
            <a:endCxn id="49" idx="1"/>
          </p:cNvCxnSpPr>
          <p:nvPr/>
        </p:nvCxnSpPr>
        <p:spPr>
          <a:xfrm rot="10800000" flipV="1">
            <a:off x="7137999" y="1501973"/>
            <a:ext cx="1642996" cy="3025688"/>
          </a:xfrm>
          <a:prstGeom prst="bentConnector3">
            <a:avLst>
              <a:gd name="adj1" fmla="val 113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Elbow 391">
            <a:extLst>
              <a:ext uri="{FF2B5EF4-FFF2-40B4-BE49-F238E27FC236}">
                <a16:creationId xmlns:a16="http://schemas.microsoft.com/office/drawing/2014/main" id="{3B6F505B-2D28-464F-8031-8D5F498B4B98}"/>
              </a:ext>
            </a:extLst>
          </p:cNvPr>
          <p:cNvCxnSpPr>
            <a:cxnSpLocks/>
            <a:stCxn id="20" idx="1"/>
            <a:endCxn id="55" idx="1"/>
          </p:cNvCxnSpPr>
          <p:nvPr/>
        </p:nvCxnSpPr>
        <p:spPr>
          <a:xfrm rot="10800000" flipV="1">
            <a:off x="7137999" y="1501973"/>
            <a:ext cx="1642996" cy="3528606"/>
          </a:xfrm>
          <a:prstGeom prst="bentConnector3">
            <a:avLst>
              <a:gd name="adj1" fmla="val 113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or: Elbow 393">
            <a:extLst>
              <a:ext uri="{FF2B5EF4-FFF2-40B4-BE49-F238E27FC236}">
                <a16:creationId xmlns:a16="http://schemas.microsoft.com/office/drawing/2014/main" id="{14EB3C76-2C19-4C6A-B751-F34B57EAB960}"/>
              </a:ext>
            </a:extLst>
          </p:cNvPr>
          <p:cNvCxnSpPr>
            <a:cxnSpLocks/>
            <a:stCxn id="20" idx="1"/>
            <a:endCxn id="56" idx="1"/>
          </p:cNvCxnSpPr>
          <p:nvPr/>
        </p:nvCxnSpPr>
        <p:spPr>
          <a:xfrm rot="10800000" flipV="1">
            <a:off x="7137999" y="1501972"/>
            <a:ext cx="1642996" cy="4029399"/>
          </a:xfrm>
          <a:prstGeom prst="bentConnector3">
            <a:avLst>
              <a:gd name="adj1" fmla="val 113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A78D932A-126A-458C-AFA9-220495F83729}"/>
              </a:ext>
            </a:extLst>
          </p:cNvPr>
          <p:cNvCxnSpPr>
            <a:cxnSpLocks/>
            <a:stCxn id="20" idx="2"/>
            <a:endCxn id="57" idx="1"/>
          </p:cNvCxnSpPr>
          <p:nvPr/>
        </p:nvCxnSpPr>
        <p:spPr>
          <a:xfrm rot="16200000" flipH="1">
            <a:off x="9565446" y="1788351"/>
            <a:ext cx="302563" cy="146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Elbow 407">
            <a:extLst>
              <a:ext uri="{FF2B5EF4-FFF2-40B4-BE49-F238E27FC236}">
                <a16:creationId xmlns:a16="http://schemas.microsoft.com/office/drawing/2014/main" id="{C84003D7-D9A4-4E4A-97FF-284661F47278}"/>
              </a:ext>
            </a:extLst>
          </p:cNvPr>
          <p:cNvCxnSpPr>
            <a:cxnSpLocks/>
            <a:stCxn id="20" idx="2"/>
            <a:endCxn id="58" idx="1"/>
          </p:cNvCxnSpPr>
          <p:nvPr/>
        </p:nvCxnSpPr>
        <p:spPr>
          <a:xfrm rot="16200000" flipH="1">
            <a:off x="9314112" y="2039685"/>
            <a:ext cx="805231" cy="146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or: Elbow 409">
            <a:extLst>
              <a:ext uri="{FF2B5EF4-FFF2-40B4-BE49-F238E27FC236}">
                <a16:creationId xmlns:a16="http://schemas.microsoft.com/office/drawing/2014/main" id="{5AE0701F-2B0A-4E6D-BCBC-A6AE90DE2672}"/>
              </a:ext>
            </a:extLst>
          </p:cNvPr>
          <p:cNvCxnSpPr>
            <a:cxnSpLocks/>
            <a:stCxn id="20" idx="2"/>
            <a:endCxn id="60" idx="1"/>
          </p:cNvCxnSpPr>
          <p:nvPr/>
        </p:nvCxnSpPr>
        <p:spPr>
          <a:xfrm rot="16200000" flipH="1">
            <a:off x="9062778" y="2291019"/>
            <a:ext cx="1307899" cy="146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or: Elbow 411">
            <a:extLst>
              <a:ext uri="{FF2B5EF4-FFF2-40B4-BE49-F238E27FC236}">
                <a16:creationId xmlns:a16="http://schemas.microsoft.com/office/drawing/2014/main" id="{89AC82C5-6813-4E5F-A8BB-7AA2CCA7F423}"/>
              </a:ext>
            </a:extLst>
          </p:cNvPr>
          <p:cNvCxnSpPr>
            <a:cxnSpLocks/>
            <a:stCxn id="20" idx="2"/>
            <a:endCxn id="61" idx="1"/>
          </p:cNvCxnSpPr>
          <p:nvPr/>
        </p:nvCxnSpPr>
        <p:spPr>
          <a:xfrm rot="16200000" flipH="1">
            <a:off x="8811444" y="2542353"/>
            <a:ext cx="1810567" cy="146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1C08F74D-10DE-400D-9334-DA8BBC7B296A}"/>
              </a:ext>
            </a:extLst>
          </p:cNvPr>
          <p:cNvCxnSpPr>
            <a:cxnSpLocks/>
            <a:stCxn id="20" idx="1"/>
            <a:endCxn id="54" idx="1"/>
          </p:cNvCxnSpPr>
          <p:nvPr/>
        </p:nvCxnSpPr>
        <p:spPr>
          <a:xfrm rot="10800000" flipV="1">
            <a:off x="7137999" y="1501972"/>
            <a:ext cx="1642996" cy="4532317"/>
          </a:xfrm>
          <a:prstGeom prst="bentConnector3">
            <a:avLst>
              <a:gd name="adj1" fmla="val 113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or: Elbow 415">
            <a:extLst>
              <a:ext uri="{FF2B5EF4-FFF2-40B4-BE49-F238E27FC236}">
                <a16:creationId xmlns:a16="http://schemas.microsoft.com/office/drawing/2014/main" id="{F9633894-F6A6-478A-946F-09094DDBE9DB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8560110" y="2793687"/>
            <a:ext cx="2313235" cy="146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or: Elbow 417">
            <a:extLst>
              <a:ext uri="{FF2B5EF4-FFF2-40B4-BE49-F238E27FC236}">
                <a16:creationId xmlns:a16="http://schemas.microsoft.com/office/drawing/2014/main" id="{77696737-8434-44F8-818F-1501B887B63F}"/>
              </a:ext>
            </a:extLst>
          </p:cNvPr>
          <p:cNvCxnSpPr>
            <a:cxnSpLocks/>
            <a:stCxn id="20" idx="2"/>
            <a:endCxn id="53" idx="1"/>
          </p:cNvCxnSpPr>
          <p:nvPr/>
        </p:nvCxnSpPr>
        <p:spPr>
          <a:xfrm rot="16200000" flipH="1">
            <a:off x="8308776" y="3045021"/>
            <a:ext cx="2815903" cy="146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C6D66009-F601-4AD5-A34A-79CD2705EDC9}"/>
              </a:ext>
            </a:extLst>
          </p:cNvPr>
          <p:cNvCxnSpPr>
            <a:cxnSpLocks/>
            <a:stCxn id="20" idx="2"/>
            <a:endCxn id="66" idx="1"/>
          </p:cNvCxnSpPr>
          <p:nvPr/>
        </p:nvCxnSpPr>
        <p:spPr>
          <a:xfrm rot="16200000" flipH="1">
            <a:off x="8057442" y="3296355"/>
            <a:ext cx="3318571" cy="146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D331302A-C35B-4809-AF72-F69A0094F418}"/>
              </a:ext>
            </a:extLst>
          </p:cNvPr>
          <p:cNvCxnSpPr>
            <a:cxnSpLocks/>
            <a:stCxn id="20" idx="2"/>
            <a:endCxn id="65" idx="1"/>
          </p:cNvCxnSpPr>
          <p:nvPr/>
        </p:nvCxnSpPr>
        <p:spPr>
          <a:xfrm rot="16200000" flipH="1">
            <a:off x="7806108" y="3547689"/>
            <a:ext cx="3821239" cy="146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or: Elbow 423">
            <a:extLst>
              <a:ext uri="{FF2B5EF4-FFF2-40B4-BE49-F238E27FC236}">
                <a16:creationId xmlns:a16="http://schemas.microsoft.com/office/drawing/2014/main" id="{32823896-4200-47E1-82C9-535651CBE79E}"/>
              </a:ext>
            </a:extLst>
          </p:cNvPr>
          <p:cNvCxnSpPr>
            <a:cxnSpLocks/>
            <a:stCxn id="20" idx="2"/>
            <a:endCxn id="62" idx="1"/>
          </p:cNvCxnSpPr>
          <p:nvPr/>
        </p:nvCxnSpPr>
        <p:spPr>
          <a:xfrm rot="16200000" flipH="1">
            <a:off x="7554774" y="3799023"/>
            <a:ext cx="4323907" cy="146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nector: Elbow 492">
            <a:extLst>
              <a:ext uri="{FF2B5EF4-FFF2-40B4-BE49-F238E27FC236}">
                <a16:creationId xmlns:a16="http://schemas.microsoft.com/office/drawing/2014/main" id="{B29A657C-3098-4BC7-967E-46571CCC47CD}"/>
              </a:ext>
            </a:extLst>
          </p:cNvPr>
          <p:cNvCxnSpPr>
            <a:endCxn id="89" idx="1"/>
          </p:cNvCxnSpPr>
          <p:nvPr/>
        </p:nvCxnSpPr>
        <p:spPr>
          <a:xfrm rot="10800000" flipH="1" flipV="1">
            <a:off x="306675" y="3669418"/>
            <a:ext cx="26863" cy="417042"/>
          </a:xfrm>
          <a:prstGeom prst="bentConnector3">
            <a:avLst>
              <a:gd name="adj1" fmla="val -850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or: Elbow 494">
            <a:extLst>
              <a:ext uri="{FF2B5EF4-FFF2-40B4-BE49-F238E27FC236}">
                <a16:creationId xmlns:a16="http://schemas.microsoft.com/office/drawing/2014/main" id="{87FCFF5F-25B4-4B43-B82D-8C1D70ED2D46}"/>
              </a:ext>
            </a:extLst>
          </p:cNvPr>
          <p:cNvCxnSpPr>
            <a:endCxn id="88" idx="1"/>
          </p:cNvCxnSpPr>
          <p:nvPr/>
        </p:nvCxnSpPr>
        <p:spPr>
          <a:xfrm rot="10800000" flipH="1" flipV="1">
            <a:off x="306675" y="3669417"/>
            <a:ext cx="26863" cy="898261"/>
          </a:xfrm>
          <a:prstGeom prst="bentConnector3">
            <a:avLst>
              <a:gd name="adj1" fmla="val -850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nector: Elbow 496">
            <a:extLst>
              <a:ext uri="{FF2B5EF4-FFF2-40B4-BE49-F238E27FC236}">
                <a16:creationId xmlns:a16="http://schemas.microsoft.com/office/drawing/2014/main" id="{A6AE6219-FB8D-4CA3-B86F-FAFAA5CE7ED1}"/>
              </a:ext>
            </a:extLst>
          </p:cNvPr>
          <p:cNvCxnSpPr>
            <a:endCxn id="91" idx="1"/>
          </p:cNvCxnSpPr>
          <p:nvPr/>
        </p:nvCxnSpPr>
        <p:spPr>
          <a:xfrm rot="10800000" flipH="1" flipV="1">
            <a:off x="306675" y="3669418"/>
            <a:ext cx="26863" cy="1379480"/>
          </a:xfrm>
          <a:prstGeom prst="bentConnector3">
            <a:avLst>
              <a:gd name="adj1" fmla="val -850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or: Elbow 498">
            <a:extLst>
              <a:ext uri="{FF2B5EF4-FFF2-40B4-BE49-F238E27FC236}">
                <a16:creationId xmlns:a16="http://schemas.microsoft.com/office/drawing/2014/main" id="{E2035616-22E5-4AF9-B4D7-18C851103416}"/>
              </a:ext>
            </a:extLst>
          </p:cNvPr>
          <p:cNvCxnSpPr>
            <a:endCxn id="90" idx="1"/>
          </p:cNvCxnSpPr>
          <p:nvPr/>
        </p:nvCxnSpPr>
        <p:spPr>
          <a:xfrm rot="10800000" flipH="1" flipV="1">
            <a:off x="306675" y="3669417"/>
            <a:ext cx="26863" cy="1860699"/>
          </a:xfrm>
          <a:prstGeom prst="bentConnector3">
            <a:avLst>
              <a:gd name="adj1" fmla="val -850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nector: Elbow 500">
            <a:extLst>
              <a:ext uri="{FF2B5EF4-FFF2-40B4-BE49-F238E27FC236}">
                <a16:creationId xmlns:a16="http://schemas.microsoft.com/office/drawing/2014/main" id="{F456E36C-AFD5-4CFB-99DC-815894264BC3}"/>
              </a:ext>
            </a:extLst>
          </p:cNvPr>
          <p:cNvCxnSpPr>
            <a:endCxn id="92" idx="1"/>
          </p:cNvCxnSpPr>
          <p:nvPr/>
        </p:nvCxnSpPr>
        <p:spPr>
          <a:xfrm rot="10800000" flipH="1" flipV="1">
            <a:off x="306675" y="3669417"/>
            <a:ext cx="26863" cy="2341917"/>
          </a:xfrm>
          <a:prstGeom prst="bentConnector3">
            <a:avLst>
              <a:gd name="adj1" fmla="val -850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: Rounded Corners 567">
            <a:extLst>
              <a:ext uri="{FF2B5EF4-FFF2-40B4-BE49-F238E27FC236}">
                <a16:creationId xmlns:a16="http://schemas.microsoft.com/office/drawing/2014/main" id="{451F9601-8FA5-4E5D-9015-308E77A51A38}"/>
              </a:ext>
            </a:extLst>
          </p:cNvPr>
          <p:cNvSpPr/>
          <p:nvPr/>
        </p:nvSpPr>
        <p:spPr>
          <a:xfrm>
            <a:off x="3028316" y="3927691"/>
            <a:ext cx="2303460" cy="2480167"/>
          </a:xfrm>
          <a:prstGeom prst="roundRect">
            <a:avLst>
              <a:gd name="adj" fmla="val 212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4ECDA6DB-5851-40E5-9974-4B36C27EC5B2}"/>
              </a:ext>
            </a:extLst>
          </p:cNvPr>
          <p:cNvSpPr/>
          <p:nvPr/>
        </p:nvSpPr>
        <p:spPr>
          <a:xfrm>
            <a:off x="3094965" y="4471760"/>
            <a:ext cx="937103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/>
              <a:t>n_Data_desc</a:t>
            </a:r>
            <a:endParaRPr lang="en-AU" sz="1000" dirty="0"/>
          </a:p>
        </p:txBody>
      </p:sp>
      <p:sp>
        <p:nvSpPr>
          <p:cNvPr id="570" name="Rectangle: Rounded Corners 569">
            <a:extLst>
              <a:ext uri="{FF2B5EF4-FFF2-40B4-BE49-F238E27FC236}">
                <a16:creationId xmlns:a16="http://schemas.microsoft.com/office/drawing/2014/main" id="{710D8163-84B1-415F-B96F-16CFB3F2FAB5}"/>
              </a:ext>
            </a:extLst>
          </p:cNvPr>
          <p:cNvSpPr/>
          <p:nvPr/>
        </p:nvSpPr>
        <p:spPr>
          <a:xfrm>
            <a:off x="3094965" y="3990541"/>
            <a:ext cx="951217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n_ </a:t>
            </a:r>
            <a:r>
              <a:rPr lang="en-AU" sz="1000" dirty="0" err="1"/>
              <a:t>Data_title</a:t>
            </a:r>
            <a:endParaRPr lang="en-AU" sz="1000" dirty="0"/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9ADD8301-1813-451B-B4C5-19C4A36DB073}"/>
              </a:ext>
            </a:extLst>
          </p:cNvPr>
          <p:cNvSpPr/>
          <p:nvPr/>
        </p:nvSpPr>
        <p:spPr>
          <a:xfrm>
            <a:off x="3094965" y="5434198"/>
            <a:ext cx="853637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n_ </a:t>
            </a:r>
            <a:r>
              <a:rPr lang="en-AU" sz="1000" dirty="0" err="1"/>
              <a:t>Data_url</a:t>
            </a:r>
            <a:endParaRPr lang="en-AU" sz="1000" dirty="0"/>
          </a:p>
        </p:txBody>
      </p:sp>
      <p:sp>
        <p:nvSpPr>
          <p:cNvPr id="572" name="Rectangle: Rounded Corners 571">
            <a:extLst>
              <a:ext uri="{FF2B5EF4-FFF2-40B4-BE49-F238E27FC236}">
                <a16:creationId xmlns:a16="http://schemas.microsoft.com/office/drawing/2014/main" id="{C66F8A8F-6326-4D76-AA5D-218C88801B5D}"/>
              </a:ext>
            </a:extLst>
          </p:cNvPr>
          <p:cNvSpPr/>
          <p:nvPr/>
        </p:nvSpPr>
        <p:spPr>
          <a:xfrm>
            <a:off x="3094965" y="4952979"/>
            <a:ext cx="950597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n_ </a:t>
            </a:r>
            <a:r>
              <a:rPr lang="en-AU" sz="1000" dirty="0" err="1"/>
              <a:t>Data_page</a:t>
            </a:r>
            <a:endParaRPr lang="en-AU" sz="1000" dirty="0"/>
          </a:p>
        </p:txBody>
      </p: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B5F8CD14-A8C4-43F8-8E3F-01EBEBFBAF9C}"/>
              </a:ext>
            </a:extLst>
          </p:cNvPr>
          <p:cNvSpPr/>
          <p:nvPr/>
        </p:nvSpPr>
        <p:spPr>
          <a:xfrm>
            <a:off x="3094965" y="5915416"/>
            <a:ext cx="1051037" cy="19183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n_ </a:t>
            </a:r>
            <a:r>
              <a:rPr lang="en-AU" sz="1000" dirty="0" err="1"/>
              <a:t>Data_format</a:t>
            </a:r>
            <a:endParaRPr lang="en-AU" sz="1000" dirty="0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76373C68-102C-4272-A746-E31F83BE205F}"/>
              </a:ext>
            </a:extLst>
          </p:cNvPr>
          <p:cNvSpPr txBox="1"/>
          <p:nvPr/>
        </p:nvSpPr>
        <p:spPr>
          <a:xfrm>
            <a:off x="3254373" y="5192277"/>
            <a:ext cx="2040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Dataset/file download landing page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4E48E5E1-9D7B-4744-B27A-C056BCAE68FF}"/>
              </a:ext>
            </a:extLst>
          </p:cNvPr>
          <p:cNvSpPr txBox="1"/>
          <p:nvPr/>
        </p:nvSpPr>
        <p:spPr>
          <a:xfrm>
            <a:off x="3254373" y="5676957"/>
            <a:ext cx="123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Link to dataset/file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B9B396BD-70C7-4F57-B3B4-3BDF740860A0}"/>
              </a:ext>
            </a:extLst>
          </p:cNvPr>
          <p:cNvSpPr txBox="1"/>
          <p:nvPr/>
        </p:nvSpPr>
        <p:spPr>
          <a:xfrm>
            <a:off x="3254373" y="6161637"/>
            <a:ext cx="147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Format of dataset/file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DF6B7A31-D108-43BA-B03E-4E2B8F0E36B3}"/>
              </a:ext>
            </a:extLst>
          </p:cNvPr>
          <p:cNvSpPr txBox="1"/>
          <p:nvPr/>
        </p:nvSpPr>
        <p:spPr>
          <a:xfrm>
            <a:off x="3254373" y="4707597"/>
            <a:ext cx="1828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Text of dataset/file description 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86C09097-BB2A-4BC8-A8A2-CD6FFA92D14B}"/>
              </a:ext>
            </a:extLst>
          </p:cNvPr>
          <p:cNvSpPr txBox="1"/>
          <p:nvPr/>
        </p:nvSpPr>
        <p:spPr>
          <a:xfrm>
            <a:off x="3254373" y="4222917"/>
            <a:ext cx="145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Text of dataset/file title </a:t>
            </a:r>
          </a:p>
        </p:txBody>
      </p:sp>
      <p:cxnSp>
        <p:nvCxnSpPr>
          <p:cNvPr id="581" name="Connector: Elbow 580">
            <a:extLst>
              <a:ext uri="{FF2B5EF4-FFF2-40B4-BE49-F238E27FC236}">
                <a16:creationId xmlns:a16="http://schemas.microsoft.com/office/drawing/2014/main" id="{C3E3DB6A-7B18-481A-851F-8521F5E423C0}"/>
              </a:ext>
            </a:extLst>
          </p:cNvPr>
          <p:cNvCxnSpPr>
            <a:endCxn id="570" idx="1"/>
          </p:cNvCxnSpPr>
          <p:nvPr/>
        </p:nvCxnSpPr>
        <p:spPr>
          <a:xfrm rot="10800000" flipH="1" flipV="1">
            <a:off x="3028315" y="3669416"/>
            <a:ext cx="66649" cy="417043"/>
          </a:xfrm>
          <a:prstGeom prst="bentConnector3">
            <a:avLst>
              <a:gd name="adj1" fmla="val -342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FE33C8FB-7436-4B25-A24A-0780AEC11A1F}"/>
              </a:ext>
            </a:extLst>
          </p:cNvPr>
          <p:cNvCxnSpPr>
            <a:endCxn id="569" idx="1"/>
          </p:cNvCxnSpPr>
          <p:nvPr/>
        </p:nvCxnSpPr>
        <p:spPr>
          <a:xfrm rot="10800000" flipH="1" flipV="1">
            <a:off x="3028315" y="3669417"/>
            <a:ext cx="66649" cy="898262"/>
          </a:xfrm>
          <a:prstGeom prst="bentConnector3">
            <a:avLst>
              <a:gd name="adj1" fmla="val -342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F53EA4E4-C763-45FE-8AC7-57D73A18DC2F}"/>
              </a:ext>
            </a:extLst>
          </p:cNvPr>
          <p:cNvCxnSpPr>
            <a:endCxn id="572" idx="1"/>
          </p:cNvCxnSpPr>
          <p:nvPr/>
        </p:nvCxnSpPr>
        <p:spPr>
          <a:xfrm rot="10800000" flipH="1" flipV="1">
            <a:off x="3028315" y="3669416"/>
            <a:ext cx="66649" cy="1379481"/>
          </a:xfrm>
          <a:prstGeom prst="bentConnector3">
            <a:avLst>
              <a:gd name="adj1" fmla="val -342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4911D082-C794-4652-A185-5120445BD799}"/>
              </a:ext>
            </a:extLst>
          </p:cNvPr>
          <p:cNvCxnSpPr>
            <a:endCxn id="571" idx="1"/>
          </p:cNvCxnSpPr>
          <p:nvPr/>
        </p:nvCxnSpPr>
        <p:spPr>
          <a:xfrm rot="10800000" flipH="1" flipV="1">
            <a:off x="3028315" y="3669417"/>
            <a:ext cx="66649" cy="1860700"/>
          </a:xfrm>
          <a:prstGeom prst="bentConnector3">
            <a:avLst>
              <a:gd name="adj1" fmla="val -342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or: Elbow 588">
            <a:extLst>
              <a:ext uri="{FF2B5EF4-FFF2-40B4-BE49-F238E27FC236}">
                <a16:creationId xmlns:a16="http://schemas.microsoft.com/office/drawing/2014/main" id="{B0EFA6B5-BAE5-4139-B708-55F618BB5D3C}"/>
              </a:ext>
            </a:extLst>
          </p:cNvPr>
          <p:cNvCxnSpPr>
            <a:endCxn id="573" idx="1"/>
          </p:cNvCxnSpPr>
          <p:nvPr/>
        </p:nvCxnSpPr>
        <p:spPr>
          <a:xfrm rot="10800000" flipH="1" flipV="1">
            <a:off x="3028315" y="3669417"/>
            <a:ext cx="66649" cy="2341918"/>
          </a:xfrm>
          <a:prstGeom prst="bentConnector3">
            <a:avLst>
              <a:gd name="adj1" fmla="val -342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Rectangle: Rounded Corners 880">
            <a:extLst>
              <a:ext uri="{FF2B5EF4-FFF2-40B4-BE49-F238E27FC236}">
                <a16:creationId xmlns:a16="http://schemas.microsoft.com/office/drawing/2014/main" id="{F7143CC1-2149-4275-ADC7-2A815A6F5292}"/>
              </a:ext>
            </a:extLst>
          </p:cNvPr>
          <p:cNvSpPr/>
          <p:nvPr/>
        </p:nvSpPr>
        <p:spPr>
          <a:xfrm>
            <a:off x="2091130" y="2625273"/>
            <a:ext cx="673156" cy="23604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Tag_1</a:t>
            </a:r>
          </a:p>
        </p:txBody>
      </p:sp>
      <p:sp>
        <p:nvSpPr>
          <p:cNvPr id="882" name="Rectangle: Rounded Corners 881">
            <a:extLst>
              <a:ext uri="{FF2B5EF4-FFF2-40B4-BE49-F238E27FC236}">
                <a16:creationId xmlns:a16="http://schemas.microsoft.com/office/drawing/2014/main" id="{1B4C7FD0-9989-4E65-85B5-F48FF047191C}"/>
              </a:ext>
            </a:extLst>
          </p:cNvPr>
          <p:cNvSpPr/>
          <p:nvPr/>
        </p:nvSpPr>
        <p:spPr>
          <a:xfrm>
            <a:off x="2879901" y="2625273"/>
            <a:ext cx="673156" cy="23604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Tag_2</a:t>
            </a:r>
          </a:p>
        </p:txBody>
      </p:sp>
      <p:sp>
        <p:nvSpPr>
          <p:cNvPr id="883" name="Rectangle: Rounded Corners 882">
            <a:extLst>
              <a:ext uri="{FF2B5EF4-FFF2-40B4-BE49-F238E27FC236}">
                <a16:creationId xmlns:a16="http://schemas.microsoft.com/office/drawing/2014/main" id="{BE84A4D0-5E0C-437E-806B-6B6B0ABE43F6}"/>
              </a:ext>
            </a:extLst>
          </p:cNvPr>
          <p:cNvSpPr/>
          <p:nvPr/>
        </p:nvSpPr>
        <p:spPr>
          <a:xfrm>
            <a:off x="3674536" y="2625273"/>
            <a:ext cx="673156" cy="23604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/>
              <a:t>Tag_n</a:t>
            </a:r>
            <a:endParaRPr lang="en-AU" sz="1000" dirty="0"/>
          </a:p>
        </p:txBody>
      </p:sp>
      <p:cxnSp>
        <p:nvCxnSpPr>
          <p:cNvPr id="885" name="Connector: Elbow 884">
            <a:extLst>
              <a:ext uri="{FF2B5EF4-FFF2-40B4-BE49-F238E27FC236}">
                <a16:creationId xmlns:a16="http://schemas.microsoft.com/office/drawing/2014/main" id="{C5C11DCB-8897-4AD3-A323-EA46B7C19C7C}"/>
              </a:ext>
            </a:extLst>
          </p:cNvPr>
          <p:cNvCxnSpPr>
            <a:cxnSpLocks/>
            <a:stCxn id="183" idx="2"/>
            <a:endCxn id="881" idx="0"/>
          </p:cNvCxnSpPr>
          <p:nvPr/>
        </p:nvCxnSpPr>
        <p:spPr>
          <a:xfrm rot="5400000">
            <a:off x="2597891" y="2054523"/>
            <a:ext cx="400567" cy="740932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Connector: Elbow 886">
            <a:extLst>
              <a:ext uri="{FF2B5EF4-FFF2-40B4-BE49-F238E27FC236}">
                <a16:creationId xmlns:a16="http://schemas.microsoft.com/office/drawing/2014/main" id="{75615F60-D415-4253-AA29-EB81ECB9B4D1}"/>
              </a:ext>
            </a:extLst>
          </p:cNvPr>
          <p:cNvCxnSpPr>
            <a:cxnSpLocks/>
            <a:stCxn id="183" idx="2"/>
            <a:endCxn id="882" idx="0"/>
          </p:cNvCxnSpPr>
          <p:nvPr/>
        </p:nvCxnSpPr>
        <p:spPr>
          <a:xfrm rot="16200000" flipH="1">
            <a:off x="2992276" y="2401069"/>
            <a:ext cx="400567" cy="47839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A8975E46-6DCC-4864-8E1C-864A57FF825D}"/>
              </a:ext>
            </a:extLst>
          </p:cNvPr>
          <p:cNvCxnSpPr>
            <a:cxnSpLocks/>
            <a:stCxn id="183" idx="2"/>
            <a:endCxn id="883" idx="0"/>
          </p:cNvCxnSpPr>
          <p:nvPr/>
        </p:nvCxnSpPr>
        <p:spPr>
          <a:xfrm rot="16200000" flipH="1">
            <a:off x="3389594" y="2003752"/>
            <a:ext cx="400567" cy="842474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" name="TextBox 889">
            <a:extLst>
              <a:ext uri="{FF2B5EF4-FFF2-40B4-BE49-F238E27FC236}">
                <a16:creationId xmlns:a16="http://schemas.microsoft.com/office/drawing/2014/main" id="{EBF5DCDC-B96B-4726-B8CA-4533880615E8}"/>
              </a:ext>
            </a:extLst>
          </p:cNvPr>
          <p:cNvSpPr txBox="1"/>
          <p:nvPr/>
        </p:nvSpPr>
        <p:spPr>
          <a:xfrm>
            <a:off x="4377382" y="2568348"/>
            <a:ext cx="557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. . . </a:t>
            </a: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335E1F4F-4792-4C3C-A127-AEA803FD577D}"/>
              </a:ext>
            </a:extLst>
          </p:cNvPr>
          <p:cNvSpPr txBox="1"/>
          <p:nvPr/>
        </p:nvSpPr>
        <p:spPr>
          <a:xfrm>
            <a:off x="306674" y="1767251"/>
            <a:ext cx="136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Text description of resources</a:t>
            </a: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40BB8D99-B446-49E7-B00E-AA0D2DD47B32}"/>
              </a:ext>
            </a:extLst>
          </p:cNvPr>
          <p:cNvSpPr txBox="1"/>
          <p:nvPr/>
        </p:nvSpPr>
        <p:spPr>
          <a:xfrm>
            <a:off x="2486671" y="1844196"/>
            <a:ext cx="1363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Topics data covers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2840E877-2419-43A0-B7A2-8D90AC90A3F6}"/>
              </a:ext>
            </a:extLst>
          </p:cNvPr>
          <p:cNvSpPr txBox="1"/>
          <p:nvPr/>
        </p:nvSpPr>
        <p:spPr>
          <a:xfrm>
            <a:off x="5028358" y="1767251"/>
            <a:ext cx="136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Resource can have 1 or more dataset/files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C3E3C35A-F1A0-4F91-87BD-8FDB41B15FCB}"/>
              </a:ext>
            </a:extLst>
          </p:cNvPr>
          <p:cNvSpPr txBox="1"/>
          <p:nvPr/>
        </p:nvSpPr>
        <p:spPr>
          <a:xfrm>
            <a:off x="7627968" y="2141419"/>
            <a:ext cx="8296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1000" dirty="0"/>
              <a:t>Issuing body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8F3D6FB1-4567-4AA8-8C40-2F54E12F962B}"/>
              </a:ext>
            </a:extLst>
          </p:cNvPr>
          <p:cNvSpPr txBox="1"/>
          <p:nvPr/>
        </p:nvSpPr>
        <p:spPr>
          <a:xfrm>
            <a:off x="7627969" y="2644337"/>
            <a:ext cx="789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Link to RDF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C0BE6318-FE07-4524-A4F0-F06F1B73BD8F}"/>
              </a:ext>
            </a:extLst>
          </p:cNvPr>
          <p:cNvSpPr txBox="1"/>
          <p:nvPr/>
        </p:nvSpPr>
        <p:spPr>
          <a:xfrm>
            <a:off x="7627968" y="3147255"/>
            <a:ext cx="14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Time period data covers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12F76810-5BF2-4FFB-8516-C065E2AB8924}"/>
              </a:ext>
            </a:extLst>
          </p:cNvPr>
          <p:cNvSpPr txBox="1"/>
          <p:nvPr/>
        </p:nvSpPr>
        <p:spPr>
          <a:xfrm>
            <a:off x="7627968" y="3650173"/>
            <a:ext cx="1293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Title of landing page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5E9D7A24-53FC-4C0B-98BA-694628FE23AE}"/>
              </a:ext>
            </a:extLst>
          </p:cNvPr>
          <p:cNvSpPr txBox="1"/>
          <p:nvPr/>
        </p:nvSpPr>
        <p:spPr>
          <a:xfrm>
            <a:off x="7627969" y="4153091"/>
            <a:ext cx="1754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Dataset'  (may be redundant)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52DF9867-7914-481B-A92C-0A1F7356EA4E}"/>
              </a:ext>
            </a:extLst>
          </p:cNvPr>
          <p:cNvSpPr txBox="1"/>
          <p:nvPr/>
        </p:nvSpPr>
        <p:spPr>
          <a:xfrm>
            <a:off x="7627969" y="4656009"/>
            <a:ext cx="149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Frequency data updated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7568DB7A-5CCD-49DF-B1E6-50E2E060FD80}"/>
              </a:ext>
            </a:extLst>
          </p:cNvPr>
          <p:cNvSpPr txBox="1"/>
          <p:nvPr/>
        </p:nvSpPr>
        <p:spPr>
          <a:xfrm>
            <a:off x="7627968" y="5158927"/>
            <a:ext cx="1125179" cy="2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Authorising entity</a:t>
            </a:r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812F34EC-BB4A-4A7C-B581-9F07F2834F67}"/>
              </a:ext>
            </a:extLst>
          </p:cNvPr>
          <p:cNvSpPr txBox="1"/>
          <p:nvPr/>
        </p:nvSpPr>
        <p:spPr>
          <a:xfrm>
            <a:off x="10240831" y="4151966"/>
            <a:ext cx="1257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Licence to use data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63252E1A-FD58-460C-BD40-8CC9D4EC11B5}"/>
              </a:ext>
            </a:extLst>
          </p:cNvPr>
          <p:cNvSpPr txBox="1"/>
          <p:nvPr/>
        </p:nvSpPr>
        <p:spPr>
          <a:xfrm>
            <a:off x="10240831" y="2141294"/>
            <a:ext cx="1599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Coordinates data refers to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E2560F46-4399-49DB-AE0D-C02263CEDBFD}"/>
              </a:ext>
            </a:extLst>
          </p:cNvPr>
          <p:cNvSpPr txBox="1"/>
          <p:nvPr/>
        </p:nvSpPr>
        <p:spPr>
          <a:xfrm>
            <a:off x="10240830" y="3146630"/>
            <a:ext cx="154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Date data last updated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D813A23A-FE30-40EB-B177-BC504B2AEE4C}"/>
              </a:ext>
            </a:extLst>
          </p:cNvPr>
          <p:cNvSpPr txBox="1"/>
          <p:nvPr/>
        </p:nvSpPr>
        <p:spPr>
          <a:xfrm>
            <a:off x="10240831" y="3649298"/>
            <a:ext cx="1599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Date data initially released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014926D0-651C-4FEA-9940-FC658412A11F}"/>
              </a:ext>
            </a:extLst>
          </p:cNvPr>
          <p:cNvSpPr txBox="1"/>
          <p:nvPr/>
        </p:nvSpPr>
        <p:spPr>
          <a:xfrm>
            <a:off x="10240831" y="4654634"/>
            <a:ext cx="1135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Language of data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2FC1BF0-9406-4664-B07D-1562C2E9F8DF}"/>
              </a:ext>
            </a:extLst>
          </p:cNvPr>
          <p:cNvSpPr txBox="1"/>
          <p:nvPr/>
        </p:nvSpPr>
        <p:spPr>
          <a:xfrm>
            <a:off x="10240831" y="5157302"/>
            <a:ext cx="1417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Contact for data source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6AB2AE6-15F1-4B3A-B028-C14295F22758}"/>
              </a:ext>
            </a:extLst>
          </p:cNvPr>
          <p:cNvSpPr txBox="1"/>
          <p:nvPr/>
        </p:nvSpPr>
        <p:spPr>
          <a:xfrm>
            <a:off x="10240831" y="5659970"/>
            <a:ext cx="1471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of origin for data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88E679C9-6D9A-4C1D-BBAB-28C4E2BA9E57}"/>
              </a:ext>
            </a:extLst>
          </p:cNvPr>
          <p:cNvSpPr txBox="1"/>
          <p:nvPr/>
        </p:nvSpPr>
        <p:spPr>
          <a:xfrm>
            <a:off x="7630316" y="5659720"/>
            <a:ext cx="112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Geospatial Topics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76E7B615-FBD4-4B94-A147-D9D78195324F}"/>
              </a:ext>
            </a:extLst>
          </p:cNvPr>
          <p:cNvSpPr txBox="1"/>
          <p:nvPr/>
        </p:nvSpPr>
        <p:spPr>
          <a:xfrm>
            <a:off x="10240831" y="2643962"/>
            <a:ext cx="1135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Fields of Research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3EAF6CDC-53E7-4FE1-AD53-00DFB6325382}"/>
              </a:ext>
            </a:extLst>
          </p:cNvPr>
          <p:cNvSpPr txBox="1"/>
          <p:nvPr/>
        </p:nvSpPr>
        <p:spPr>
          <a:xfrm>
            <a:off x="10240832" y="6162643"/>
            <a:ext cx="829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Status</a:t>
            </a:r>
          </a:p>
        </p:txBody>
      </p:sp>
    </p:spTree>
    <p:extLst>
      <p:ext uri="{BB962C8B-B14F-4D97-AF65-F5344CB8AC3E}">
        <p14:creationId xmlns:p14="http://schemas.microsoft.com/office/powerpoint/2010/main" val="251093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Rectangle: Rounded Corners 601">
            <a:extLst>
              <a:ext uri="{FF2B5EF4-FFF2-40B4-BE49-F238E27FC236}">
                <a16:creationId xmlns:a16="http://schemas.microsoft.com/office/drawing/2014/main" id="{41C6D7B8-4D23-49EF-A243-3CB593D053C6}"/>
              </a:ext>
            </a:extLst>
          </p:cNvPr>
          <p:cNvSpPr/>
          <p:nvPr/>
        </p:nvSpPr>
        <p:spPr>
          <a:xfrm>
            <a:off x="4373072" y="1639523"/>
            <a:ext cx="972473" cy="1501613"/>
          </a:xfrm>
          <a:prstGeom prst="roundRect">
            <a:avLst>
              <a:gd name="adj" fmla="val 7144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1E9247F-6005-4971-9ECB-DDFAE5600178}"/>
              </a:ext>
            </a:extLst>
          </p:cNvPr>
          <p:cNvGrpSpPr/>
          <p:nvPr/>
        </p:nvGrpSpPr>
        <p:grpSpPr>
          <a:xfrm>
            <a:off x="4455466" y="1711586"/>
            <a:ext cx="792000" cy="1216206"/>
            <a:chOff x="907286" y="1414710"/>
            <a:chExt cx="792000" cy="121620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BDB7D934-F95B-4D00-BF40-FC419528AAC9}"/>
                </a:ext>
              </a:extLst>
            </p:cNvPr>
            <p:cNvSpPr/>
            <p:nvPr/>
          </p:nvSpPr>
          <p:spPr>
            <a:xfrm>
              <a:off x="907286" y="1670802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605" name="Rectangle: Rounded Corners 604">
              <a:extLst>
                <a:ext uri="{FF2B5EF4-FFF2-40B4-BE49-F238E27FC236}">
                  <a16:creationId xmlns:a16="http://schemas.microsoft.com/office/drawing/2014/main" id="{A9129024-8852-48DF-83D2-52200A3271DD}"/>
                </a:ext>
              </a:extLst>
            </p:cNvPr>
            <p:cNvSpPr/>
            <p:nvPr/>
          </p:nvSpPr>
          <p:spPr>
            <a:xfrm>
              <a:off x="907286" y="1414710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title</a:t>
              </a:r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7885AE5-9ABA-4472-9F41-515D8D1703CE}"/>
                </a:ext>
              </a:extLst>
            </p:cNvPr>
            <p:cNvSpPr/>
            <p:nvPr/>
          </p:nvSpPr>
          <p:spPr>
            <a:xfrm>
              <a:off x="907286" y="2182986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err="1">
                  <a:solidFill>
                    <a:schemeClr val="bg1"/>
                  </a:solidFill>
                </a:rPr>
                <a:t>url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CC9A656B-B6F6-4D75-945F-6CACE05C283C}"/>
                </a:ext>
              </a:extLst>
            </p:cNvPr>
            <p:cNvSpPr/>
            <p:nvPr/>
          </p:nvSpPr>
          <p:spPr>
            <a:xfrm>
              <a:off x="907286" y="1926894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page</a:t>
              </a:r>
            </a:p>
          </p:txBody>
        </p:sp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BAC9A8DB-D81D-49DB-80F5-DA2FE46C992A}"/>
                </a:ext>
              </a:extLst>
            </p:cNvPr>
            <p:cNvSpPr/>
            <p:nvPr/>
          </p:nvSpPr>
          <p:spPr>
            <a:xfrm>
              <a:off x="907286" y="2439079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format</a:t>
              </a:r>
            </a:p>
          </p:txBody>
        </p:sp>
      </p:grp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9D1DA95F-8FE8-4AA1-B9B2-A35E747AFF28}"/>
              </a:ext>
            </a:extLst>
          </p:cNvPr>
          <p:cNvSpPr/>
          <p:nvPr/>
        </p:nvSpPr>
        <p:spPr>
          <a:xfrm>
            <a:off x="5803182" y="804285"/>
            <a:ext cx="4342827" cy="3140761"/>
          </a:xfrm>
          <a:prstGeom prst="roundRect">
            <a:avLst>
              <a:gd name="adj" fmla="val 2129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257CB65D-172E-4C24-8885-877339ECA2E7}"/>
              </a:ext>
            </a:extLst>
          </p:cNvPr>
          <p:cNvGrpSpPr/>
          <p:nvPr/>
        </p:nvGrpSpPr>
        <p:grpSpPr>
          <a:xfrm>
            <a:off x="5885029" y="865308"/>
            <a:ext cx="4172404" cy="2981213"/>
            <a:chOff x="5128941" y="524690"/>
            <a:chExt cx="4172404" cy="298121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4A1DEB5-DC29-4766-ABC8-CF7B9840E3AA}"/>
                </a:ext>
              </a:extLst>
            </p:cNvPr>
            <p:cNvSpPr/>
            <p:nvPr/>
          </p:nvSpPr>
          <p:spPr>
            <a:xfrm>
              <a:off x="5128941" y="524690"/>
              <a:ext cx="1281600" cy="208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9E0B42-3E39-4A0A-BF81-5FF88D015F19}"/>
                </a:ext>
              </a:extLst>
            </p:cNvPr>
            <p:cNvSpPr/>
            <p:nvPr/>
          </p:nvSpPr>
          <p:spPr>
            <a:xfrm>
              <a:off x="8021539" y="1713042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Licence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AC313F-B4E4-4203-BECD-6CBB9A05A842}"/>
                </a:ext>
              </a:extLst>
            </p:cNvPr>
            <p:cNvSpPr/>
            <p:nvPr/>
          </p:nvSpPr>
          <p:spPr>
            <a:xfrm>
              <a:off x="5129838" y="1713042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RDF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CEC45D1-642B-477B-BAA3-0606F1CA70D5}"/>
                </a:ext>
              </a:extLst>
            </p:cNvPr>
            <p:cNvSpPr/>
            <p:nvPr/>
          </p:nvSpPr>
          <p:spPr>
            <a:xfrm>
              <a:off x="8021539" y="2901219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Temporal Coverage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A4772B4-9C62-4657-9AB0-665F810DE02E}"/>
                </a:ext>
              </a:extLst>
            </p:cNvPr>
            <p:cNvSpPr/>
            <p:nvPr/>
          </p:nvSpPr>
          <p:spPr>
            <a:xfrm>
              <a:off x="8021539" y="524868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Title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9EA0FC6-EC4E-41A1-A465-88E25890ABC1}"/>
                </a:ext>
              </a:extLst>
            </p:cNvPr>
            <p:cNvSpPr/>
            <p:nvPr/>
          </p:nvSpPr>
          <p:spPr>
            <a:xfrm>
              <a:off x="8021539" y="1316986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Type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E6BFA0C-3B4A-4324-A326-A0731915353E}"/>
                </a:ext>
              </a:extLst>
            </p:cNvPr>
            <p:cNvSpPr/>
            <p:nvPr/>
          </p:nvSpPr>
          <p:spPr>
            <a:xfrm>
              <a:off x="6576137" y="524690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Update Frequency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F5CC70B-1DC3-4DA9-AAF2-B540E05992D5}"/>
                </a:ext>
              </a:extLst>
            </p:cNvPr>
            <p:cNvSpPr/>
            <p:nvPr/>
          </p:nvSpPr>
          <p:spPr>
            <a:xfrm>
              <a:off x="6576137" y="921907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Language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F3746B1-5F61-48E1-B6F7-3A26CD430448}"/>
                </a:ext>
              </a:extLst>
            </p:cNvPr>
            <p:cNvSpPr/>
            <p:nvPr/>
          </p:nvSpPr>
          <p:spPr>
            <a:xfrm>
              <a:off x="5129838" y="1316983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Landing Page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3F8167B-59F6-4886-A8A4-700451EE8EA7}"/>
                </a:ext>
              </a:extLst>
            </p:cNvPr>
            <p:cNvSpPr/>
            <p:nvPr/>
          </p:nvSpPr>
          <p:spPr>
            <a:xfrm>
              <a:off x="6576137" y="1319124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Geospatial Topics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AB520D2-26FE-40F8-8546-49BCE10F89A0}"/>
                </a:ext>
              </a:extLst>
            </p:cNvPr>
            <p:cNvSpPr/>
            <p:nvPr/>
          </p:nvSpPr>
          <p:spPr>
            <a:xfrm>
              <a:off x="5129838" y="920924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Geospatial Coverage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D1A50FC-7E19-4D9B-9FEE-45C418C3547F}"/>
                </a:ext>
              </a:extLst>
            </p:cNvPr>
            <p:cNvSpPr/>
            <p:nvPr/>
          </p:nvSpPr>
          <p:spPr>
            <a:xfrm>
              <a:off x="8021539" y="2109101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Fields of Research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C7DCA24-E8E5-4960-8E32-C59AD39B21C9}"/>
                </a:ext>
              </a:extLst>
            </p:cNvPr>
            <p:cNvSpPr/>
            <p:nvPr/>
          </p:nvSpPr>
          <p:spPr>
            <a:xfrm>
              <a:off x="8021539" y="3297278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Date Updated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FD225DE-6C77-437F-AEE6-BA75EAEEFF24}"/>
                </a:ext>
              </a:extLst>
            </p:cNvPr>
            <p:cNvSpPr/>
            <p:nvPr/>
          </p:nvSpPr>
          <p:spPr>
            <a:xfrm>
              <a:off x="8021539" y="920927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Date Published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FD28983-9EEC-414D-95B2-E540343785B1}"/>
                </a:ext>
              </a:extLst>
            </p:cNvPr>
            <p:cNvSpPr/>
            <p:nvPr/>
          </p:nvSpPr>
          <p:spPr>
            <a:xfrm>
              <a:off x="8021539" y="2505160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Data Status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616A64C-0346-455C-B01F-C6334BF8D7A2}"/>
                </a:ext>
              </a:extLst>
            </p:cNvPr>
            <p:cNvSpPr/>
            <p:nvPr/>
          </p:nvSpPr>
          <p:spPr>
            <a:xfrm>
              <a:off x="6576137" y="1716341"/>
              <a:ext cx="1279806" cy="20862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>
                  <a:solidFill>
                    <a:schemeClr val="bg1"/>
                  </a:solidFill>
                </a:rPr>
                <a:t>Contact Point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5" name="Rectangle: Rounded Corners 474">
            <a:extLst>
              <a:ext uri="{FF2B5EF4-FFF2-40B4-BE49-F238E27FC236}">
                <a16:creationId xmlns:a16="http://schemas.microsoft.com/office/drawing/2014/main" id="{4C1585A1-807E-4EB0-9362-F390DC4891F2}"/>
              </a:ext>
            </a:extLst>
          </p:cNvPr>
          <p:cNvSpPr/>
          <p:nvPr/>
        </p:nvSpPr>
        <p:spPr>
          <a:xfrm>
            <a:off x="1837173" y="900714"/>
            <a:ext cx="972473" cy="1501613"/>
          </a:xfrm>
          <a:prstGeom prst="roundRect">
            <a:avLst>
              <a:gd name="adj" fmla="val 7771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FDDED34-E473-4274-A530-8B49105F1606}"/>
              </a:ext>
            </a:extLst>
          </p:cNvPr>
          <p:cNvGrpSpPr/>
          <p:nvPr/>
        </p:nvGrpSpPr>
        <p:grpSpPr>
          <a:xfrm>
            <a:off x="1919567" y="972777"/>
            <a:ext cx="792000" cy="1216206"/>
            <a:chOff x="907286" y="1414710"/>
            <a:chExt cx="792000" cy="121620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CAD1E6-D0B0-4C36-AF00-7DC1463C4AEC}"/>
                </a:ext>
              </a:extLst>
            </p:cNvPr>
            <p:cNvSpPr/>
            <p:nvPr/>
          </p:nvSpPr>
          <p:spPr>
            <a:xfrm>
              <a:off x="907286" y="1670802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C2C42EF-B75E-458E-98C8-0C8F91F63088}"/>
                </a:ext>
              </a:extLst>
            </p:cNvPr>
            <p:cNvSpPr/>
            <p:nvPr/>
          </p:nvSpPr>
          <p:spPr>
            <a:xfrm>
              <a:off x="907286" y="1414710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title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F2ADB57-EFCA-4A1E-B47F-B3FD4D2AACD1}"/>
                </a:ext>
              </a:extLst>
            </p:cNvPr>
            <p:cNvSpPr/>
            <p:nvPr/>
          </p:nvSpPr>
          <p:spPr>
            <a:xfrm>
              <a:off x="907286" y="2182986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err="1">
                  <a:solidFill>
                    <a:schemeClr val="bg1"/>
                  </a:solidFill>
                </a:rPr>
                <a:t>url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7F1885C-9F97-4E81-B775-0ADFB46D1DA6}"/>
                </a:ext>
              </a:extLst>
            </p:cNvPr>
            <p:cNvSpPr/>
            <p:nvPr/>
          </p:nvSpPr>
          <p:spPr>
            <a:xfrm>
              <a:off x="907286" y="1926894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page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9183D6F-6CA8-49D8-8FA4-6075D1438357}"/>
                </a:ext>
              </a:extLst>
            </p:cNvPr>
            <p:cNvSpPr/>
            <p:nvPr/>
          </p:nvSpPr>
          <p:spPr>
            <a:xfrm>
              <a:off x="907286" y="2439079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format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5515D67-7516-4EAC-A84B-64D3EC4BF14E}"/>
              </a:ext>
            </a:extLst>
          </p:cNvPr>
          <p:cNvGrpSpPr/>
          <p:nvPr/>
        </p:nvGrpSpPr>
        <p:grpSpPr>
          <a:xfrm>
            <a:off x="2246185" y="5069219"/>
            <a:ext cx="818882" cy="357340"/>
            <a:chOff x="1626448" y="2071720"/>
            <a:chExt cx="818882" cy="700593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ABC2B8D-71C4-415A-BC4A-DB68E2D8DFAD}"/>
                </a:ext>
              </a:extLst>
            </p:cNvPr>
            <p:cNvSpPr/>
            <p:nvPr/>
          </p:nvSpPr>
          <p:spPr>
            <a:xfrm>
              <a:off x="1684889" y="2071720"/>
              <a:ext cx="702000" cy="700593"/>
            </a:xfrm>
            <a:prstGeom prst="round1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CFC4946-1FBC-4BB5-9E83-06F647B3DFD5}"/>
                </a:ext>
              </a:extLst>
            </p:cNvPr>
            <p:cNvSpPr txBox="1"/>
            <p:nvPr/>
          </p:nvSpPr>
          <p:spPr>
            <a:xfrm>
              <a:off x="1626448" y="2082854"/>
              <a:ext cx="818882" cy="338555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Tag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663268B4-BB48-471B-965B-615D470B0A88}"/>
              </a:ext>
            </a:extLst>
          </p:cNvPr>
          <p:cNvGrpSpPr/>
          <p:nvPr/>
        </p:nvGrpSpPr>
        <p:grpSpPr>
          <a:xfrm>
            <a:off x="5968832" y="5648491"/>
            <a:ext cx="1443175" cy="659294"/>
            <a:chOff x="468990" y="1852022"/>
            <a:chExt cx="1497276" cy="700593"/>
          </a:xfrm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58650FCE-51DD-4C41-B6C0-7F090C885CCE}"/>
                </a:ext>
              </a:extLst>
            </p:cNvPr>
            <p:cNvSpPr/>
            <p:nvPr/>
          </p:nvSpPr>
          <p:spPr>
            <a:xfrm>
              <a:off x="468990" y="1852022"/>
              <a:ext cx="1497276" cy="700593"/>
            </a:xfrm>
            <a:prstGeom prst="round1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BD8DF48-14D6-4037-BC57-527CFF452CC5}"/>
                </a:ext>
              </a:extLst>
            </p:cNvPr>
            <p:cNvSpPr txBox="1"/>
            <p:nvPr/>
          </p:nvSpPr>
          <p:spPr>
            <a:xfrm>
              <a:off x="626701" y="1908951"/>
              <a:ext cx="1237530" cy="500364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Publisher/</a:t>
              </a:r>
            </a:p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Agency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2555939-D91C-4EEE-8710-6195551F2BEC}"/>
              </a:ext>
            </a:extLst>
          </p:cNvPr>
          <p:cNvGrpSpPr/>
          <p:nvPr/>
        </p:nvGrpSpPr>
        <p:grpSpPr>
          <a:xfrm>
            <a:off x="8856673" y="4345214"/>
            <a:ext cx="1460120" cy="705197"/>
            <a:chOff x="288834" y="2596267"/>
            <a:chExt cx="939905" cy="526132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D6126C2E-8711-40C9-B7A4-D9442F1387F0}"/>
                </a:ext>
              </a:extLst>
            </p:cNvPr>
            <p:cNvSpPr/>
            <p:nvPr/>
          </p:nvSpPr>
          <p:spPr>
            <a:xfrm>
              <a:off x="325988" y="2596267"/>
              <a:ext cx="902751" cy="526132"/>
            </a:xfrm>
            <a:prstGeom prst="round1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FEE9DE6-EAEE-4E6A-93B5-7DC79AE88E8E}"/>
                </a:ext>
              </a:extLst>
            </p:cNvPr>
            <p:cNvSpPr txBox="1"/>
            <p:nvPr/>
          </p:nvSpPr>
          <p:spPr>
            <a:xfrm>
              <a:off x="288834" y="2728004"/>
              <a:ext cx="939905" cy="252588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Jurisdiction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DC610AB-A530-460F-9479-6A3875F9F272}"/>
              </a:ext>
            </a:extLst>
          </p:cNvPr>
          <p:cNvGrpSpPr/>
          <p:nvPr/>
        </p:nvGrpSpPr>
        <p:grpSpPr>
          <a:xfrm>
            <a:off x="7502908" y="5050411"/>
            <a:ext cx="1346087" cy="598080"/>
            <a:chOff x="9215805" y="253313"/>
            <a:chExt cx="1148029" cy="598080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586938F-3411-41C8-90B4-8AF77DB2FAFE}"/>
                </a:ext>
              </a:extLst>
            </p:cNvPr>
            <p:cNvSpPr/>
            <p:nvPr/>
          </p:nvSpPr>
          <p:spPr>
            <a:xfrm>
              <a:off x="9215805" y="253313"/>
              <a:ext cx="1148029" cy="598080"/>
            </a:xfrm>
            <a:prstGeom prst="round1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844B4B1-ECD9-415C-B7DD-925239D777C9}"/>
                </a:ext>
              </a:extLst>
            </p:cNvPr>
            <p:cNvSpPr txBox="1"/>
            <p:nvPr/>
          </p:nvSpPr>
          <p:spPr>
            <a:xfrm>
              <a:off x="9380378" y="266618"/>
              <a:ext cx="818882" cy="584775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Data Portal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6E859060-6F28-49FD-BE1C-7D10BB36B9CE}"/>
              </a:ext>
            </a:extLst>
          </p:cNvPr>
          <p:cNvCxnSpPr>
            <a:cxnSpLocks/>
            <a:stCxn id="277" idx="0"/>
            <a:endCxn id="391" idx="2"/>
          </p:cNvCxnSpPr>
          <p:nvPr/>
        </p:nvCxnSpPr>
        <p:spPr>
          <a:xfrm rot="5400000" flipH="1" flipV="1">
            <a:off x="3460745" y="3199532"/>
            <a:ext cx="1064568" cy="26748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08B6BD43-19D4-4C00-B402-0AA0AA46CD2F}"/>
              </a:ext>
            </a:extLst>
          </p:cNvPr>
          <p:cNvCxnSpPr>
            <a:cxnSpLocks/>
            <a:stCxn id="545" idx="2"/>
            <a:endCxn id="389" idx="4"/>
          </p:cNvCxnSpPr>
          <p:nvPr/>
        </p:nvCxnSpPr>
        <p:spPr>
          <a:xfrm rot="16200000" flipH="1">
            <a:off x="3176671" y="1671714"/>
            <a:ext cx="828721" cy="34784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6266618E-447C-4A99-8805-0808D6D95630}"/>
              </a:ext>
            </a:extLst>
          </p:cNvPr>
          <p:cNvGrpSpPr/>
          <p:nvPr/>
        </p:nvGrpSpPr>
        <p:grpSpPr>
          <a:xfrm>
            <a:off x="3042962" y="4762485"/>
            <a:ext cx="818882" cy="377005"/>
            <a:chOff x="1626448" y="2071720"/>
            <a:chExt cx="818882" cy="700593"/>
          </a:xfrm>
        </p:grpSpPr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628A06BC-44AB-4444-891D-6ABD398D9F41}"/>
                </a:ext>
              </a:extLst>
            </p:cNvPr>
            <p:cNvSpPr/>
            <p:nvPr/>
          </p:nvSpPr>
          <p:spPr>
            <a:xfrm>
              <a:off x="1684889" y="2071720"/>
              <a:ext cx="702000" cy="700593"/>
            </a:xfrm>
            <a:prstGeom prst="round1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CF5BFC50-C777-4E29-B474-B12AEAD860CA}"/>
                </a:ext>
              </a:extLst>
            </p:cNvPr>
            <p:cNvSpPr txBox="1"/>
            <p:nvPr/>
          </p:nvSpPr>
          <p:spPr>
            <a:xfrm>
              <a:off x="1626448" y="2151354"/>
              <a:ext cx="818882" cy="338555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Tag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5DB80E9B-E6D4-42C9-8C8F-C83F9567CFE5}"/>
              </a:ext>
            </a:extLst>
          </p:cNvPr>
          <p:cNvGrpSpPr/>
          <p:nvPr/>
        </p:nvGrpSpPr>
        <p:grpSpPr>
          <a:xfrm>
            <a:off x="3846297" y="4488434"/>
            <a:ext cx="818882" cy="370885"/>
            <a:chOff x="1626448" y="2071720"/>
            <a:chExt cx="818882" cy="700593"/>
          </a:xfrm>
        </p:grpSpPr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FFC243DA-67EE-4D52-9C2B-2022CC6AD1DF}"/>
                </a:ext>
              </a:extLst>
            </p:cNvPr>
            <p:cNvSpPr/>
            <p:nvPr/>
          </p:nvSpPr>
          <p:spPr>
            <a:xfrm>
              <a:off x="1684889" y="2071720"/>
              <a:ext cx="702000" cy="700593"/>
            </a:xfrm>
            <a:prstGeom prst="round1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0ED0F8E-11A4-4B89-92A2-7FBBC4F2E7EA}"/>
                </a:ext>
              </a:extLst>
            </p:cNvPr>
            <p:cNvSpPr txBox="1"/>
            <p:nvPr/>
          </p:nvSpPr>
          <p:spPr>
            <a:xfrm>
              <a:off x="1626448" y="2132154"/>
              <a:ext cx="818882" cy="338554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Tag</a:t>
              </a:r>
            </a:p>
          </p:txBody>
        </p:sp>
      </p:grp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31D09B08-A9DE-4BC1-8A4E-FDD8F6C08A23}"/>
              </a:ext>
            </a:extLst>
          </p:cNvPr>
          <p:cNvCxnSpPr>
            <a:cxnSpLocks/>
            <a:stCxn id="312" idx="0"/>
            <a:endCxn id="391" idx="2"/>
          </p:cNvCxnSpPr>
          <p:nvPr/>
        </p:nvCxnSpPr>
        <p:spPr>
          <a:xfrm rot="5400000" flipH="1" flipV="1">
            <a:off x="4012501" y="3444553"/>
            <a:ext cx="757834" cy="18780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E8E39BBA-FE8F-4996-BB2C-4E129989DED8}"/>
              </a:ext>
            </a:extLst>
          </p:cNvPr>
          <p:cNvCxnSpPr>
            <a:cxnSpLocks/>
            <a:stCxn id="315" idx="0"/>
            <a:endCxn id="391" idx="2"/>
          </p:cNvCxnSpPr>
          <p:nvPr/>
        </p:nvCxnSpPr>
        <p:spPr>
          <a:xfrm rot="5400000" flipH="1" flipV="1">
            <a:off x="4551194" y="3709196"/>
            <a:ext cx="483783" cy="10746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C1C456B3-4B6F-4B70-90F4-CD956CE7DB17}"/>
              </a:ext>
            </a:extLst>
          </p:cNvPr>
          <p:cNvCxnSpPr>
            <a:cxnSpLocks/>
            <a:stCxn id="546" idx="2"/>
            <a:endCxn id="389" idx="4"/>
          </p:cNvCxnSpPr>
          <p:nvPr/>
        </p:nvCxnSpPr>
        <p:spPr>
          <a:xfrm rot="16200000" flipH="1">
            <a:off x="3972780" y="2467823"/>
            <a:ext cx="435571" cy="22793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D3439DB1-EFAD-4DF9-9C02-D094F0643977}"/>
              </a:ext>
            </a:extLst>
          </p:cNvPr>
          <p:cNvCxnSpPr>
            <a:cxnSpLocks/>
            <a:stCxn id="547" idx="2"/>
            <a:endCxn id="389" idx="4"/>
          </p:cNvCxnSpPr>
          <p:nvPr/>
        </p:nvCxnSpPr>
        <p:spPr>
          <a:xfrm rot="16200000" flipH="1">
            <a:off x="4775543" y="3270586"/>
            <a:ext cx="108927" cy="1000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312C108D-A857-4057-9B5F-53B8A9BB46A6}"/>
              </a:ext>
            </a:extLst>
          </p:cNvPr>
          <p:cNvCxnSpPr>
            <a:cxnSpLocks/>
            <a:stCxn id="283" idx="1"/>
            <a:endCxn id="460" idx="4"/>
          </p:cNvCxnSpPr>
          <p:nvPr/>
        </p:nvCxnSpPr>
        <p:spPr>
          <a:xfrm rot="10800000">
            <a:off x="5909992" y="4141621"/>
            <a:ext cx="1592916" cy="12078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E0728DBC-4970-4A6B-A65F-58279D26B64C}"/>
              </a:ext>
            </a:extLst>
          </p:cNvPr>
          <p:cNvCxnSpPr>
            <a:cxnSpLocks/>
            <a:stCxn id="281" idx="1"/>
            <a:endCxn id="414" idx="4"/>
          </p:cNvCxnSpPr>
          <p:nvPr/>
        </p:nvCxnSpPr>
        <p:spPr>
          <a:xfrm rot="10800000">
            <a:off x="6201381" y="4141621"/>
            <a:ext cx="2713010" cy="5561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E52EDFB9-0FAF-4F6E-A931-6C3997B8CE3A}"/>
              </a:ext>
            </a:extLst>
          </p:cNvPr>
          <p:cNvCxnSpPr>
            <a:cxnSpLocks/>
            <a:stCxn id="279" idx="1"/>
            <a:endCxn id="415" idx="4"/>
          </p:cNvCxnSpPr>
          <p:nvPr/>
        </p:nvCxnSpPr>
        <p:spPr>
          <a:xfrm rot="10800000">
            <a:off x="5655442" y="4141622"/>
            <a:ext cx="313391" cy="18365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BA93C64-4EB4-4ABF-8614-B54A1F9C93DD}"/>
              </a:ext>
            </a:extLst>
          </p:cNvPr>
          <p:cNvGrpSpPr/>
          <p:nvPr/>
        </p:nvGrpSpPr>
        <p:grpSpPr>
          <a:xfrm>
            <a:off x="5330233" y="3775650"/>
            <a:ext cx="301915" cy="288606"/>
            <a:chOff x="5355469" y="3304469"/>
            <a:chExt cx="301915" cy="288606"/>
          </a:xfrm>
          <a:solidFill>
            <a:schemeClr val="tx2"/>
          </a:solidFill>
        </p:grpSpPr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D6948A3D-73C0-4919-A3C1-D029EA702F41}"/>
                </a:ext>
              </a:extLst>
            </p:cNvPr>
            <p:cNvSpPr/>
            <p:nvPr/>
          </p:nvSpPr>
          <p:spPr>
            <a:xfrm rot="5397076">
              <a:off x="5456525" y="3203413"/>
              <a:ext cx="98998" cy="301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74132847-9D41-4995-8A00-1C1F76F2F6BB}"/>
                </a:ext>
              </a:extLst>
            </p:cNvPr>
            <p:cNvSpPr/>
            <p:nvPr/>
          </p:nvSpPr>
          <p:spPr>
            <a:xfrm>
              <a:off x="5355669" y="3473865"/>
              <a:ext cx="301715" cy="1192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CEE96857-550E-4F60-A6EE-B5E72916B8FB}"/>
              </a:ext>
            </a:extLst>
          </p:cNvPr>
          <p:cNvGrpSpPr/>
          <p:nvPr/>
        </p:nvGrpSpPr>
        <p:grpSpPr>
          <a:xfrm flipH="1">
            <a:off x="5611281" y="3840511"/>
            <a:ext cx="671097" cy="301110"/>
            <a:chOff x="5284195" y="3543273"/>
            <a:chExt cx="671097" cy="301110"/>
          </a:xfrm>
          <a:solidFill>
            <a:schemeClr val="tx2"/>
          </a:solidFill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25EB3C03-A69B-45C4-8DF3-3CEEC51034FF}"/>
                </a:ext>
              </a:extLst>
            </p:cNvPr>
            <p:cNvSpPr/>
            <p:nvPr/>
          </p:nvSpPr>
          <p:spPr>
            <a:xfrm>
              <a:off x="5284195" y="3543273"/>
              <a:ext cx="161994" cy="301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0EE9B90E-4C01-4636-968C-024DB2DDDFA0}"/>
                </a:ext>
              </a:extLst>
            </p:cNvPr>
            <p:cNvSpPr/>
            <p:nvPr/>
          </p:nvSpPr>
          <p:spPr>
            <a:xfrm>
              <a:off x="5866972" y="3543273"/>
              <a:ext cx="88320" cy="301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EE6BF6BA-4195-42ED-BB85-0781CB86B245}"/>
                </a:ext>
              </a:extLst>
            </p:cNvPr>
            <p:cNvSpPr/>
            <p:nvPr/>
          </p:nvSpPr>
          <p:spPr>
            <a:xfrm>
              <a:off x="5597741" y="3543273"/>
              <a:ext cx="117680" cy="301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</p:grpSp>
      <p:sp>
        <p:nvSpPr>
          <p:cNvPr id="453" name="TextBox 452">
            <a:extLst>
              <a:ext uri="{FF2B5EF4-FFF2-40B4-BE49-F238E27FC236}">
                <a16:creationId xmlns:a16="http://schemas.microsoft.com/office/drawing/2014/main" id="{5A4EC6BF-3156-4BD8-BBB1-90DADB9483A8}"/>
              </a:ext>
            </a:extLst>
          </p:cNvPr>
          <p:cNvSpPr txBox="1"/>
          <p:nvPr/>
        </p:nvSpPr>
        <p:spPr>
          <a:xfrm>
            <a:off x="4781324" y="4329480"/>
            <a:ext cx="557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. . . 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DE69BBEA-D809-4A2C-B901-763D6887FC50}"/>
              </a:ext>
            </a:extLst>
          </p:cNvPr>
          <p:cNvSpPr txBox="1"/>
          <p:nvPr/>
        </p:nvSpPr>
        <p:spPr>
          <a:xfrm>
            <a:off x="4753896" y="3479043"/>
            <a:ext cx="557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. . . </a:t>
            </a:r>
          </a:p>
        </p:txBody>
      </p:sp>
      <p:sp>
        <p:nvSpPr>
          <p:cNvPr id="476" name="Rectangle: Rounded Corners 475">
            <a:extLst>
              <a:ext uri="{FF2B5EF4-FFF2-40B4-BE49-F238E27FC236}">
                <a16:creationId xmlns:a16="http://schemas.microsoft.com/office/drawing/2014/main" id="{95D32598-0574-4AAA-89C7-830602D2BCD0}"/>
              </a:ext>
            </a:extLst>
          </p:cNvPr>
          <p:cNvSpPr/>
          <p:nvPr/>
        </p:nvSpPr>
        <p:spPr>
          <a:xfrm>
            <a:off x="3065215" y="1283179"/>
            <a:ext cx="972473" cy="1501613"/>
          </a:xfrm>
          <a:prstGeom prst="roundRect">
            <a:avLst>
              <a:gd name="adj" fmla="val 7144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E0C2FADE-EAEA-435D-9165-B652CF7FB24C}"/>
              </a:ext>
            </a:extLst>
          </p:cNvPr>
          <p:cNvGrpSpPr/>
          <p:nvPr/>
        </p:nvGrpSpPr>
        <p:grpSpPr>
          <a:xfrm>
            <a:off x="3147609" y="1355242"/>
            <a:ext cx="792000" cy="1216206"/>
            <a:chOff x="907286" y="1414710"/>
            <a:chExt cx="792000" cy="1216206"/>
          </a:xfrm>
        </p:grpSpPr>
        <p:sp>
          <p:nvSpPr>
            <p:cNvPr id="478" name="Rectangle: Rounded Corners 477">
              <a:extLst>
                <a:ext uri="{FF2B5EF4-FFF2-40B4-BE49-F238E27FC236}">
                  <a16:creationId xmlns:a16="http://schemas.microsoft.com/office/drawing/2014/main" id="{99892C9E-F96B-4AF7-889E-632BF78F6029}"/>
                </a:ext>
              </a:extLst>
            </p:cNvPr>
            <p:cNvSpPr/>
            <p:nvPr/>
          </p:nvSpPr>
          <p:spPr>
            <a:xfrm>
              <a:off x="907286" y="1670802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479" name="Rectangle: Rounded Corners 478">
              <a:extLst>
                <a:ext uri="{FF2B5EF4-FFF2-40B4-BE49-F238E27FC236}">
                  <a16:creationId xmlns:a16="http://schemas.microsoft.com/office/drawing/2014/main" id="{86266B4E-0236-4144-A008-767C3B46A039}"/>
                </a:ext>
              </a:extLst>
            </p:cNvPr>
            <p:cNvSpPr/>
            <p:nvPr/>
          </p:nvSpPr>
          <p:spPr>
            <a:xfrm>
              <a:off x="907286" y="1414710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title</a:t>
              </a:r>
            </a:p>
          </p:txBody>
        </p: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CEB04BC6-F8AA-426B-8972-EDC445190976}"/>
                </a:ext>
              </a:extLst>
            </p:cNvPr>
            <p:cNvSpPr/>
            <p:nvPr/>
          </p:nvSpPr>
          <p:spPr>
            <a:xfrm>
              <a:off x="907286" y="2182986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err="1">
                  <a:solidFill>
                    <a:schemeClr val="bg1"/>
                  </a:solidFill>
                </a:rPr>
                <a:t>url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481" name="Rectangle: Rounded Corners 480">
              <a:extLst>
                <a:ext uri="{FF2B5EF4-FFF2-40B4-BE49-F238E27FC236}">
                  <a16:creationId xmlns:a16="http://schemas.microsoft.com/office/drawing/2014/main" id="{A691918E-6394-4076-BF3F-67B115B2963D}"/>
                </a:ext>
              </a:extLst>
            </p:cNvPr>
            <p:cNvSpPr/>
            <p:nvPr/>
          </p:nvSpPr>
          <p:spPr>
            <a:xfrm>
              <a:off x="907286" y="1926894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page</a:t>
              </a:r>
            </a:p>
          </p:txBody>
        </p: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D1CA6D5D-3060-4355-842E-2DEDBDCECB9E}"/>
                </a:ext>
              </a:extLst>
            </p:cNvPr>
            <p:cNvSpPr/>
            <p:nvPr/>
          </p:nvSpPr>
          <p:spPr>
            <a:xfrm>
              <a:off x="907286" y="2439079"/>
              <a:ext cx="792000" cy="19183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format</a:t>
              </a:r>
            </a:p>
          </p:txBody>
        </p:sp>
      </p:grpSp>
      <p:sp>
        <p:nvSpPr>
          <p:cNvPr id="545" name="Oval 266">
            <a:extLst>
              <a:ext uri="{FF2B5EF4-FFF2-40B4-BE49-F238E27FC236}">
                <a16:creationId xmlns:a16="http://schemas.microsoft.com/office/drawing/2014/main" id="{5A6ED44D-9F0A-4861-B2CF-BF2D9A6154E0}"/>
              </a:ext>
            </a:extLst>
          </p:cNvPr>
          <p:cNvSpPr/>
          <p:nvPr/>
        </p:nvSpPr>
        <p:spPr>
          <a:xfrm>
            <a:off x="1301539" y="2295963"/>
            <a:ext cx="1100582" cy="700593"/>
          </a:xfrm>
          <a:prstGeom prst="round1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46" name="Oval 317">
            <a:extLst>
              <a:ext uri="{FF2B5EF4-FFF2-40B4-BE49-F238E27FC236}">
                <a16:creationId xmlns:a16="http://schemas.microsoft.com/office/drawing/2014/main" id="{DE700AF1-CC34-4458-8E4D-B5D141E5AC68}"/>
              </a:ext>
            </a:extLst>
          </p:cNvPr>
          <p:cNvSpPr/>
          <p:nvPr/>
        </p:nvSpPr>
        <p:spPr>
          <a:xfrm>
            <a:off x="2500607" y="2689113"/>
            <a:ext cx="1100582" cy="700593"/>
          </a:xfrm>
          <a:prstGeom prst="round1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47" name="Oval 320">
            <a:extLst>
              <a:ext uri="{FF2B5EF4-FFF2-40B4-BE49-F238E27FC236}">
                <a16:creationId xmlns:a16="http://schemas.microsoft.com/office/drawing/2014/main" id="{BA9A82E6-8494-4574-998D-54C32A651E52}"/>
              </a:ext>
            </a:extLst>
          </p:cNvPr>
          <p:cNvSpPr/>
          <p:nvPr/>
        </p:nvSpPr>
        <p:spPr>
          <a:xfrm>
            <a:off x="3779489" y="3015757"/>
            <a:ext cx="1100582" cy="700593"/>
          </a:xfrm>
          <a:prstGeom prst="round1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1BA4D12-1B83-4E28-87F6-5343F9766950}"/>
              </a:ext>
            </a:extLst>
          </p:cNvPr>
          <p:cNvSpPr txBox="1"/>
          <p:nvPr/>
        </p:nvSpPr>
        <p:spPr>
          <a:xfrm>
            <a:off x="1297118" y="2437091"/>
            <a:ext cx="1074646" cy="338554"/>
          </a:xfrm>
          <a:prstGeom prst="round1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Resource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DA792FF-14A9-4F13-AD55-7C8D922AAC40}"/>
              </a:ext>
            </a:extLst>
          </p:cNvPr>
          <p:cNvSpPr txBox="1"/>
          <p:nvPr/>
        </p:nvSpPr>
        <p:spPr>
          <a:xfrm>
            <a:off x="2494278" y="2830241"/>
            <a:ext cx="1074646" cy="338554"/>
          </a:xfrm>
          <a:prstGeom prst="round1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Resource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0E2B271-E5B2-4746-BE5E-56EA31788712}"/>
              </a:ext>
            </a:extLst>
          </p:cNvPr>
          <p:cNvSpPr txBox="1"/>
          <p:nvPr/>
        </p:nvSpPr>
        <p:spPr>
          <a:xfrm>
            <a:off x="3775068" y="3156885"/>
            <a:ext cx="1074646" cy="338554"/>
          </a:xfrm>
          <a:prstGeom prst="round1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Resource</a:t>
            </a:r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FB180B17-A495-40FA-9CDC-521EFD4A4E5D}"/>
              </a:ext>
            </a:extLst>
          </p:cNvPr>
          <p:cNvGrpSpPr/>
          <p:nvPr/>
        </p:nvGrpSpPr>
        <p:grpSpPr>
          <a:xfrm>
            <a:off x="5330433" y="3366605"/>
            <a:ext cx="980486" cy="779450"/>
            <a:chOff x="5330433" y="3091484"/>
            <a:chExt cx="980486" cy="779450"/>
          </a:xfrm>
        </p:grpSpPr>
        <p:sp>
          <p:nvSpPr>
            <p:cNvPr id="289" name="Rectangle: Diagonal Corners Rounded 288">
              <a:extLst>
                <a:ext uri="{FF2B5EF4-FFF2-40B4-BE49-F238E27FC236}">
                  <a16:creationId xmlns:a16="http://schemas.microsoft.com/office/drawing/2014/main" id="{0DC239AB-7082-430B-9DBC-426527DD81C9}"/>
                </a:ext>
              </a:extLst>
            </p:cNvPr>
            <p:cNvSpPr/>
            <p:nvPr/>
          </p:nvSpPr>
          <p:spPr>
            <a:xfrm>
              <a:off x="5330433" y="3091484"/>
              <a:ext cx="980486" cy="779450"/>
            </a:xfrm>
            <a:prstGeom prst="round2Diag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1B7106D7-F12C-483B-AEA1-BADBFE6CEB81}"/>
                </a:ext>
              </a:extLst>
            </p:cNvPr>
            <p:cNvSpPr txBox="1"/>
            <p:nvPr/>
          </p:nvSpPr>
          <p:spPr>
            <a:xfrm>
              <a:off x="5338424" y="3298070"/>
              <a:ext cx="96834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66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311</Words>
  <Application>Microsoft Office PowerPoint</Application>
  <PresentationFormat>Widescreen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Vicki Simmons</dc:creator>
  <cp:lastModifiedBy>Vicki Simmons</cp:lastModifiedBy>
  <cp:revision>109</cp:revision>
  <dcterms:created xsi:type="dcterms:W3CDTF">2018-05-01T05:38:42Z</dcterms:created>
  <dcterms:modified xsi:type="dcterms:W3CDTF">2018-05-08T01:37:59Z</dcterms:modified>
</cp:coreProperties>
</file>