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1: 生涯发展规划概览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目标：成为AI领域的专家，并为OpenAI等领先公司贡献力量</a:t>
            </a:r>
          </a:p>
          <a:p>
            <a:pPr lvl="0"/>
            <a:r>
              <a:rPr/>
              <a:t>规划路径：</a:t>
            </a:r>
          </a:p>
          <a:p>
            <a:pPr lvl="1"/>
            <a:r>
              <a:rPr/>
              <a:t>本科阶段：考取清华大学，建立学术基础</a:t>
            </a:r>
          </a:p>
          <a:p>
            <a:pPr lvl="1"/>
            <a:r>
              <a:rPr/>
              <a:t>研究生阶段：深入研究深度学习和AI技术</a:t>
            </a:r>
          </a:p>
          <a:p>
            <a:pPr lvl="1"/>
            <a:r>
              <a:rPr/>
              <a:t>毕业后：加入OpenAI，推动AI技术发展</a:t>
            </a:r>
          </a:p>
          <a:p>
            <a:pPr lvl="0"/>
            <a:r>
              <a:rPr/>
              <a:t>动态调整：根据技术发展和个人兴趣调整目标路径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2: 职业目标设定过程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初步设定</a:t>
            </a:r>
          </a:p>
          <a:p>
            <a:pPr lvl="0"/>
            <a:r>
              <a:rPr/>
              <a:t>目标：进入AI领域，特别是OpenAI</a:t>
            </a:r>
          </a:p>
          <a:p>
            <a:pPr lvl="0"/>
            <a:r>
              <a:rPr/>
              <a:t>理由：AI技术的潜力与影响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目标路径</a:t>
            </a:r>
          </a:p>
          <a:p>
            <a:pPr lvl="0" indent="-342900" marL="342900">
              <a:buAutoNum type="arabicPeriod"/>
            </a:pPr>
            <a:r>
              <a:rPr b="1"/>
              <a:t>本科阶段</a:t>
            </a:r>
            <a:r>
              <a:rPr/>
              <a:t>：通过考研进入清华大学，学习核心课程</a:t>
            </a:r>
          </a:p>
          <a:p>
            <a:pPr lvl="0" indent="-342900" marL="342900">
              <a:buAutoNum type="arabicPeriod"/>
            </a:pPr>
            <a:r>
              <a:rPr b="1"/>
              <a:t>研究生阶段</a:t>
            </a:r>
            <a:r>
              <a:rPr/>
              <a:t>：进一步专注于AI技术研究，参与科研项目</a:t>
            </a:r>
          </a:p>
          <a:p>
            <a:pPr lvl="0" indent="-342900" marL="342900">
              <a:buAutoNum type="arabicPeriod"/>
            </a:pPr>
            <a:r>
              <a:rPr b="1"/>
              <a:t>毕业后</a:t>
            </a:r>
            <a:r>
              <a:rPr/>
              <a:t>：在OpenAI等知名AI公司从事研发工作，推动技术创新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动态调整</a:t>
            </a:r>
          </a:p>
          <a:p>
            <a:pPr lvl="0"/>
            <a:r>
              <a:rPr/>
              <a:t>根据技术进展和个人发展调整职业路径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3: 实现职业目标的具体行动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本科阶段</a:t>
            </a:r>
          </a:p>
          <a:p>
            <a:pPr lvl="0"/>
            <a:r>
              <a:rPr/>
              <a:t>学习核心课程：数学、编程、人工智能基础</a:t>
            </a:r>
          </a:p>
          <a:p>
            <a:pPr lvl="0"/>
            <a:r>
              <a:rPr/>
              <a:t>积极参与科研项目，积累实践经验</a:t>
            </a:r>
          </a:p>
          <a:p>
            <a:pPr lvl="0"/>
            <a:r>
              <a:rPr/>
              <a:t>考研准备，确保顺利考取清华大学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研究生阶段</a:t>
            </a:r>
          </a:p>
          <a:p>
            <a:pPr lvl="0"/>
            <a:r>
              <a:rPr/>
              <a:t>深入学习深度学习、强化学习等前沿技术</a:t>
            </a:r>
          </a:p>
          <a:p>
            <a:pPr lvl="0"/>
            <a:r>
              <a:rPr/>
              <a:t>参与学术研究，争取发表高质量论文</a:t>
            </a:r>
          </a:p>
          <a:p>
            <a:pPr lvl="0"/>
            <a:r>
              <a:rPr/>
              <a:t>参与国际会议，拓展学术视野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毕业后</a:t>
            </a:r>
          </a:p>
          <a:p>
            <a:pPr lvl="0"/>
            <a:r>
              <a:rPr/>
              <a:t>加入OpenAI，开展技术研发工作</a:t>
            </a:r>
          </a:p>
          <a:p>
            <a:pPr lvl="0"/>
            <a:r>
              <a:rPr/>
              <a:t>推动AI技术的应用和落地，致力于社会化普及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4: 职业目标的动态调整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学术与实践结合：</a:t>
            </a:r>
            <a:r>
              <a:rPr/>
              <a:t> 如果研究成果突出，考虑攻读博士学位</a:t>
            </a:r>
          </a:p>
          <a:p>
            <a:pPr lvl="0"/>
            <a:r>
              <a:rPr b="1"/>
              <a:t>行业变化：</a:t>
            </a:r>
            <a:r>
              <a:rPr/>
              <a:t> 根据新兴技术的发展调整研究方向</a:t>
            </a:r>
          </a:p>
          <a:p>
            <a:pPr lvl="0"/>
            <a:r>
              <a:rPr b="1"/>
              <a:t>个人平衡：</a:t>
            </a:r>
            <a:r>
              <a:rPr/>
              <a:t> 随着职业进展，保持良好的工作与生活平衡</a:t>
            </a:r>
          </a:p>
          <a:p>
            <a:pPr lvl="0"/>
            <a:r>
              <a:rPr b="1"/>
              <a:t>应对挑战：</a:t>
            </a:r>
            <a:r>
              <a:rPr/>
              <a:t> 适时调整职业发展计划，灵活应对AI领域变化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5: 职业目标实现的时间节点与里程碑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目标描述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2024年6月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本科阶段课程学习完成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2025年12月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成功考取清华大学研究生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2026年6月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深入学习AI技术，发表学术论文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2027年12月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参与国际会议，拓展学术交流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2028年1月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加入OpenAI，开展技术研发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2033年12月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成为AI领域核心专家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6: 未来技术发展趋势与职业规划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AI技术趋势</a:t>
            </a:r>
          </a:p>
          <a:p>
            <a:pPr lvl="0"/>
            <a:r>
              <a:rPr b="1"/>
              <a:t>自然语言处理</a:t>
            </a:r>
            <a:r>
              <a:rPr/>
              <a:t>：提升语音识别、翻译技术</a:t>
            </a:r>
          </a:p>
          <a:p>
            <a:pPr lvl="0"/>
            <a:r>
              <a:rPr b="1"/>
              <a:t>计算机视觉</a:t>
            </a:r>
            <a:r>
              <a:rPr/>
              <a:t>：推动自动驾驶、图像分析应用</a:t>
            </a:r>
          </a:p>
          <a:p>
            <a:pPr lvl="0"/>
            <a:r>
              <a:rPr b="1"/>
              <a:t>强化学习</a:t>
            </a:r>
            <a:r>
              <a:rPr/>
              <a:t>：优化决策系统，应用于智能自动化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职业规划调整框架</a:t>
            </a:r>
          </a:p>
          <a:p>
            <a:pPr lvl="0"/>
            <a:r>
              <a:rPr/>
              <a:t>关注前沿技术的突破，灵活调整研究方向</a:t>
            </a:r>
          </a:p>
          <a:p>
            <a:pPr lvl="0"/>
            <a:r>
              <a:rPr/>
              <a:t>在不同AI领域中找到个人擅长并贡献力量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7: 各阶段学术成绩与科研成果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学术成绩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发表论文数量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科研成果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本科阶段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80-90分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0-1篇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基础研究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研究生阶段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85-95分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1-2篇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深度学习、AI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博士阶段（预期）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90-98分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2+篇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前沿技术突破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8: OpenAI职业生涯发展路径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任务或目标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加入OpenAI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开始参与AI技术研发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参与技术研发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提升自己的技术能力，加入核心项目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领导技术项目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成为技术团队负责人，主导多个项目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推动AI产品应用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将技术转化为实际应用，影响社会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成为核心技术专家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成为OpenAI的核心成员，引领技术发展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幻灯片 9: 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我的职业目标是成为AI领域的专家，并为AI技术的发展贡献自己的力量</a:t>
            </a:r>
          </a:p>
          <a:p>
            <a:pPr lvl="0"/>
            <a:r>
              <a:rPr/>
              <a:t>我将通过扎实的学术基础、科研能力以及行业实践，不断推进职业目标的实现</a:t>
            </a:r>
          </a:p>
          <a:p>
            <a:pPr lvl="0"/>
            <a:r>
              <a:rPr/>
              <a:t>在未来，我将根据技术的发展和个人兴趣，灵活调整目标路径，迎接更多挑战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2024-11-28T14:36:37Z</dcterms:created>
  <dcterms:modified xsi:type="dcterms:W3CDTF">2024-11-28T14:36:37Z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