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DF41-5BAB-B020-BBEE-6938A5AD891C}" v="84" dt="2022-01-17T09:35:42.011"/>
    <p1510:client id="{110A0B70-40F2-37C5-B57D-F2F51F94F3BD}" v="142" dt="2022-01-17T13:24:53.375"/>
    <p1510:client id="{6E72287E-F73D-38BC-69D2-6D7A8E6FE8B0}" v="666" dt="2022-01-05T08:52:35.568"/>
    <p1510:client id="{932CCA20-69FB-4085-A01B-79E841D452E1}" v="15" dt="2022-01-17T12:32:09.015"/>
    <p1510:client id="{AB38D37A-2473-635C-7400-A2997FFE0FDE}" v="83" dt="2022-01-07T07:53:12.363"/>
    <p1510:client id="{B76D5A6F-EAF6-E565-CED8-511914FDE9AD}" v="6" dt="2022-01-06T07:48:44.375"/>
    <p1510:client id="{BE9EB682-43BE-C58B-5100-4CB3FEDD523D}" v="511" dt="2022-01-17T12:36:34.031"/>
    <p1510:client id="{F3C19C11-40B0-4EA6-B254-D7C6BFABEB10}" v="23" dt="2022-01-17T07:59:13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B6011-B9F9-4128-9A48-2D0993AFB2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8ED10B-3FEF-433B-9929-D7DDFF3AF0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•Equipe </a:t>
          </a:r>
          <a:endParaRPr lang="en-US"/>
        </a:p>
      </dgm:t>
    </dgm:pt>
    <dgm:pt modelId="{8BCEB161-D433-4D91-ADA4-2B34A5091CB0}" type="parTrans" cxnId="{D978241F-4F17-4C55-933C-EA51AEF0AE81}">
      <dgm:prSet/>
      <dgm:spPr/>
      <dgm:t>
        <a:bodyPr/>
        <a:lstStyle/>
        <a:p>
          <a:endParaRPr lang="en-US"/>
        </a:p>
      </dgm:t>
    </dgm:pt>
    <dgm:pt modelId="{ADDB54C6-80A6-4B88-BE4F-CA52660BDC01}" type="sibTrans" cxnId="{D978241F-4F17-4C55-933C-EA51AEF0AE81}">
      <dgm:prSet/>
      <dgm:spPr/>
      <dgm:t>
        <a:bodyPr/>
        <a:lstStyle/>
        <a:p>
          <a:endParaRPr lang="en-US"/>
        </a:p>
      </dgm:t>
    </dgm:pt>
    <dgm:pt modelId="{A502DEFB-9AE2-4C7F-B1B2-33A0B0AA7F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• Contexte</a:t>
          </a:r>
          <a:endParaRPr lang="en-US"/>
        </a:p>
      </dgm:t>
    </dgm:pt>
    <dgm:pt modelId="{7267E069-49D1-4502-ACEB-45668C29D990}" type="parTrans" cxnId="{234D5C75-1EE7-4889-B18F-231BA5CAEA2D}">
      <dgm:prSet/>
      <dgm:spPr/>
      <dgm:t>
        <a:bodyPr/>
        <a:lstStyle/>
        <a:p>
          <a:endParaRPr lang="en-US"/>
        </a:p>
      </dgm:t>
    </dgm:pt>
    <dgm:pt modelId="{65FBF9F3-00C5-4867-8FD3-97AC3950A82E}" type="sibTrans" cxnId="{234D5C75-1EE7-4889-B18F-231BA5CAEA2D}">
      <dgm:prSet/>
      <dgm:spPr/>
      <dgm:t>
        <a:bodyPr/>
        <a:lstStyle/>
        <a:p>
          <a:endParaRPr lang="en-US"/>
        </a:p>
      </dgm:t>
    </dgm:pt>
    <dgm:pt modelId="{953E7869-791B-4FC3-A66E-1FDAE2CACD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•Technologies utilisées</a:t>
          </a:r>
          <a:endParaRPr lang="en-US"/>
        </a:p>
      </dgm:t>
    </dgm:pt>
    <dgm:pt modelId="{A72B9B7F-9E95-451E-ABC7-05D7AD75DBAA}" type="parTrans" cxnId="{95D63EC6-BE1A-4174-8C91-69F6F0CEEE21}">
      <dgm:prSet/>
      <dgm:spPr/>
      <dgm:t>
        <a:bodyPr/>
        <a:lstStyle/>
        <a:p>
          <a:endParaRPr lang="en-US"/>
        </a:p>
      </dgm:t>
    </dgm:pt>
    <dgm:pt modelId="{9A8F0403-2CB4-481B-8968-0D73F69D71DD}" type="sibTrans" cxnId="{95D63EC6-BE1A-4174-8C91-69F6F0CEEE21}">
      <dgm:prSet/>
      <dgm:spPr/>
      <dgm:t>
        <a:bodyPr/>
        <a:lstStyle/>
        <a:p>
          <a:endParaRPr lang="en-US"/>
        </a:p>
      </dgm:t>
    </dgm:pt>
    <dgm:pt modelId="{A4A7379E-ED37-49B9-86E2-F7703A630E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•Fonctionnalitées</a:t>
          </a:r>
          <a:endParaRPr lang="en-US"/>
        </a:p>
      </dgm:t>
    </dgm:pt>
    <dgm:pt modelId="{43CB0452-76DE-485E-9CA2-18DD286C6DEE}" type="parTrans" cxnId="{4510043C-CD2E-4F19-AEFA-4D8634B9A393}">
      <dgm:prSet/>
      <dgm:spPr/>
      <dgm:t>
        <a:bodyPr/>
        <a:lstStyle/>
        <a:p>
          <a:endParaRPr lang="en-US"/>
        </a:p>
      </dgm:t>
    </dgm:pt>
    <dgm:pt modelId="{AEA550C0-C3BF-468B-8EDA-8821350A3860}" type="sibTrans" cxnId="{4510043C-CD2E-4F19-AEFA-4D8634B9A393}">
      <dgm:prSet/>
      <dgm:spPr/>
      <dgm:t>
        <a:bodyPr/>
        <a:lstStyle/>
        <a:p>
          <a:endParaRPr lang="en-US"/>
        </a:p>
      </dgm:t>
    </dgm:pt>
    <dgm:pt modelId="{2DAE196B-E483-418F-A2EA-349A921633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•Perception</a:t>
          </a:r>
          <a:endParaRPr lang="en-US"/>
        </a:p>
      </dgm:t>
    </dgm:pt>
    <dgm:pt modelId="{8F774977-1E2E-46B8-9292-94F0656E482F}" type="parTrans" cxnId="{7220F5A9-8C7B-430B-904A-C1F475F72861}">
      <dgm:prSet/>
      <dgm:spPr/>
      <dgm:t>
        <a:bodyPr/>
        <a:lstStyle/>
        <a:p>
          <a:endParaRPr lang="en-US"/>
        </a:p>
      </dgm:t>
    </dgm:pt>
    <dgm:pt modelId="{0E433C74-5E42-4323-8E7E-F3AD5408AC69}" type="sibTrans" cxnId="{7220F5A9-8C7B-430B-904A-C1F475F72861}">
      <dgm:prSet/>
      <dgm:spPr/>
      <dgm:t>
        <a:bodyPr/>
        <a:lstStyle/>
        <a:p>
          <a:endParaRPr lang="en-US"/>
        </a:p>
      </dgm:t>
    </dgm:pt>
    <dgm:pt modelId="{3BECD0BF-11AD-4757-A29B-68ABE6FFC0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• Partie Frontend</a:t>
          </a:r>
          <a:endParaRPr lang="en-US"/>
        </a:p>
      </dgm:t>
    </dgm:pt>
    <dgm:pt modelId="{F02E4822-D369-49F6-9884-DB99AC5E8C47}" type="parTrans" cxnId="{8B94C4A1-9E72-4448-AA3F-9B5D87A1244D}">
      <dgm:prSet/>
      <dgm:spPr/>
      <dgm:t>
        <a:bodyPr/>
        <a:lstStyle/>
        <a:p>
          <a:endParaRPr lang="en-US"/>
        </a:p>
      </dgm:t>
    </dgm:pt>
    <dgm:pt modelId="{168BA936-1D90-4DCB-BCE5-0C990890B5DB}" type="sibTrans" cxnId="{8B94C4A1-9E72-4448-AA3F-9B5D87A1244D}">
      <dgm:prSet/>
      <dgm:spPr/>
      <dgm:t>
        <a:bodyPr/>
        <a:lstStyle/>
        <a:p>
          <a:endParaRPr lang="en-US"/>
        </a:p>
      </dgm:t>
    </dgm:pt>
    <dgm:pt modelId="{AD56D9B9-D2BB-45D7-892B-906B131AA4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• Partie Back-end</a:t>
          </a:r>
          <a:endParaRPr lang="en-US"/>
        </a:p>
      </dgm:t>
    </dgm:pt>
    <dgm:pt modelId="{048AE2BF-EC96-4532-8E52-114C7AF44E6E}" type="parTrans" cxnId="{421334E7-1B90-4DC5-AF5F-4364D59E4B1E}">
      <dgm:prSet/>
      <dgm:spPr/>
      <dgm:t>
        <a:bodyPr/>
        <a:lstStyle/>
        <a:p>
          <a:endParaRPr lang="en-US"/>
        </a:p>
      </dgm:t>
    </dgm:pt>
    <dgm:pt modelId="{64328104-446F-45A9-A8F2-6EC6C38FFF8B}" type="sibTrans" cxnId="{421334E7-1B90-4DC5-AF5F-4364D59E4B1E}">
      <dgm:prSet/>
      <dgm:spPr/>
      <dgm:t>
        <a:bodyPr/>
        <a:lstStyle/>
        <a:p>
          <a:endParaRPr lang="en-US"/>
        </a:p>
      </dgm:t>
    </dgm:pt>
    <dgm:pt modelId="{94BBB9A7-3684-426B-9ED1-3B532E3E72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/>
            <a:t>•Conclusion</a:t>
          </a:r>
          <a:endParaRPr lang="en-US"/>
        </a:p>
      </dgm:t>
    </dgm:pt>
    <dgm:pt modelId="{47E01AB3-57E5-4098-9B0C-C73240946318}" type="parTrans" cxnId="{E21EA487-5CE2-4227-B90B-8379A321515B}">
      <dgm:prSet/>
      <dgm:spPr/>
      <dgm:t>
        <a:bodyPr/>
        <a:lstStyle/>
        <a:p>
          <a:endParaRPr lang="en-US"/>
        </a:p>
      </dgm:t>
    </dgm:pt>
    <dgm:pt modelId="{640FA385-AB04-43D4-AEE8-186560A21AD0}" type="sibTrans" cxnId="{E21EA487-5CE2-4227-B90B-8379A321515B}">
      <dgm:prSet/>
      <dgm:spPr/>
      <dgm:t>
        <a:bodyPr/>
        <a:lstStyle/>
        <a:p>
          <a:endParaRPr lang="en-US"/>
        </a:p>
      </dgm:t>
    </dgm:pt>
    <dgm:pt modelId="{6CE95A9F-730E-4BDD-854C-DF221D9DDC5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err="1">
              <a:latin typeface="Franklin Gothic Demi Cond"/>
            </a:rPr>
            <a:t>Présentation</a:t>
          </a:r>
          <a:r>
            <a:rPr lang="en-US" baseline="0">
              <a:latin typeface="Franklin Gothic Demi Cond"/>
            </a:rPr>
            <a:t> du site</a:t>
          </a:r>
          <a:endParaRPr lang="fr-FR" baseline="0">
            <a:latin typeface="Franklin Gothic Demi Cond"/>
          </a:endParaRPr>
        </a:p>
      </dgm:t>
    </dgm:pt>
    <dgm:pt modelId="{AC2D2B8E-6191-424F-8DB8-BF61D1ACA8CB}" type="parTrans" cxnId="{DC604817-3A7E-4929-8974-5E231B008725}">
      <dgm:prSet/>
      <dgm:spPr/>
    </dgm:pt>
    <dgm:pt modelId="{4BC3ACB4-2709-44D8-9415-DF93DA29DA1A}" type="sibTrans" cxnId="{DC604817-3A7E-4929-8974-5E231B008725}">
      <dgm:prSet/>
      <dgm:spPr/>
    </dgm:pt>
    <dgm:pt modelId="{3BB30EC5-7C83-41A1-B584-1428E860638E}" type="pres">
      <dgm:prSet presAssocID="{F04B6011-B9F9-4128-9A48-2D0993AFB2E0}" presName="root" presStyleCnt="0">
        <dgm:presLayoutVars>
          <dgm:dir/>
          <dgm:resizeHandles val="exact"/>
        </dgm:presLayoutVars>
      </dgm:prSet>
      <dgm:spPr/>
    </dgm:pt>
    <dgm:pt modelId="{F1106F84-FB28-4D04-9D54-1C6FBD120A98}" type="pres">
      <dgm:prSet presAssocID="{848ED10B-3FEF-433B-9929-D7DDFF3AF0C3}" presName="compNode" presStyleCnt="0"/>
      <dgm:spPr/>
    </dgm:pt>
    <dgm:pt modelId="{D08EEF44-CF1F-4206-AE0C-80307E28BF40}" type="pres">
      <dgm:prSet presAssocID="{848ED10B-3FEF-433B-9929-D7DDFF3AF0C3}" presName="iconBgRect" presStyleLbl="bgShp" presStyleIdx="0" presStyleCnt="9"/>
      <dgm:spPr/>
    </dgm:pt>
    <dgm:pt modelId="{15768B9A-341A-4C9D-8C6C-8ECAF0363A67}" type="pres">
      <dgm:prSet presAssocID="{848ED10B-3FEF-433B-9929-D7DDFF3AF0C3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1F53B7C5-8C16-4753-A55E-E3157FAB6F0C}" type="pres">
      <dgm:prSet presAssocID="{848ED10B-3FEF-433B-9929-D7DDFF3AF0C3}" presName="spaceRect" presStyleCnt="0"/>
      <dgm:spPr/>
    </dgm:pt>
    <dgm:pt modelId="{9B9143D9-EEC1-44E8-B521-933B7782788F}" type="pres">
      <dgm:prSet presAssocID="{848ED10B-3FEF-433B-9929-D7DDFF3AF0C3}" presName="textRect" presStyleLbl="revTx" presStyleIdx="0" presStyleCnt="9">
        <dgm:presLayoutVars>
          <dgm:chMax val="1"/>
          <dgm:chPref val="1"/>
        </dgm:presLayoutVars>
      </dgm:prSet>
      <dgm:spPr/>
    </dgm:pt>
    <dgm:pt modelId="{6AAD8EEE-E629-44E7-ACA5-E05CEB250F1F}" type="pres">
      <dgm:prSet presAssocID="{ADDB54C6-80A6-4B88-BE4F-CA52660BDC01}" presName="sibTrans" presStyleCnt="0"/>
      <dgm:spPr/>
    </dgm:pt>
    <dgm:pt modelId="{40A601F6-E026-4EF7-B67D-677C88039EFC}" type="pres">
      <dgm:prSet presAssocID="{A502DEFB-9AE2-4C7F-B1B2-33A0B0AA7FCD}" presName="compNode" presStyleCnt="0"/>
      <dgm:spPr/>
    </dgm:pt>
    <dgm:pt modelId="{EF1A7DD5-DE24-44C7-8AD8-4B82F9A5269D}" type="pres">
      <dgm:prSet presAssocID="{A502DEFB-9AE2-4C7F-B1B2-33A0B0AA7FCD}" presName="iconBgRect" presStyleLbl="bgShp" presStyleIdx="1" presStyleCnt="9"/>
      <dgm:spPr/>
    </dgm:pt>
    <dgm:pt modelId="{92E69C3E-9EBC-46EA-BD35-29B8C4CBE3C7}" type="pres">
      <dgm:prSet presAssocID="{A502DEFB-9AE2-4C7F-B1B2-33A0B0AA7FCD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9CACE21-0037-485B-AAE2-CFAFAFD2F6CF}" type="pres">
      <dgm:prSet presAssocID="{A502DEFB-9AE2-4C7F-B1B2-33A0B0AA7FCD}" presName="spaceRect" presStyleCnt="0"/>
      <dgm:spPr/>
    </dgm:pt>
    <dgm:pt modelId="{E9633F56-D108-48C1-A8CF-0C1A000B060E}" type="pres">
      <dgm:prSet presAssocID="{A502DEFB-9AE2-4C7F-B1B2-33A0B0AA7FCD}" presName="textRect" presStyleLbl="revTx" presStyleIdx="1" presStyleCnt="9">
        <dgm:presLayoutVars>
          <dgm:chMax val="1"/>
          <dgm:chPref val="1"/>
        </dgm:presLayoutVars>
      </dgm:prSet>
      <dgm:spPr/>
    </dgm:pt>
    <dgm:pt modelId="{E8152865-09BB-49FD-A473-40502D501073}" type="pres">
      <dgm:prSet presAssocID="{65FBF9F3-00C5-4867-8FD3-97AC3950A82E}" presName="sibTrans" presStyleCnt="0"/>
      <dgm:spPr/>
    </dgm:pt>
    <dgm:pt modelId="{99498CF9-C413-4588-8262-66BAEFC3B6A1}" type="pres">
      <dgm:prSet presAssocID="{953E7869-791B-4FC3-A66E-1FDAE2CACDBB}" presName="compNode" presStyleCnt="0"/>
      <dgm:spPr/>
    </dgm:pt>
    <dgm:pt modelId="{836EC5A4-9DAC-4BD9-8AAD-72D87843BEC9}" type="pres">
      <dgm:prSet presAssocID="{953E7869-791B-4FC3-A66E-1FDAE2CACDBB}" presName="iconBgRect" presStyleLbl="bgShp" presStyleIdx="2" presStyleCnt="9"/>
      <dgm:spPr/>
    </dgm:pt>
    <dgm:pt modelId="{7A5D7FDC-CE28-4124-9066-D30A6B710ADA}" type="pres">
      <dgm:prSet presAssocID="{953E7869-791B-4FC3-A66E-1FDAE2CACDBB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FFCC0B1-B348-4B76-A17D-2C45C8F43EFF}" type="pres">
      <dgm:prSet presAssocID="{953E7869-791B-4FC3-A66E-1FDAE2CACDBB}" presName="spaceRect" presStyleCnt="0"/>
      <dgm:spPr/>
    </dgm:pt>
    <dgm:pt modelId="{FFF074A0-B7B7-418E-99A2-21FF886064C8}" type="pres">
      <dgm:prSet presAssocID="{953E7869-791B-4FC3-A66E-1FDAE2CACDBB}" presName="textRect" presStyleLbl="revTx" presStyleIdx="2" presStyleCnt="9">
        <dgm:presLayoutVars>
          <dgm:chMax val="1"/>
          <dgm:chPref val="1"/>
        </dgm:presLayoutVars>
      </dgm:prSet>
      <dgm:spPr/>
    </dgm:pt>
    <dgm:pt modelId="{398BD39C-B051-4497-9008-276C7F7D66DE}" type="pres">
      <dgm:prSet presAssocID="{9A8F0403-2CB4-481B-8968-0D73F69D71DD}" presName="sibTrans" presStyleCnt="0"/>
      <dgm:spPr/>
    </dgm:pt>
    <dgm:pt modelId="{5D919A2D-A19D-4C75-87A9-74EF0FF209CA}" type="pres">
      <dgm:prSet presAssocID="{A4A7379E-ED37-49B9-86E2-F7703A630E3C}" presName="compNode" presStyleCnt="0"/>
      <dgm:spPr/>
    </dgm:pt>
    <dgm:pt modelId="{8D0B7BF4-D9EE-44EF-97CD-8863F89ADE5D}" type="pres">
      <dgm:prSet presAssocID="{A4A7379E-ED37-49B9-86E2-F7703A630E3C}" presName="iconBgRect" presStyleLbl="bgShp" presStyleIdx="3" presStyleCnt="9"/>
      <dgm:spPr/>
    </dgm:pt>
    <dgm:pt modelId="{8D53B060-D137-40F5-9235-1EABE42BCB8F}" type="pres">
      <dgm:prSet presAssocID="{A4A7379E-ED37-49B9-86E2-F7703A630E3C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C6DC3C0A-FE9F-4ADE-88EF-A04717BF56F4}" type="pres">
      <dgm:prSet presAssocID="{A4A7379E-ED37-49B9-86E2-F7703A630E3C}" presName="spaceRect" presStyleCnt="0"/>
      <dgm:spPr/>
    </dgm:pt>
    <dgm:pt modelId="{CA2C07D7-DACA-4E48-BB67-836371BBA8D4}" type="pres">
      <dgm:prSet presAssocID="{A4A7379E-ED37-49B9-86E2-F7703A630E3C}" presName="textRect" presStyleLbl="revTx" presStyleIdx="3" presStyleCnt="9">
        <dgm:presLayoutVars>
          <dgm:chMax val="1"/>
          <dgm:chPref val="1"/>
        </dgm:presLayoutVars>
      </dgm:prSet>
      <dgm:spPr/>
    </dgm:pt>
    <dgm:pt modelId="{6287824D-E845-4CEE-B6A9-E70E2E0D7E9C}" type="pres">
      <dgm:prSet presAssocID="{AEA550C0-C3BF-468B-8EDA-8821350A3860}" presName="sibTrans" presStyleCnt="0"/>
      <dgm:spPr/>
    </dgm:pt>
    <dgm:pt modelId="{58CF64D6-6A0E-4CAF-9922-F5629C596BCA}" type="pres">
      <dgm:prSet presAssocID="{2DAE196B-E483-418F-A2EA-349A92163309}" presName="compNode" presStyleCnt="0"/>
      <dgm:spPr/>
    </dgm:pt>
    <dgm:pt modelId="{5632BE19-E89B-4665-84FB-B8AA3E29FDA0}" type="pres">
      <dgm:prSet presAssocID="{2DAE196B-E483-418F-A2EA-349A92163309}" presName="iconBgRect" presStyleLbl="bgShp" presStyleIdx="4" presStyleCnt="9"/>
      <dgm:spPr/>
    </dgm:pt>
    <dgm:pt modelId="{93EA4DFD-BA96-425D-B588-1DA11A931194}" type="pres">
      <dgm:prSet presAssocID="{2DAE196B-E483-418F-A2EA-349A92163309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eux"/>
        </a:ext>
      </dgm:extLst>
    </dgm:pt>
    <dgm:pt modelId="{69D4F34D-AF18-42B9-AB50-E477DFEFF6F8}" type="pres">
      <dgm:prSet presAssocID="{2DAE196B-E483-418F-A2EA-349A92163309}" presName="spaceRect" presStyleCnt="0"/>
      <dgm:spPr/>
    </dgm:pt>
    <dgm:pt modelId="{135658E0-7B2E-4F17-8F70-3C92E46B2A8F}" type="pres">
      <dgm:prSet presAssocID="{2DAE196B-E483-418F-A2EA-349A92163309}" presName="textRect" presStyleLbl="revTx" presStyleIdx="4" presStyleCnt="9">
        <dgm:presLayoutVars>
          <dgm:chMax val="1"/>
          <dgm:chPref val="1"/>
        </dgm:presLayoutVars>
      </dgm:prSet>
      <dgm:spPr/>
    </dgm:pt>
    <dgm:pt modelId="{2C304D35-A9D7-4208-A822-4815D4C1B660}" type="pres">
      <dgm:prSet presAssocID="{0E433C74-5E42-4323-8E7E-F3AD5408AC69}" presName="sibTrans" presStyleCnt="0"/>
      <dgm:spPr/>
    </dgm:pt>
    <dgm:pt modelId="{0FE837F3-BE41-4AA3-961D-3BE8510FF9E2}" type="pres">
      <dgm:prSet presAssocID="{3BECD0BF-11AD-4757-A29B-68ABE6FFC047}" presName="compNode" presStyleCnt="0"/>
      <dgm:spPr/>
    </dgm:pt>
    <dgm:pt modelId="{6FE5A380-9063-4252-8818-CA5CB4ACDCD0}" type="pres">
      <dgm:prSet presAssocID="{3BECD0BF-11AD-4757-A29B-68ABE6FFC047}" presName="iconBgRect" presStyleLbl="bgShp" presStyleIdx="5" presStyleCnt="9"/>
      <dgm:spPr/>
    </dgm:pt>
    <dgm:pt modelId="{EBEF8144-0E06-4137-8DE9-1DDA508802E1}" type="pres">
      <dgm:prSet presAssocID="{3BECD0BF-11AD-4757-A29B-68ABE6FFC047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s"/>
        </a:ext>
      </dgm:extLst>
    </dgm:pt>
    <dgm:pt modelId="{21C1DE03-C7BC-45B3-AEDA-17600024676D}" type="pres">
      <dgm:prSet presAssocID="{3BECD0BF-11AD-4757-A29B-68ABE6FFC047}" presName="spaceRect" presStyleCnt="0"/>
      <dgm:spPr/>
    </dgm:pt>
    <dgm:pt modelId="{E97CFF4C-11E0-4301-A3E3-133BDB003DFC}" type="pres">
      <dgm:prSet presAssocID="{3BECD0BF-11AD-4757-A29B-68ABE6FFC047}" presName="textRect" presStyleLbl="revTx" presStyleIdx="5" presStyleCnt="9">
        <dgm:presLayoutVars>
          <dgm:chMax val="1"/>
          <dgm:chPref val="1"/>
        </dgm:presLayoutVars>
      </dgm:prSet>
      <dgm:spPr/>
    </dgm:pt>
    <dgm:pt modelId="{3C4BB3EE-3D71-464C-B122-918E3A34155B}" type="pres">
      <dgm:prSet presAssocID="{168BA936-1D90-4DCB-BCE5-0C990890B5DB}" presName="sibTrans" presStyleCnt="0"/>
      <dgm:spPr/>
    </dgm:pt>
    <dgm:pt modelId="{D971C86B-5F2C-49F2-9CF0-166CE77F03AB}" type="pres">
      <dgm:prSet presAssocID="{AD56D9B9-D2BB-45D7-892B-906B131AA4E1}" presName="compNode" presStyleCnt="0"/>
      <dgm:spPr/>
    </dgm:pt>
    <dgm:pt modelId="{19D25F39-7984-4B22-855B-3CE62E8F2F83}" type="pres">
      <dgm:prSet presAssocID="{AD56D9B9-D2BB-45D7-892B-906B131AA4E1}" presName="iconBgRect" presStyleLbl="bgShp" presStyleIdx="6" presStyleCnt="9"/>
      <dgm:spPr/>
    </dgm:pt>
    <dgm:pt modelId="{3150BEEA-F007-4574-A3AE-55B05876DC04}" type="pres">
      <dgm:prSet presAssocID="{AD56D9B9-D2BB-45D7-892B-906B131AA4E1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tillons"/>
        </a:ext>
      </dgm:extLst>
    </dgm:pt>
    <dgm:pt modelId="{51588FA9-9309-40F8-952A-D2C63AAE009F}" type="pres">
      <dgm:prSet presAssocID="{AD56D9B9-D2BB-45D7-892B-906B131AA4E1}" presName="spaceRect" presStyleCnt="0"/>
      <dgm:spPr/>
    </dgm:pt>
    <dgm:pt modelId="{AA4FCC7B-AB53-40AF-9B90-18B4DC7EE377}" type="pres">
      <dgm:prSet presAssocID="{AD56D9B9-D2BB-45D7-892B-906B131AA4E1}" presName="textRect" presStyleLbl="revTx" presStyleIdx="6" presStyleCnt="9">
        <dgm:presLayoutVars>
          <dgm:chMax val="1"/>
          <dgm:chPref val="1"/>
        </dgm:presLayoutVars>
      </dgm:prSet>
      <dgm:spPr/>
    </dgm:pt>
    <dgm:pt modelId="{224DD30C-25D0-461B-A09B-545D77D73F16}" type="pres">
      <dgm:prSet presAssocID="{64328104-446F-45A9-A8F2-6EC6C38FFF8B}" presName="sibTrans" presStyleCnt="0"/>
      <dgm:spPr/>
    </dgm:pt>
    <dgm:pt modelId="{4E28860F-2138-45D5-895A-4064A1DDC194}" type="pres">
      <dgm:prSet presAssocID="{6CE95A9F-730E-4BDD-854C-DF221D9DDC54}" presName="compNode" presStyleCnt="0"/>
      <dgm:spPr/>
    </dgm:pt>
    <dgm:pt modelId="{7B1D8F50-0433-4208-96AB-D0602E9D98E2}" type="pres">
      <dgm:prSet presAssocID="{6CE95A9F-730E-4BDD-854C-DF221D9DDC54}" presName="iconBgRect" presStyleLbl="bgShp" presStyleIdx="7" presStyleCnt="9"/>
      <dgm:spPr/>
    </dgm:pt>
    <dgm:pt modelId="{3218069D-9163-4707-84F1-598AD407A4A9}" type="pres">
      <dgm:prSet presAssocID="{6CE95A9F-730E-4BDD-854C-DF221D9DDC54}" presName="iconRect" presStyleLbl="node1" presStyleIdx="7" presStyleCnt="9"/>
      <dgm:spPr/>
    </dgm:pt>
    <dgm:pt modelId="{6A0304EC-8703-4E3E-8D97-7112133395C0}" type="pres">
      <dgm:prSet presAssocID="{6CE95A9F-730E-4BDD-854C-DF221D9DDC54}" presName="spaceRect" presStyleCnt="0"/>
      <dgm:spPr/>
    </dgm:pt>
    <dgm:pt modelId="{0C3A746D-F7D5-4A4B-999E-E18613EFC0C2}" type="pres">
      <dgm:prSet presAssocID="{6CE95A9F-730E-4BDD-854C-DF221D9DDC54}" presName="textRect" presStyleLbl="revTx" presStyleIdx="7" presStyleCnt="9">
        <dgm:presLayoutVars>
          <dgm:chMax val="1"/>
          <dgm:chPref val="1"/>
        </dgm:presLayoutVars>
      </dgm:prSet>
      <dgm:spPr/>
    </dgm:pt>
    <dgm:pt modelId="{A8020D28-A69E-4D3D-A67A-E1EA28440CD5}" type="pres">
      <dgm:prSet presAssocID="{4BC3ACB4-2709-44D8-9415-DF93DA29DA1A}" presName="sibTrans" presStyleCnt="0"/>
      <dgm:spPr/>
    </dgm:pt>
    <dgm:pt modelId="{801323C7-0FBE-4072-BCEA-9F9562B59B75}" type="pres">
      <dgm:prSet presAssocID="{94BBB9A7-3684-426B-9ED1-3B532E3E72D4}" presName="compNode" presStyleCnt="0"/>
      <dgm:spPr/>
    </dgm:pt>
    <dgm:pt modelId="{867393A1-72F1-4FA6-AE79-687B60ACD669}" type="pres">
      <dgm:prSet presAssocID="{94BBB9A7-3684-426B-9ED1-3B532E3E72D4}" presName="iconBgRect" presStyleLbl="bgShp" presStyleIdx="8" presStyleCnt="9"/>
      <dgm:spPr/>
    </dgm:pt>
    <dgm:pt modelId="{C221AEAF-0385-405A-BA9C-B44D6A5F031C}" type="pres">
      <dgm:prSet presAssocID="{94BBB9A7-3684-426B-9ED1-3B532E3E72D4}" presName="iconRect" presStyleLbl="node1" presStyleIdx="8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4DCFA03D-C6CB-499B-BBA6-1522B2B544E1}" type="pres">
      <dgm:prSet presAssocID="{94BBB9A7-3684-426B-9ED1-3B532E3E72D4}" presName="spaceRect" presStyleCnt="0"/>
      <dgm:spPr/>
    </dgm:pt>
    <dgm:pt modelId="{F61D1F81-CA29-4E5D-9621-224A4955BEA2}" type="pres">
      <dgm:prSet presAssocID="{94BBB9A7-3684-426B-9ED1-3B532E3E72D4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DC604817-3A7E-4929-8974-5E231B008725}" srcId="{F04B6011-B9F9-4128-9A48-2D0993AFB2E0}" destId="{6CE95A9F-730E-4BDD-854C-DF221D9DDC54}" srcOrd="7" destOrd="0" parTransId="{AC2D2B8E-6191-424F-8DB8-BF61D1ACA8CB}" sibTransId="{4BC3ACB4-2709-44D8-9415-DF93DA29DA1A}"/>
    <dgm:cxn modelId="{D978241F-4F17-4C55-933C-EA51AEF0AE81}" srcId="{F04B6011-B9F9-4128-9A48-2D0993AFB2E0}" destId="{848ED10B-3FEF-433B-9929-D7DDFF3AF0C3}" srcOrd="0" destOrd="0" parTransId="{8BCEB161-D433-4D91-ADA4-2B34A5091CB0}" sibTransId="{ADDB54C6-80A6-4B88-BE4F-CA52660BDC01}"/>
    <dgm:cxn modelId="{A1FABE37-9FAC-41D0-AD89-81938C29BB98}" type="presOf" srcId="{2DAE196B-E483-418F-A2EA-349A92163309}" destId="{135658E0-7B2E-4F17-8F70-3C92E46B2A8F}" srcOrd="0" destOrd="0" presId="urn:microsoft.com/office/officeart/2018/5/layout/IconCircleLabelList"/>
    <dgm:cxn modelId="{4510043C-CD2E-4F19-AEFA-4D8634B9A393}" srcId="{F04B6011-B9F9-4128-9A48-2D0993AFB2E0}" destId="{A4A7379E-ED37-49B9-86E2-F7703A630E3C}" srcOrd="3" destOrd="0" parTransId="{43CB0452-76DE-485E-9CA2-18DD286C6DEE}" sibTransId="{AEA550C0-C3BF-468B-8EDA-8821350A3860}"/>
    <dgm:cxn modelId="{C862123E-5D39-4F50-A424-B2AD0D1CA75E}" type="presOf" srcId="{3BECD0BF-11AD-4757-A29B-68ABE6FFC047}" destId="{E97CFF4C-11E0-4301-A3E3-133BDB003DFC}" srcOrd="0" destOrd="0" presId="urn:microsoft.com/office/officeart/2018/5/layout/IconCircleLabelList"/>
    <dgm:cxn modelId="{6EA4D16C-2691-4402-9BE7-BA4B41B70368}" type="presOf" srcId="{A4A7379E-ED37-49B9-86E2-F7703A630E3C}" destId="{CA2C07D7-DACA-4E48-BB67-836371BBA8D4}" srcOrd="0" destOrd="0" presId="urn:microsoft.com/office/officeart/2018/5/layout/IconCircleLabelList"/>
    <dgm:cxn modelId="{015FC471-4DA5-4A22-BD75-8C2A1F6F383C}" type="presOf" srcId="{848ED10B-3FEF-433B-9929-D7DDFF3AF0C3}" destId="{9B9143D9-EEC1-44E8-B521-933B7782788F}" srcOrd="0" destOrd="0" presId="urn:microsoft.com/office/officeart/2018/5/layout/IconCircleLabelList"/>
    <dgm:cxn modelId="{81ADF454-0402-4928-8D77-49364BD67978}" type="presOf" srcId="{94BBB9A7-3684-426B-9ED1-3B532E3E72D4}" destId="{F61D1F81-CA29-4E5D-9621-224A4955BEA2}" srcOrd="0" destOrd="0" presId="urn:microsoft.com/office/officeart/2018/5/layout/IconCircleLabelList"/>
    <dgm:cxn modelId="{234D5C75-1EE7-4889-B18F-231BA5CAEA2D}" srcId="{F04B6011-B9F9-4128-9A48-2D0993AFB2E0}" destId="{A502DEFB-9AE2-4C7F-B1B2-33A0B0AA7FCD}" srcOrd="1" destOrd="0" parTransId="{7267E069-49D1-4502-ACEB-45668C29D990}" sibTransId="{65FBF9F3-00C5-4867-8FD3-97AC3950A82E}"/>
    <dgm:cxn modelId="{B94BB082-C33D-4D2E-9271-06B034BD4C7D}" type="presOf" srcId="{6CE95A9F-730E-4BDD-854C-DF221D9DDC54}" destId="{0C3A746D-F7D5-4A4B-999E-E18613EFC0C2}" srcOrd="0" destOrd="0" presId="urn:microsoft.com/office/officeart/2018/5/layout/IconCircleLabelList"/>
    <dgm:cxn modelId="{E21EA487-5CE2-4227-B90B-8379A321515B}" srcId="{F04B6011-B9F9-4128-9A48-2D0993AFB2E0}" destId="{94BBB9A7-3684-426B-9ED1-3B532E3E72D4}" srcOrd="8" destOrd="0" parTransId="{47E01AB3-57E5-4098-9B0C-C73240946318}" sibTransId="{640FA385-AB04-43D4-AEE8-186560A21AD0}"/>
    <dgm:cxn modelId="{2960B88F-03E1-4C02-B09A-4DF776D98B1B}" type="presOf" srcId="{AD56D9B9-D2BB-45D7-892B-906B131AA4E1}" destId="{AA4FCC7B-AB53-40AF-9B90-18B4DC7EE377}" srcOrd="0" destOrd="0" presId="urn:microsoft.com/office/officeart/2018/5/layout/IconCircleLabelList"/>
    <dgm:cxn modelId="{8B94C4A1-9E72-4448-AA3F-9B5D87A1244D}" srcId="{F04B6011-B9F9-4128-9A48-2D0993AFB2E0}" destId="{3BECD0BF-11AD-4757-A29B-68ABE6FFC047}" srcOrd="5" destOrd="0" parTransId="{F02E4822-D369-49F6-9884-DB99AC5E8C47}" sibTransId="{168BA936-1D90-4DCB-BCE5-0C990890B5DB}"/>
    <dgm:cxn modelId="{550FA8A7-C87E-45F9-A7D8-201600826657}" type="presOf" srcId="{953E7869-791B-4FC3-A66E-1FDAE2CACDBB}" destId="{FFF074A0-B7B7-418E-99A2-21FF886064C8}" srcOrd="0" destOrd="0" presId="urn:microsoft.com/office/officeart/2018/5/layout/IconCircleLabelList"/>
    <dgm:cxn modelId="{7220F5A9-8C7B-430B-904A-C1F475F72861}" srcId="{F04B6011-B9F9-4128-9A48-2D0993AFB2E0}" destId="{2DAE196B-E483-418F-A2EA-349A92163309}" srcOrd="4" destOrd="0" parTransId="{8F774977-1E2E-46B8-9292-94F0656E482F}" sibTransId="{0E433C74-5E42-4323-8E7E-F3AD5408AC69}"/>
    <dgm:cxn modelId="{95D63EC6-BE1A-4174-8C91-69F6F0CEEE21}" srcId="{F04B6011-B9F9-4128-9A48-2D0993AFB2E0}" destId="{953E7869-791B-4FC3-A66E-1FDAE2CACDBB}" srcOrd="2" destOrd="0" parTransId="{A72B9B7F-9E95-451E-ABC7-05D7AD75DBAA}" sibTransId="{9A8F0403-2CB4-481B-8968-0D73F69D71DD}"/>
    <dgm:cxn modelId="{6E3F7BD6-A654-4900-B193-517655784520}" type="presOf" srcId="{F04B6011-B9F9-4128-9A48-2D0993AFB2E0}" destId="{3BB30EC5-7C83-41A1-B584-1428E860638E}" srcOrd="0" destOrd="0" presId="urn:microsoft.com/office/officeart/2018/5/layout/IconCircleLabelList"/>
    <dgm:cxn modelId="{421334E7-1B90-4DC5-AF5F-4364D59E4B1E}" srcId="{F04B6011-B9F9-4128-9A48-2D0993AFB2E0}" destId="{AD56D9B9-D2BB-45D7-892B-906B131AA4E1}" srcOrd="6" destOrd="0" parTransId="{048AE2BF-EC96-4532-8E52-114C7AF44E6E}" sibTransId="{64328104-446F-45A9-A8F2-6EC6C38FFF8B}"/>
    <dgm:cxn modelId="{429F17F4-9F12-42AA-B420-8317040B395D}" type="presOf" srcId="{A502DEFB-9AE2-4C7F-B1B2-33A0B0AA7FCD}" destId="{E9633F56-D108-48C1-A8CF-0C1A000B060E}" srcOrd="0" destOrd="0" presId="urn:microsoft.com/office/officeart/2018/5/layout/IconCircleLabelList"/>
    <dgm:cxn modelId="{FA7BA726-2E58-4BA2-99FC-15B7EE8F6FAB}" type="presParOf" srcId="{3BB30EC5-7C83-41A1-B584-1428E860638E}" destId="{F1106F84-FB28-4D04-9D54-1C6FBD120A98}" srcOrd="0" destOrd="0" presId="urn:microsoft.com/office/officeart/2018/5/layout/IconCircleLabelList"/>
    <dgm:cxn modelId="{48FB7DC8-F654-4628-857E-70EDB5324EAF}" type="presParOf" srcId="{F1106F84-FB28-4D04-9D54-1C6FBD120A98}" destId="{D08EEF44-CF1F-4206-AE0C-80307E28BF40}" srcOrd="0" destOrd="0" presId="urn:microsoft.com/office/officeart/2018/5/layout/IconCircleLabelList"/>
    <dgm:cxn modelId="{66EF567A-8420-4568-ACCB-40AE8A8986A1}" type="presParOf" srcId="{F1106F84-FB28-4D04-9D54-1C6FBD120A98}" destId="{15768B9A-341A-4C9D-8C6C-8ECAF0363A67}" srcOrd="1" destOrd="0" presId="urn:microsoft.com/office/officeart/2018/5/layout/IconCircleLabelList"/>
    <dgm:cxn modelId="{8A3274C9-7136-43E1-8115-F0434ECCE569}" type="presParOf" srcId="{F1106F84-FB28-4D04-9D54-1C6FBD120A98}" destId="{1F53B7C5-8C16-4753-A55E-E3157FAB6F0C}" srcOrd="2" destOrd="0" presId="urn:microsoft.com/office/officeart/2018/5/layout/IconCircleLabelList"/>
    <dgm:cxn modelId="{C763ECB2-7610-46A9-9E6B-512ABDC1F6BC}" type="presParOf" srcId="{F1106F84-FB28-4D04-9D54-1C6FBD120A98}" destId="{9B9143D9-EEC1-44E8-B521-933B7782788F}" srcOrd="3" destOrd="0" presId="urn:microsoft.com/office/officeart/2018/5/layout/IconCircleLabelList"/>
    <dgm:cxn modelId="{01D8090B-499D-482E-823B-509B8246B962}" type="presParOf" srcId="{3BB30EC5-7C83-41A1-B584-1428E860638E}" destId="{6AAD8EEE-E629-44E7-ACA5-E05CEB250F1F}" srcOrd="1" destOrd="0" presId="urn:microsoft.com/office/officeart/2018/5/layout/IconCircleLabelList"/>
    <dgm:cxn modelId="{362062BC-FC3D-45D8-A55E-AEE2A3F1EC92}" type="presParOf" srcId="{3BB30EC5-7C83-41A1-B584-1428E860638E}" destId="{40A601F6-E026-4EF7-B67D-677C88039EFC}" srcOrd="2" destOrd="0" presId="urn:microsoft.com/office/officeart/2018/5/layout/IconCircleLabelList"/>
    <dgm:cxn modelId="{F8888F89-9C1D-426C-97BD-2017DF3E7A86}" type="presParOf" srcId="{40A601F6-E026-4EF7-B67D-677C88039EFC}" destId="{EF1A7DD5-DE24-44C7-8AD8-4B82F9A5269D}" srcOrd="0" destOrd="0" presId="urn:microsoft.com/office/officeart/2018/5/layout/IconCircleLabelList"/>
    <dgm:cxn modelId="{B5A76E2C-A6AF-4FFC-98DA-5B5EDAD25FA9}" type="presParOf" srcId="{40A601F6-E026-4EF7-B67D-677C88039EFC}" destId="{92E69C3E-9EBC-46EA-BD35-29B8C4CBE3C7}" srcOrd="1" destOrd="0" presId="urn:microsoft.com/office/officeart/2018/5/layout/IconCircleLabelList"/>
    <dgm:cxn modelId="{5D524F08-D569-47DB-99BB-9E99DFCA25BB}" type="presParOf" srcId="{40A601F6-E026-4EF7-B67D-677C88039EFC}" destId="{69CACE21-0037-485B-AAE2-CFAFAFD2F6CF}" srcOrd="2" destOrd="0" presId="urn:microsoft.com/office/officeart/2018/5/layout/IconCircleLabelList"/>
    <dgm:cxn modelId="{7F91452A-BDFD-46A6-BE35-E0A1D23696DA}" type="presParOf" srcId="{40A601F6-E026-4EF7-B67D-677C88039EFC}" destId="{E9633F56-D108-48C1-A8CF-0C1A000B060E}" srcOrd="3" destOrd="0" presId="urn:microsoft.com/office/officeart/2018/5/layout/IconCircleLabelList"/>
    <dgm:cxn modelId="{2BD402BA-3120-4426-AA40-68BCEBB039D3}" type="presParOf" srcId="{3BB30EC5-7C83-41A1-B584-1428E860638E}" destId="{E8152865-09BB-49FD-A473-40502D501073}" srcOrd="3" destOrd="0" presId="urn:microsoft.com/office/officeart/2018/5/layout/IconCircleLabelList"/>
    <dgm:cxn modelId="{E501F601-0F3F-4112-ABF7-4B87C23FF4F2}" type="presParOf" srcId="{3BB30EC5-7C83-41A1-B584-1428E860638E}" destId="{99498CF9-C413-4588-8262-66BAEFC3B6A1}" srcOrd="4" destOrd="0" presId="urn:microsoft.com/office/officeart/2018/5/layout/IconCircleLabelList"/>
    <dgm:cxn modelId="{B4882AC7-A8F8-4E25-B749-FE6755585E03}" type="presParOf" srcId="{99498CF9-C413-4588-8262-66BAEFC3B6A1}" destId="{836EC5A4-9DAC-4BD9-8AAD-72D87843BEC9}" srcOrd="0" destOrd="0" presId="urn:microsoft.com/office/officeart/2018/5/layout/IconCircleLabelList"/>
    <dgm:cxn modelId="{2F49635B-C6F4-4116-8EBC-F5F141926620}" type="presParOf" srcId="{99498CF9-C413-4588-8262-66BAEFC3B6A1}" destId="{7A5D7FDC-CE28-4124-9066-D30A6B710ADA}" srcOrd="1" destOrd="0" presId="urn:microsoft.com/office/officeart/2018/5/layout/IconCircleLabelList"/>
    <dgm:cxn modelId="{A55C60A8-2EA3-4FF1-B0F9-1582BB8FCACE}" type="presParOf" srcId="{99498CF9-C413-4588-8262-66BAEFC3B6A1}" destId="{2FFCC0B1-B348-4B76-A17D-2C45C8F43EFF}" srcOrd="2" destOrd="0" presId="urn:microsoft.com/office/officeart/2018/5/layout/IconCircleLabelList"/>
    <dgm:cxn modelId="{3DA928A4-ABB1-47F1-906B-B286472C7378}" type="presParOf" srcId="{99498CF9-C413-4588-8262-66BAEFC3B6A1}" destId="{FFF074A0-B7B7-418E-99A2-21FF886064C8}" srcOrd="3" destOrd="0" presId="urn:microsoft.com/office/officeart/2018/5/layout/IconCircleLabelList"/>
    <dgm:cxn modelId="{6060C917-B6F3-4852-8591-AFDAFC50A41B}" type="presParOf" srcId="{3BB30EC5-7C83-41A1-B584-1428E860638E}" destId="{398BD39C-B051-4497-9008-276C7F7D66DE}" srcOrd="5" destOrd="0" presId="urn:microsoft.com/office/officeart/2018/5/layout/IconCircleLabelList"/>
    <dgm:cxn modelId="{1CB7E628-0630-4CE3-B83E-1203A9219FF5}" type="presParOf" srcId="{3BB30EC5-7C83-41A1-B584-1428E860638E}" destId="{5D919A2D-A19D-4C75-87A9-74EF0FF209CA}" srcOrd="6" destOrd="0" presId="urn:microsoft.com/office/officeart/2018/5/layout/IconCircleLabelList"/>
    <dgm:cxn modelId="{ABCFBBB4-C4C2-4BEE-99DF-0919577E87E2}" type="presParOf" srcId="{5D919A2D-A19D-4C75-87A9-74EF0FF209CA}" destId="{8D0B7BF4-D9EE-44EF-97CD-8863F89ADE5D}" srcOrd="0" destOrd="0" presId="urn:microsoft.com/office/officeart/2018/5/layout/IconCircleLabelList"/>
    <dgm:cxn modelId="{4C84C5F5-F60B-401E-B4C7-55AC2C0CECA1}" type="presParOf" srcId="{5D919A2D-A19D-4C75-87A9-74EF0FF209CA}" destId="{8D53B060-D137-40F5-9235-1EABE42BCB8F}" srcOrd="1" destOrd="0" presId="urn:microsoft.com/office/officeart/2018/5/layout/IconCircleLabelList"/>
    <dgm:cxn modelId="{E20063F1-E502-448D-80B7-73AAC78E77BB}" type="presParOf" srcId="{5D919A2D-A19D-4C75-87A9-74EF0FF209CA}" destId="{C6DC3C0A-FE9F-4ADE-88EF-A04717BF56F4}" srcOrd="2" destOrd="0" presId="urn:microsoft.com/office/officeart/2018/5/layout/IconCircleLabelList"/>
    <dgm:cxn modelId="{86D6FD81-F5C5-4E34-BC92-C0177E7450F4}" type="presParOf" srcId="{5D919A2D-A19D-4C75-87A9-74EF0FF209CA}" destId="{CA2C07D7-DACA-4E48-BB67-836371BBA8D4}" srcOrd="3" destOrd="0" presId="urn:microsoft.com/office/officeart/2018/5/layout/IconCircleLabelList"/>
    <dgm:cxn modelId="{EA7525CE-C86B-45B7-A4BB-BFB69BAB8941}" type="presParOf" srcId="{3BB30EC5-7C83-41A1-B584-1428E860638E}" destId="{6287824D-E845-4CEE-B6A9-E70E2E0D7E9C}" srcOrd="7" destOrd="0" presId="urn:microsoft.com/office/officeart/2018/5/layout/IconCircleLabelList"/>
    <dgm:cxn modelId="{C98649DB-A412-4A1E-9E6C-F1071DDFB95D}" type="presParOf" srcId="{3BB30EC5-7C83-41A1-B584-1428E860638E}" destId="{58CF64D6-6A0E-4CAF-9922-F5629C596BCA}" srcOrd="8" destOrd="0" presId="urn:microsoft.com/office/officeart/2018/5/layout/IconCircleLabelList"/>
    <dgm:cxn modelId="{C8445BAA-408B-4A3B-95C5-59A31C9D8415}" type="presParOf" srcId="{58CF64D6-6A0E-4CAF-9922-F5629C596BCA}" destId="{5632BE19-E89B-4665-84FB-B8AA3E29FDA0}" srcOrd="0" destOrd="0" presId="urn:microsoft.com/office/officeart/2018/5/layout/IconCircleLabelList"/>
    <dgm:cxn modelId="{1DE1DAAB-EC0D-4244-B23F-7CE174DCA24B}" type="presParOf" srcId="{58CF64D6-6A0E-4CAF-9922-F5629C596BCA}" destId="{93EA4DFD-BA96-425D-B588-1DA11A931194}" srcOrd="1" destOrd="0" presId="urn:microsoft.com/office/officeart/2018/5/layout/IconCircleLabelList"/>
    <dgm:cxn modelId="{6E8A4118-7844-4836-94C9-E8C0697EABAD}" type="presParOf" srcId="{58CF64D6-6A0E-4CAF-9922-F5629C596BCA}" destId="{69D4F34D-AF18-42B9-AB50-E477DFEFF6F8}" srcOrd="2" destOrd="0" presId="urn:microsoft.com/office/officeart/2018/5/layout/IconCircleLabelList"/>
    <dgm:cxn modelId="{60A0CCA6-234E-48B8-A20A-9554E218C152}" type="presParOf" srcId="{58CF64D6-6A0E-4CAF-9922-F5629C596BCA}" destId="{135658E0-7B2E-4F17-8F70-3C92E46B2A8F}" srcOrd="3" destOrd="0" presId="urn:microsoft.com/office/officeart/2018/5/layout/IconCircleLabelList"/>
    <dgm:cxn modelId="{2ACD4D24-7ADD-418F-BCFA-B8A3BDF4C1E1}" type="presParOf" srcId="{3BB30EC5-7C83-41A1-B584-1428E860638E}" destId="{2C304D35-A9D7-4208-A822-4815D4C1B660}" srcOrd="9" destOrd="0" presId="urn:microsoft.com/office/officeart/2018/5/layout/IconCircleLabelList"/>
    <dgm:cxn modelId="{43A7C449-235C-4E98-B3EE-DF0444E27D18}" type="presParOf" srcId="{3BB30EC5-7C83-41A1-B584-1428E860638E}" destId="{0FE837F3-BE41-4AA3-961D-3BE8510FF9E2}" srcOrd="10" destOrd="0" presId="urn:microsoft.com/office/officeart/2018/5/layout/IconCircleLabelList"/>
    <dgm:cxn modelId="{51382156-27B4-4A12-8B4C-4245A7D2C681}" type="presParOf" srcId="{0FE837F3-BE41-4AA3-961D-3BE8510FF9E2}" destId="{6FE5A380-9063-4252-8818-CA5CB4ACDCD0}" srcOrd="0" destOrd="0" presId="urn:microsoft.com/office/officeart/2018/5/layout/IconCircleLabelList"/>
    <dgm:cxn modelId="{89B7BF2C-87AC-4F67-A378-FD7ACE48AB35}" type="presParOf" srcId="{0FE837F3-BE41-4AA3-961D-3BE8510FF9E2}" destId="{EBEF8144-0E06-4137-8DE9-1DDA508802E1}" srcOrd="1" destOrd="0" presId="urn:microsoft.com/office/officeart/2018/5/layout/IconCircleLabelList"/>
    <dgm:cxn modelId="{4F5406EA-D7C9-4482-B7BF-A254FD5800B0}" type="presParOf" srcId="{0FE837F3-BE41-4AA3-961D-3BE8510FF9E2}" destId="{21C1DE03-C7BC-45B3-AEDA-17600024676D}" srcOrd="2" destOrd="0" presId="urn:microsoft.com/office/officeart/2018/5/layout/IconCircleLabelList"/>
    <dgm:cxn modelId="{1200C743-637C-4C38-9819-F6E032B92A2C}" type="presParOf" srcId="{0FE837F3-BE41-4AA3-961D-3BE8510FF9E2}" destId="{E97CFF4C-11E0-4301-A3E3-133BDB003DFC}" srcOrd="3" destOrd="0" presId="urn:microsoft.com/office/officeart/2018/5/layout/IconCircleLabelList"/>
    <dgm:cxn modelId="{08178C43-730C-4F8A-BC56-E350EF9B2D28}" type="presParOf" srcId="{3BB30EC5-7C83-41A1-B584-1428E860638E}" destId="{3C4BB3EE-3D71-464C-B122-918E3A34155B}" srcOrd="11" destOrd="0" presId="urn:microsoft.com/office/officeart/2018/5/layout/IconCircleLabelList"/>
    <dgm:cxn modelId="{17FB6DC8-5900-4C1C-B7AB-830470AF2425}" type="presParOf" srcId="{3BB30EC5-7C83-41A1-B584-1428E860638E}" destId="{D971C86B-5F2C-49F2-9CF0-166CE77F03AB}" srcOrd="12" destOrd="0" presId="urn:microsoft.com/office/officeart/2018/5/layout/IconCircleLabelList"/>
    <dgm:cxn modelId="{3D486FB0-474E-4C01-957A-1D4F35914695}" type="presParOf" srcId="{D971C86B-5F2C-49F2-9CF0-166CE77F03AB}" destId="{19D25F39-7984-4B22-855B-3CE62E8F2F83}" srcOrd="0" destOrd="0" presId="urn:microsoft.com/office/officeart/2018/5/layout/IconCircleLabelList"/>
    <dgm:cxn modelId="{8FAC0C1F-1D8F-47C5-8D31-28290A4A4ECF}" type="presParOf" srcId="{D971C86B-5F2C-49F2-9CF0-166CE77F03AB}" destId="{3150BEEA-F007-4574-A3AE-55B05876DC04}" srcOrd="1" destOrd="0" presId="urn:microsoft.com/office/officeart/2018/5/layout/IconCircleLabelList"/>
    <dgm:cxn modelId="{EA22308C-BC83-4BAE-8913-A0D74AB28E19}" type="presParOf" srcId="{D971C86B-5F2C-49F2-9CF0-166CE77F03AB}" destId="{51588FA9-9309-40F8-952A-D2C63AAE009F}" srcOrd="2" destOrd="0" presId="urn:microsoft.com/office/officeart/2018/5/layout/IconCircleLabelList"/>
    <dgm:cxn modelId="{B896D5F3-2DA0-4131-9FE5-5922758C664E}" type="presParOf" srcId="{D971C86B-5F2C-49F2-9CF0-166CE77F03AB}" destId="{AA4FCC7B-AB53-40AF-9B90-18B4DC7EE377}" srcOrd="3" destOrd="0" presId="urn:microsoft.com/office/officeart/2018/5/layout/IconCircleLabelList"/>
    <dgm:cxn modelId="{41A7603D-960A-40F0-A6C1-5D4B5F91E8CB}" type="presParOf" srcId="{3BB30EC5-7C83-41A1-B584-1428E860638E}" destId="{224DD30C-25D0-461B-A09B-545D77D73F16}" srcOrd="13" destOrd="0" presId="urn:microsoft.com/office/officeart/2018/5/layout/IconCircleLabelList"/>
    <dgm:cxn modelId="{6F175E10-44F6-44E8-81AA-100B04C6EC72}" type="presParOf" srcId="{3BB30EC5-7C83-41A1-B584-1428E860638E}" destId="{4E28860F-2138-45D5-895A-4064A1DDC194}" srcOrd="14" destOrd="0" presId="urn:microsoft.com/office/officeart/2018/5/layout/IconCircleLabelList"/>
    <dgm:cxn modelId="{3AE4BF38-F588-4314-9463-B22D727499F7}" type="presParOf" srcId="{4E28860F-2138-45D5-895A-4064A1DDC194}" destId="{7B1D8F50-0433-4208-96AB-D0602E9D98E2}" srcOrd="0" destOrd="0" presId="urn:microsoft.com/office/officeart/2018/5/layout/IconCircleLabelList"/>
    <dgm:cxn modelId="{E5197797-110D-48C2-A513-F20072B1234C}" type="presParOf" srcId="{4E28860F-2138-45D5-895A-4064A1DDC194}" destId="{3218069D-9163-4707-84F1-598AD407A4A9}" srcOrd="1" destOrd="0" presId="urn:microsoft.com/office/officeart/2018/5/layout/IconCircleLabelList"/>
    <dgm:cxn modelId="{DDDBDEF4-E53D-4DB0-975F-229A4C219BC2}" type="presParOf" srcId="{4E28860F-2138-45D5-895A-4064A1DDC194}" destId="{6A0304EC-8703-4E3E-8D97-7112133395C0}" srcOrd="2" destOrd="0" presId="urn:microsoft.com/office/officeart/2018/5/layout/IconCircleLabelList"/>
    <dgm:cxn modelId="{79E78302-33EC-4E7F-912D-DD462BBFB95A}" type="presParOf" srcId="{4E28860F-2138-45D5-895A-4064A1DDC194}" destId="{0C3A746D-F7D5-4A4B-999E-E18613EFC0C2}" srcOrd="3" destOrd="0" presId="urn:microsoft.com/office/officeart/2018/5/layout/IconCircleLabelList"/>
    <dgm:cxn modelId="{30DBAF00-5FF7-4E11-B00C-E75C089EFF90}" type="presParOf" srcId="{3BB30EC5-7C83-41A1-B584-1428E860638E}" destId="{A8020D28-A69E-4D3D-A67A-E1EA28440CD5}" srcOrd="15" destOrd="0" presId="urn:microsoft.com/office/officeart/2018/5/layout/IconCircleLabelList"/>
    <dgm:cxn modelId="{E6F0DB92-BADE-4F2E-A41C-44153B6313F4}" type="presParOf" srcId="{3BB30EC5-7C83-41A1-B584-1428E860638E}" destId="{801323C7-0FBE-4072-BCEA-9F9562B59B75}" srcOrd="16" destOrd="0" presId="urn:microsoft.com/office/officeart/2018/5/layout/IconCircleLabelList"/>
    <dgm:cxn modelId="{D8015C85-DB60-4D1A-B473-FB0C50E43DA2}" type="presParOf" srcId="{801323C7-0FBE-4072-BCEA-9F9562B59B75}" destId="{867393A1-72F1-4FA6-AE79-687B60ACD669}" srcOrd="0" destOrd="0" presId="urn:microsoft.com/office/officeart/2018/5/layout/IconCircleLabelList"/>
    <dgm:cxn modelId="{30A5456F-2C81-421C-B8A3-CD7D03EFC032}" type="presParOf" srcId="{801323C7-0FBE-4072-BCEA-9F9562B59B75}" destId="{C221AEAF-0385-405A-BA9C-B44D6A5F031C}" srcOrd="1" destOrd="0" presId="urn:microsoft.com/office/officeart/2018/5/layout/IconCircleLabelList"/>
    <dgm:cxn modelId="{E21C5161-C7CA-4E41-94B0-D784E7708210}" type="presParOf" srcId="{801323C7-0FBE-4072-BCEA-9F9562B59B75}" destId="{4DCFA03D-C6CB-499B-BBA6-1522B2B544E1}" srcOrd="2" destOrd="0" presId="urn:microsoft.com/office/officeart/2018/5/layout/IconCircleLabelList"/>
    <dgm:cxn modelId="{80B79BCE-A443-434F-B32A-78F52A90CB70}" type="presParOf" srcId="{801323C7-0FBE-4072-BCEA-9F9562B59B75}" destId="{F61D1F81-CA29-4E5D-9621-224A4955BE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EEF44-CF1F-4206-AE0C-80307E28BF40}">
      <dsp:nvSpPr>
        <dsp:cNvPr id="0" name=""/>
        <dsp:cNvSpPr/>
      </dsp:nvSpPr>
      <dsp:spPr>
        <a:xfrm>
          <a:off x="960584" y="2359"/>
          <a:ext cx="825644" cy="8256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68B9A-341A-4C9D-8C6C-8ECAF0363A67}">
      <dsp:nvSpPr>
        <dsp:cNvPr id="0" name=""/>
        <dsp:cNvSpPr/>
      </dsp:nvSpPr>
      <dsp:spPr>
        <a:xfrm>
          <a:off x="1136541" y="178316"/>
          <a:ext cx="473730" cy="473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143D9-EEC1-44E8-B521-933B7782788F}">
      <dsp:nvSpPr>
        <dsp:cNvPr id="0" name=""/>
        <dsp:cNvSpPr/>
      </dsp:nvSpPr>
      <dsp:spPr>
        <a:xfrm>
          <a:off x="696648" y="1085171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/>
            <a:t>•Equipe </a:t>
          </a:r>
          <a:endParaRPr lang="en-US" sz="1100" kern="1200"/>
        </a:p>
      </dsp:txBody>
      <dsp:txXfrm>
        <a:off x="696648" y="1085171"/>
        <a:ext cx="1353515" cy="541406"/>
      </dsp:txXfrm>
    </dsp:sp>
    <dsp:sp modelId="{EF1A7DD5-DE24-44C7-8AD8-4B82F9A5269D}">
      <dsp:nvSpPr>
        <dsp:cNvPr id="0" name=""/>
        <dsp:cNvSpPr/>
      </dsp:nvSpPr>
      <dsp:spPr>
        <a:xfrm>
          <a:off x="2550965" y="2359"/>
          <a:ext cx="825644" cy="8256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69C3E-9EBC-46EA-BD35-29B8C4CBE3C7}">
      <dsp:nvSpPr>
        <dsp:cNvPr id="0" name=""/>
        <dsp:cNvSpPr/>
      </dsp:nvSpPr>
      <dsp:spPr>
        <a:xfrm>
          <a:off x="2726922" y="178316"/>
          <a:ext cx="473730" cy="473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33F56-D108-48C1-A8CF-0C1A000B060E}">
      <dsp:nvSpPr>
        <dsp:cNvPr id="0" name=""/>
        <dsp:cNvSpPr/>
      </dsp:nvSpPr>
      <dsp:spPr>
        <a:xfrm>
          <a:off x="2287029" y="1085171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/>
            <a:t>• Contexte</a:t>
          </a:r>
          <a:endParaRPr lang="en-US" sz="1100" kern="1200"/>
        </a:p>
      </dsp:txBody>
      <dsp:txXfrm>
        <a:off x="2287029" y="1085171"/>
        <a:ext cx="1353515" cy="541406"/>
      </dsp:txXfrm>
    </dsp:sp>
    <dsp:sp modelId="{836EC5A4-9DAC-4BD9-8AAD-72D87843BEC9}">
      <dsp:nvSpPr>
        <dsp:cNvPr id="0" name=""/>
        <dsp:cNvSpPr/>
      </dsp:nvSpPr>
      <dsp:spPr>
        <a:xfrm>
          <a:off x="4141346" y="2359"/>
          <a:ext cx="825644" cy="8256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D7FDC-CE28-4124-9066-D30A6B710ADA}">
      <dsp:nvSpPr>
        <dsp:cNvPr id="0" name=""/>
        <dsp:cNvSpPr/>
      </dsp:nvSpPr>
      <dsp:spPr>
        <a:xfrm>
          <a:off x="4317303" y="178316"/>
          <a:ext cx="473730" cy="473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074A0-B7B7-418E-99A2-21FF886064C8}">
      <dsp:nvSpPr>
        <dsp:cNvPr id="0" name=""/>
        <dsp:cNvSpPr/>
      </dsp:nvSpPr>
      <dsp:spPr>
        <a:xfrm>
          <a:off x="3877410" y="1085171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/>
            <a:t>•Technologies utilisées</a:t>
          </a:r>
          <a:endParaRPr lang="en-US" sz="1100" kern="1200"/>
        </a:p>
      </dsp:txBody>
      <dsp:txXfrm>
        <a:off x="3877410" y="1085171"/>
        <a:ext cx="1353515" cy="541406"/>
      </dsp:txXfrm>
    </dsp:sp>
    <dsp:sp modelId="{8D0B7BF4-D9EE-44EF-97CD-8863F89ADE5D}">
      <dsp:nvSpPr>
        <dsp:cNvPr id="0" name=""/>
        <dsp:cNvSpPr/>
      </dsp:nvSpPr>
      <dsp:spPr>
        <a:xfrm>
          <a:off x="960584" y="1964957"/>
          <a:ext cx="825644" cy="8256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3B060-D137-40F5-9235-1EABE42BCB8F}">
      <dsp:nvSpPr>
        <dsp:cNvPr id="0" name=""/>
        <dsp:cNvSpPr/>
      </dsp:nvSpPr>
      <dsp:spPr>
        <a:xfrm>
          <a:off x="1136541" y="2140914"/>
          <a:ext cx="473730" cy="4737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C07D7-DACA-4E48-BB67-836371BBA8D4}">
      <dsp:nvSpPr>
        <dsp:cNvPr id="0" name=""/>
        <dsp:cNvSpPr/>
      </dsp:nvSpPr>
      <dsp:spPr>
        <a:xfrm>
          <a:off x="696648" y="3047769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/>
            <a:t>•Fonctionnalitées</a:t>
          </a:r>
          <a:endParaRPr lang="en-US" sz="1100" kern="1200"/>
        </a:p>
      </dsp:txBody>
      <dsp:txXfrm>
        <a:off x="696648" y="3047769"/>
        <a:ext cx="1353515" cy="541406"/>
      </dsp:txXfrm>
    </dsp:sp>
    <dsp:sp modelId="{5632BE19-E89B-4665-84FB-B8AA3E29FDA0}">
      <dsp:nvSpPr>
        <dsp:cNvPr id="0" name=""/>
        <dsp:cNvSpPr/>
      </dsp:nvSpPr>
      <dsp:spPr>
        <a:xfrm>
          <a:off x="2550965" y="1964957"/>
          <a:ext cx="825644" cy="8256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A4DFD-BA96-425D-B588-1DA11A931194}">
      <dsp:nvSpPr>
        <dsp:cNvPr id="0" name=""/>
        <dsp:cNvSpPr/>
      </dsp:nvSpPr>
      <dsp:spPr>
        <a:xfrm>
          <a:off x="2726922" y="2140914"/>
          <a:ext cx="473730" cy="4737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658E0-7B2E-4F17-8F70-3C92E46B2A8F}">
      <dsp:nvSpPr>
        <dsp:cNvPr id="0" name=""/>
        <dsp:cNvSpPr/>
      </dsp:nvSpPr>
      <dsp:spPr>
        <a:xfrm>
          <a:off x="2287029" y="3047769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/>
            <a:t>•Perception</a:t>
          </a:r>
          <a:endParaRPr lang="en-US" sz="1100" kern="1200"/>
        </a:p>
      </dsp:txBody>
      <dsp:txXfrm>
        <a:off x="2287029" y="3047769"/>
        <a:ext cx="1353515" cy="541406"/>
      </dsp:txXfrm>
    </dsp:sp>
    <dsp:sp modelId="{6FE5A380-9063-4252-8818-CA5CB4ACDCD0}">
      <dsp:nvSpPr>
        <dsp:cNvPr id="0" name=""/>
        <dsp:cNvSpPr/>
      </dsp:nvSpPr>
      <dsp:spPr>
        <a:xfrm>
          <a:off x="4141346" y="1964957"/>
          <a:ext cx="825644" cy="8256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F8144-0E06-4137-8DE9-1DDA508802E1}">
      <dsp:nvSpPr>
        <dsp:cNvPr id="0" name=""/>
        <dsp:cNvSpPr/>
      </dsp:nvSpPr>
      <dsp:spPr>
        <a:xfrm>
          <a:off x="4317303" y="2140914"/>
          <a:ext cx="473730" cy="4737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FF4C-11E0-4301-A3E3-133BDB003DFC}">
      <dsp:nvSpPr>
        <dsp:cNvPr id="0" name=""/>
        <dsp:cNvSpPr/>
      </dsp:nvSpPr>
      <dsp:spPr>
        <a:xfrm>
          <a:off x="3877410" y="3047769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/>
            <a:t>• Partie Frontend</a:t>
          </a:r>
          <a:endParaRPr lang="en-US" sz="1100" kern="1200"/>
        </a:p>
      </dsp:txBody>
      <dsp:txXfrm>
        <a:off x="3877410" y="3047769"/>
        <a:ext cx="1353515" cy="541406"/>
      </dsp:txXfrm>
    </dsp:sp>
    <dsp:sp modelId="{19D25F39-7984-4B22-855B-3CE62E8F2F83}">
      <dsp:nvSpPr>
        <dsp:cNvPr id="0" name=""/>
        <dsp:cNvSpPr/>
      </dsp:nvSpPr>
      <dsp:spPr>
        <a:xfrm>
          <a:off x="960584" y="3927554"/>
          <a:ext cx="825644" cy="8256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0BEEA-F007-4574-A3AE-55B05876DC04}">
      <dsp:nvSpPr>
        <dsp:cNvPr id="0" name=""/>
        <dsp:cNvSpPr/>
      </dsp:nvSpPr>
      <dsp:spPr>
        <a:xfrm>
          <a:off x="1136541" y="4103511"/>
          <a:ext cx="473730" cy="4737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FCC7B-AB53-40AF-9B90-18B4DC7EE377}">
      <dsp:nvSpPr>
        <dsp:cNvPr id="0" name=""/>
        <dsp:cNvSpPr/>
      </dsp:nvSpPr>
      <dsp:spPr>
        <a:xfrm>
          <a:off x="696648" y="5010367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/>
            <a:t>• Partie Back-end</a:t>
          </a:r>
          <a:endParaRPr lang="en-US" sz="1100" kern="1200"/>
        </a:p>
      </dsp:txBody>
      <dsp:txXfrm>
        <a:off x="696648" y="5010367"/>
        <a:ext cx="1353515" cy="541406"/>
      </dsp:txXfrm>
    </dsp:sp>
    <dsp:sp modelId="{7B1D8F50-0433-4208-96AB-D0602E9D98E2}">
      <dsp:nvSpPr>
        <dsp:cNvPr id="0" name=""/>
        <dsp:cNvSpPr/>
      </dsp:nvSpPr>
      <dsp:spPr>
        <a:xfrm>
          <a:off x="2550965" y="3927554"/>
          <a:ext cx="825644" cy="8256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8069D-9163-4707-84F1-598AD407A4A9}">
      <dsp:nvSpPr>
        <dsp:cNvPr id="0" name=""/>
        <dsp:cNvSpPr/>
      </dsp:nvSpPr>
      <dsp:spPr>
        <a:xfrm>
          <a:off x="2726922" y="4103511"/>
          <a:ext cx="473730" cy="4737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A746D-F7D5-4A4B-999E-E18613EFC0C2}">
      <dsp:nvSpPr>
        <dsp:cNvPr id="0" name=""/>
        <dsp:cNvSpPr/>
      </dsp:nvSpPr>
      <dsp:spPr>
        <a:xfrm>
          <a:off x="2287029" y="5010367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 err="1">
              <a:latin typeface="Franklin Gothic Demi Cond"/>
            </a:rPr>
            <a:t>Présentation</a:t>
          </a:r>
          <a:r>
            <a:rPr lang="en-US" sz="1100" kern="1200" baseline="0">
              <a:latin typeface="Franklin Gothic Demi Cond"/>
            </a:rPr>
            <a:t> du site</a:t>
          </a:r>
          <a:endParaRPr lang="fr-FR" sz="1100" kern="1200" baseline="0">
            <a:latin typeface="Franklin Gothic Demi Cond"/>
          </a:endParaRPr>
        </a:p>
      </dsp:txBody>
      <dsp:txXfrm>
        <a:off x="2287029" y="5010367"/>
        <a:ext cx="1353515" cy="541406"/>
      </dsp:txXfrm>
    </dsp:sp>
    <dsp:sp modelId="{867393A1-72F1-4FA6-AE79-687B60ACD669}">
      <dsp:nvSpPr>
        <dsp:cNvPr id="0" name=""/>
        <dsp:cNvSpPr/>
      </dsp:nvSpPr>
      <dsp:spPr>
        <a:xfrm>
          <a:off x="4141346" y="3927554"/>
          <a:ext cx="825644" cy="8256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1AEAF-0385-405A-BA9C-B44D6A5F031C}">
      <dsp:nvSpPr>
        <dsp:cNvPr id="0" name=""/>
        <dsp:cNvSpPr/>
      </dsp:nvSpPr>
      <dsp:spPr>
        <a:xfrm>
          <a:off x="4317303" y="4103511"/>
          <a:ext cx="473730" cy="4737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D1F81-CA29-4E5D-9621-224A4955BEA2}">
      <dsp:nvSpPr>
        <dsp:cNvPr id="0" name=""/>
        <dsp:cNvSpPr/>
      </dsp:nvSpPr>
      <dsp:spPr>
        <a:xfrm>
          <a:off x="3877410" y="5010367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/>
            <a:t>•Conclusion</a:t>
          </a:r>
          <a:endParaRPr lang="en-US" sz="1100" kern="1200"/>
        </a:p>
      </dsp:txBody>
      <dsp:txXfrm>
        <a:off x="3877410" y="5010367"/>
        <a:ext cx="1353515" cy="54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837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5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2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3/9/2022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Doigt pointant sur une tablette avec des lumières de néon vert">
            <a:extLst>
              <a:ext uri="{FF2B5EF4-FFF2-40B4-BE49-F238E27FC236}">
                <a16:creationId xmlns:a16="http://schemas.microsoft.com/office/drawing/2014/main" id="{5D503DD7-02E2-4011-8A7D-E864B7759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9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1644" y="4675366"/>
            <a:ext cx="10268712" cy="846223"/>
          </a:xfrm>
        </p:spPr>
        <p:txBody>
          <a:bodyPr anchor="b">
            <a:normAutofit fontScale="90000"/>
          </a:bodyPr>
          <a:lstStyle/>
          <a:p>
            <a:r>
              <a:rPr lang="de-DE" sz="5400">
                <a:solidFill>
                  <a:srgbClr val="FFFFFF"/>
                </a:solidFill>
              </a:rPr>
              <a:t>Fortuna Banque (Banque en </a:t>
            </a:r>
            <a:r>
              <a:rPr lang="de-DE" sz="5400" err="1">
                <a:solidFill>
                  <a:srgbClr val="FFFFFF"/>
                </a:solidFill>
              </a:rPr>
              <a:t>ligne</a:t>
            </a:r>
            <a:r>
              <a:rPr lang="de-DE" sz="5400">
                <a:solidFill>
                  <a:srgbClr val="FFFFFF"/>
                </a:solidFill>
              </a:rPr>
              <a:t>)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1644" y="5545443"/>
            <a:ext cx="10268712" cy="513449"/>
          </a:xfrm>
        </p:spPr>
        <p:txBody>
          <a:bodyPr anchor="t">
            <a:normAutofit/>
          </a:bodyPr>
          <a:lstStyle/>
          <a:p>
            <a:r>
              <a:rPr lang="de-DE" sz="2400"/>
              <a:t>Mise en </a:t>
            </a:r>
            <a:r>
              <a:rPr lang="de-DE" sz="2400" err="1"/>
              <a:t>place</a:t>
            </a:r>
            <a:r>
              <a:rPr lang="de-DE" sz="2400"/>
              <a:t> </a:t>
            </a:r>
            <a:r>
              <a:rPr lang="de-DE" sz="2400" err="1"/>
              <a:t>d'une</a:t>
            </a:r>
            <a:r>
              <a:rPr lang="de-DE" sz="2400"/>
              <a:t> </a:t>
            </a:r>
            <a:r>
              <a:rPr lang="de-DE" sz="2400" err="1"/>
              <a:t>application</a:t>
            </a:r>
            <a:r>
              <a:rPr lang="de-DE" sz="2400"/>
              <a:t> web </a:t>
            </a:r>
            <a:r>
              <a:rPr lang="de-DE" sz="2400" err="1"/>
              <a:t>bancaire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7E76-CC66-4DC3-A40E-96C83347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du site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C8891-A9DA-4B02-8273-86AF8EDA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Nous allons procéder à une démonstration du site web, Fortuna Banque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A7E90B4-AA4E-4868-99A0-879EC238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65" y="3231917"/>
            <a:ext cx="5336457" cy="33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4F7C01B-CABE-4265-A9B1-23DED044F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8A3E28-87CD-4B0B-9ED2-853F30AD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687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88824E-7249-4BB2-8E2E-F0A92E85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fr-FR" sz="5100"/>
              <a:t>Sommaire</a:t>
            </a:r>
          </a:p>
        </p:txBody>
      </p: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4A44655D-29AC-42C8-872A-4B5575B73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213102"/>
              </p:ext>
            </p:extLst>
          </p:nvPr>
        </p:nvGraphicFramePr>
        <p:xfrm>
          <a:off x="5386844" y="594305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8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FEF691-DC09-4793-95BC-3FB9A8AE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fr-FR"/>
              <a:t>Equipe De Développeurs</a:t>
            </a:r>
            <a:br>
              <a:rPr lang="fr-FR"/>
            </a:br>
            <a:endParaRPr lang="fr-FR"/>
          </a:p>
        </p:txBody>
      </p:sp>
      <p:pic>
        <p:nvPicPr>
          <p:cNvPr id="4" name="Image 13" descr="Une image contenant personne, mur, homme, complet&#10;&#10;Description générée automatiquement">
            <a:extLst>
              <a:ext uri="{FF2B5EF4-FFF2-40B4-BE49-F238E27FC236}">
                <a16:creationId xmlns:a16="http://schemas.microsoft.com/office/drawing/2014/main" id="{37D291C9-052F-4884-BF08-58DEAA78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07" y="3431559"/>
            <a:ext cx="1743075" cy="2628900"/>
          </a:xfrm>
        </p:spPr>
      </p:pic>
      <p:pic>
        <p:nvPicPr>
          <p:cNvPr id="14" name="Image 14" descr="Une image contenant personne, homme&#10;&#10;Description générée automatiquement">
            <a:extLst>
              <a:ext uri="{FF2B5EF4-FFF2-40B4-BE49-F238E27FC236}">
                <a16:creationId xmlns:a16="http://schemas.microsoft.com/office/drawing/2014/main" id="{D62F0EBD-C023-447E-947F-74D50E6C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48" y="3482242"/>
            <a:ext cx="1743075" cy="2628900"/>
          </a:xfrm>
          <a:prstGeom prst="rect">
            <a:avLst/>
          </a:prstGeom>
        </p:spPr>
      </p:pic>
      <p:pic>
        <p:nvPicPr>
          <p:cNvPr id="15" name="Image 15" descr="Une image contenant personne, homme, extérieur, posant&#10;&#10;Description générée automatiquement">
            <a:extLst>
              <a:ext uri="{FF2B5EF4-FFF2-40B4-BE49-F238E27FC236}">
                <a16:creationId xmlns:a16="http://schemas.microsoft.com/office/drawing/2014/main" id="{4993A20B-2763-43C8-95F9-444F355A6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092" y="3485661"/>
            <a:ext cx="1746739" cy="26416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E84EA72-42A3-4E67-A387-67BE3CBA5194}"/>
              </a:ext>
            </a:extLst>
          </p:cNvPr>
          <p:cNvSpPr txBox="1"/>
          <p:nvPr/>
        </p:nvSpPr>
        <p:spPr>
          <a:xfrm>
            <a:off x="201247" y="2311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Alexis </a:t>
            </a:r>
            <a:r>
              <a:rPr lang="fr-FR" err="1"/>
              <a:t>Fredriksen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A3E4CD3-B67E-4714-A698-1F4779722ACC}"/>
              </a:ext>
            </a:extLst>
          </p:cNvPr>
          <p:cNvSpPr txBox="1"/>
          <p:nvPr/>
        </p:nvSpPr>
        <p:spPr>
          <a:xfrm>
            <a:off x="4789121" y="22979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Paul Le Flem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B5DF26-FEC7-4E26-B1DA-6EDD81E4FE6F}"/>
              </a:ext>
            </a:extLst>
          </p:cNvPr>
          <p:cNvSpPr txBox="1"/>
          <p:nvPr/>
        </p:nvSpPr>
        <p:spPr>
          <a:xfrm>
            <a:off x="9025303" y="23822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Christy </a:t>
            </a:r>
            <a:r>
              <a:rPr lang="fr-FR" err="1"/>
              <a:t>Bikoyi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229BD95-5202-476A-A5D3-C048C3ABB3CA}"/>
              </a:ext>
            </a:extLst>
          </p:cNvPr>
          <p:cNvSpPr txBox="1"/>
          <p:nvPr/>
        </p:nvSpPr>
        <p:spPr>
          <a:xfrm>
            <a:off x="152400" y="2721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Développeur Front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9C3103E-C96B-462B-A7C5-ED99B25AD8EA}"/>
              </a:ext>
            </a:extLst>
          </p:cNvPr>
          <p:cNvSpPr txBox="1"/>
          <p:nvPr/>
        </p:nvSpPr>
        <p:spPr>
          <a:xfrm>
            <a:off x="4378813" y="27571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Développeur Full Stack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AC0EB2D-D7CA-4CCE-A598-A0BB16D1D8D9}"/>
              </a:ext>
            </a:extLst>
          </p:cNvPr>
          <p:cNvSpPr txBox="1"/>
          <p:nvPr/>
        </p:nvSpPr>
        <p:spPr>
          <a:xfrm>
            <a:off x="8898303" y="279253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Développeur Front</a:t>
            </a:r>
          </a:p>
        </p:txBody>
      </p:sp>
    </p:spTree>
    <p:extLst>
      <p:ext uri="{BB962C8B-B14F-4D97-AF65-F5344CB8AC3E}">
        <p14:creationId xmlns:p14="http://schemas.microsoft.com/office/powerpoint/2010/main" val="339012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B5AD4C-9B01-4BBD-8FBF-71DBAEF1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68" y="-197674"/>
            <a:ext cx="5107403" cy="24801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800" err="1"/>
              <a:t>Contexte</a:t>
            </a:r>
            <a:r>
              <a:rPr lang="en-US" sz="8800"/>
              <a:t> (</a:t>
            </a:r>
            <a:r>
              <a:rPr lang="en-US" sz="8800" err="1"/>
              <a:t>objectifs</a:t>
            </a:r>
            <a:r>
              <a:rPr lang="en-US" sz="8800"/>
              <a:t>)</a:t>
            </a:r>
          </a:p>
        </p:txBody>
      </p:sp>
      <p:pic>
        <p:nvPicPr>
          <p:cNvPr id="17" name="Picture 11" descr="Un groupe de figurines en bois multicolores en forme de bâtons">
            <a:extLst>
              <a:ext uri="{FF2B5EF4-FFF2-40B4-BE49-F238E27FC236}">
                <a16:creationId xmlns:a16="http://schemas.microsoft.com/office/drawing/2014/main" id="{72FB4842-0DA8-4B5A-8B32-DE07C858F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5" r="22805" b="-3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941B19-9D96-4D30-BC3A-2E36DECA88F5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C32AAC-2515-4BEF-9173-072F621F2EF6}"/>
              </a:ext>
            </a:extLst>
          </p:cNvPr>
          <p:cNvSpPr txBox="1"/>
          <p:nvPr/>
        </p:nvSpPr>
        <p:spPr>
          <a:xfrm>
            <a:off x="5824660" y="3294428"/>
            <a:ext cx="47165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Création d'une application web dans le cadre de la digitalisation  de la banque (Fortuna banque)</a:t>
            </a:r>
          </a:p>
        </p:txBody>
      </p:sp>
    </p:spTree>
    <p:extLst>
      <p:ext uri="{BB962C8B-B14F-4D97-AF65-F5344CB8AC3E}">
        <p14:creationId xmlns:p14="http://schemas.microsoft.com/office/powerpoint/2010/main" val="19825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2D493D-AA9F-467C-96FF-4366CF57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cap="all" spc="120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Fonctionnalités</a:t>
            </a:r>
            <a:r>
              <a:rPr lang="en-US" sz="4100">
                <a:solidFill>
                  <a:schemeClr val="tx1"/>
                </a:solidFill>
              </a:rPr>
              <a:t> de </a:t>
            </a:r>
            <a:r>
              <a:rPr lang="en-US" sz="4100" err="1">
                <a:solidFill>
                  <a:schemeClr val="tx1"/>
                </a:solidFill>
              </a:rPr>
              <a:t>l'application</a:t>
            </a:r>
            <a:r>
              <a:rPr lang="en-US" sz="4100">
                <a:solidFill>
                  <a:schemeClr val="tx1"/>
                </a:solidFill>
              </a:rPr>
              <a:t> Web</a:t>
            </a:r>
            <a:endParaRPr lang="en-US" sz="4100" kern="1200" cap="all" spc="120" baseline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15825F-6375-4496-B152-6D58C2029FA4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•</a:t>
            </a:r>
            <a:r>
              <a:rPr lang="en-US" spc="50" err="1"/>
              <a:t>Créer</a:t>
            </a:r>
            <a:r>
              <a:rPr lang="en-US" spc="50"/>
              <a:t> un </a:t>
            </a:r>
            <a:r>
              <a:rPr lang="en-US" spc="50" err="1"/>
              <a:t>compte</a:t>
            </a:r>
            <a:r>
              <a:rPr lang="en-US" spc="50"/>
              <a:t> </a:t>
            </a:r>
            <a:r>
              <a:rPr lang="en-US" spc="50" err="1"/>
              <a:t>répértorié</a:t>
            </a:r>
            <a:r>
              <a:rPr lang="en-US" spc="50"/>
              <a:t> dans </a:t>
            </a:r>
            <a:r>
              <a:rPr lang="en-US" spc="50" err="1"/>
              <a:t>une</a:t>
            </a:r>
            <a:r>
              <a:rPr lang="en-US" spc="50"/>
              <a:t> base de </a:t>
            </a:r>
            <a:r>
              <a:rPr lang="en-US" spc="50" err="1"/>
              <a:t>donnée</a:t>
            </a:r>
            <a:br>
              <a:rPr lang="en-US" spc="50"/>
            </a:br>
            <a:r>
              <a:rPr lang="en-US" spc="50">
                <a:ea typeface="+mn-lt"/>
                <a:cs typeface="+mn-lt"/>
              </a:rPr>
              <a:t>• </a:t>
            </a:r>
            <a:r>
              <a:rPr lang="en-US" spc="50"/>
              <a:t>Consulter son </a:t>
            </a:r>
            <a:r>
              <a:rPr lang="en-US" spc="50" err="1"/>
              <a:t>solde</a:t>
            </a:r>
            <a:r>
              <a:rPr lang="en-US" spc="50"/>
              <a:t> </a:t>
            </a:r>
            <a:r>
              <a:rPr lang="en-US" spc="50" err="1"/>
              <a:t>bancaire</a:t>
            </a:r>
            <a:endParaRPr lang="en-US" spc="50"/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>
                <a:ea typeface="+mn-lt"/>
                <a:cs typeface="+mn-lt"/>
              </a:rPr>
              <a:t>• </a:t>
            </a:r>
            <a:r>
              <a:rPr lang="en-US" spc="50" err="1"/>
              <a:t>Réaliser</a:t>
            </a:r>
            <a:r>
              <a:rPr lang="en-US" spc="50"/>
              <a:t> des virements 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>
                <a:ea typeface="+mn-lt"/>
                <a:cs typeface="+mn-lt"/>
              </a:rPr>
              <a:t>•</a:t>
            </a:r>
            <a:r>
              <a:rPr lang="en-US" spc="50" err="1">
                <a:ea typeface="+mn-lt"/>
                <a:cs typeface="+mn-lt"/>
              </a:rPr>
              <a:t>Rechercher</a:t>
            </a:r>
            <a:r>
              <a:rPr lang="en-US" spc="50">
                <a:ea typeface="+mn-lt"/>
                <a:cs typeface="+mn-lt"/>
              </a:rPr>
              <a:t> des </a:t>
            </a:r>
            <a:r>
              <a:rPr lang="en-US" spc="50" err="1">
                <a:ea typeface="+mn-lt"/>
                <a:cs typeface="+mn-lt"/>
              </a:rPr>
              <a:t>amis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>
                <a:ea typeface="+mn-lt"/>
                <a:cs typeface="+mn-lt"/>
              </a:rPr>
              <a:t>•Consulter </a:t>
            </a:r>
            <a:r>
              <a:rPr lang="en-US" spc="50" err="1">
                <a:ea typeface="+mn-lt"/>
                <a:cs typeface="+mn-lt"/>
              </a:rPr>
              <a:t>l'historique</a:t>
            </a:r>
            <a:r>
              <a:rPr lang="en-US" spc="50">
                <a:ea typeface="+mn-lt"/>
                <a:cs typeface="+mn-lt"/>
              </a:rPr>
              <a:t> des virements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>
                <a:ea typeface="+mn-lt"/>
                <a:cs typeface="+mn-lt"/>
              </a:rPr>
              <a:t>•Recharger son </a:t>
            </a:r>
            <a:r>
              <a:rPr lang="en-US" spc="50" err="1">
                <a:ea typeface="+mn-lt"/>
                <a:cs typeface="+mn-lt"/>
              </a:rPr>
              <a:t>compte</a:t>
            </a:r>
            <a:br>
              <a:rPr lang="en-US" spc="50"/>
            </a:br>
            <a:br>
              <a:rPr lang="en-US" spc="50"/>
            </a:br>
            <a:endParaRPr lang="en-US" spc="50"/>
          </a:p>
        </p:txBody>
      </p:sp>
      <p:pic>
        <p:nvPicPr>
          <p:cNvPr id="5" name="Picture 4" descr="Engrenage avec engrenages avec rotation d’engrenages sans">
            <a:extLst>
              <a:ext uri="{FF2B5EF4-FFF2-40B4-BE49-F238E27FC236}">
                <a16:creationId xmlns:a16="http://schemas.microsoft.com/office/drawing/2014/main" id="{314BD6CD-68FA-4C60-BAF2-A0B46D300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74" r="15577" b="-1"/>
          <a:stretch/>
        </p:blipFill>
        <p:spPr>
          <a:xfrm>
            <a:off x="6059838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Gros plan d’un panneau solaire">
            <a:extLst>
              <a:ext uri="{FF2B5EF4-FFF2-40B4-BE49-F238E27FC236}">
                <a16:creationId xmlns:a16="http://schemas.microsoft.com/office/drawing/2014/main" id="{CE74049F-83A0-4C27-A839-0895C2BA3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" r="-2" b="144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B1E98B-B994-400D-9542-C55C3C0D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Technologies utilisées</a:t>
            </a:r>
          </a:p>
        </p:txBody>
      </p:sp>
      <p:pic>
        <p:nvPicPr>
          <p:cNvPr id="4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159034-8EB8-45CD-ADDC-774C7211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8" y="2598266"/>
            <a:ext cx="1648888" cy="1118478"/>
          </a:xfrm>
          <a:prstGeom prst="rect">
            <a:avLst/>
          </a:prstGeom>
        </p:spPr>
      </p:pic>
      <p:pic>
        <p:nvPicPr>
          <p:cNvPr id="21" name="Image 21">
            <a:extLst>
              <a:ext uri="{FF2B5EF4-FFF2-40B4-BE49-F238E27FC236}">
                <a16:creationId xmlns:a16="http://schemas.microsoft.com/office/drawing/2014/main" id="{82D692A0-0B14-45DC-8E49-B14C45322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260" y="2499771"/>
            <a:ext cx="1374198" cy="133696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900BD7B-115B-4A30-B92D-0DE4F7B8320D}"/>
              </a:ext>
            </a:extLst>
          </p:cNvPr>
          <p:cNvSpPr txBox="1"/>
          <p:nvPr/>
        </p:nvSpPr>
        <p:spPr>
          <a:xfrm>
            <a:off x="8405814" y="1137050"/>
            <a:ext cx="1628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086E5E-7AFD-459C-9138-345F33D84969}"/>
              </a:ext>
            </a:extLst>
          </p:cNvPr>
          <p:cNvSpPr txBox="1"/>
          <p:nvPr/>
        </p:nvSpPr>
        <p:spPr>
          <a:xfrm>
            <a:off x="1930549" y="1142339"/>
            <a:ext cx="20555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Backend</a:t>
            </a:r>
          </a:p>
        </p:txBody>
      </p:sp>
      <p:pic>
        <p:nvPicPr>
          <p:cNvPr id="3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A247D25-07B5-44FA-804B-43BB7831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0839" y="2650101"/>
            <a:ext cx="1011581" cy="1020985"/>
          </a:xfrm>
          <a:prstGeom prst="rect">
            <a:avLst/>
          </a:prstGeom>
        </p:spPr>
      </p:pic>
      <p:pic>
        <p:nvPicPr>
          <p:cNvPr id="5" name="Image 5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1972ACF5-9795-4462-9CCE-D09546F29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797" y="2654320"/>
            <a:ext cx="949005" cy="1012547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BF0A6FAC-D41C-426A-B504-7F2F2CB98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2654" y="2650188"/>
            <a:ext cx="953459" cy="1033128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74641209-96B3-4E44-AE67-B1EE6684E9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654" t="5208" r="21990" b="-2880"/>
          <a:stretch/>
        </p:blipFill>
        <p:spPr>
          <a:xfrm>
            <a:off x="2958109" y="2657098"/>
            <a:ext cx="1047712" cy="1060447"/>
          </a:xfrm>
          <a:prstGeom prst="rect">
            <a:avLst/>
          </a:prstGeom>
        </p:spPr>
      </p:pic>
      <p:pic>
        <p:nvPicPr>
          <p:cNvPr id="7" name="Image 8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4BB7DB81-2B49-47FE-B60B-86F8504375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7752" y="2654909"/>
            <a:ext cx="1396990" cy="1042523"/>
          </a:xfrm>
          <a:prstGeom prst="rect">
            <a:avLst/>
          </a:prstGeom>
        </p:spPr>
      </p:pic>
      <p:pic>
        <p:nvPicPr>
          <p:cNvPr id="10" name="Image 10" descr="Une image contenant transport, embarcation, navire de navigation, clipart&#10;&#10;Description générée automatiquement">
            <a:extLst>
              <a:ext uri="{FF2B5EF4-FFF2-40B4-BE49-F238E27FC236}">
                <a16:creationId xmlns:a16="http://schemas.microsoft.com/office/drawing/2014/main" id="{05ED391D-6EF5-49D7-AD03-9B56805CB5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3068" y="2658341"/>
            <a:ext cx="1065069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CC095A-1A41-415D-8F02-B3F7E917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36" y="-88279"/>
            <a:ext cx="6979385" cy="2231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Perspectives</a:t>
            </a:r>
          </a:p>
        </p:txBody>
      </p:sp>
      <p:pic>
        <p:nvPicPr>
          <p:cNvPr id="15" name="Picture 4" descr="Exclamation mark on a yellow background">
            <a:extLst>
              <a:ext uri="{FF2B5EF4-FFF2-40B4-BE49-F238E27FC236}">
                <a16:creationId xmlns:a16="http://schemas.microsoft.com/office/drawing/2014/main" id="{4DB952D4-E086-486F-92FB-0FD5FC54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0" r="11037" b="8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804640B6-31C9-4A42-9D03-22BA78FCC814}"/>
              </a:ext>
            </a:extLst>
          </p:cNvPr>
          <p:cNvSpPr txBox="1">
            <a:spLocks/>
          </p:cNvSpPr>
          <p:nvPr/>
        </p:nvSpPr>
        <p:spPr>
          <a:xfrm>
            <a:off x="4959645" y="2180556"/>
            <a:ext cx="5936677" cy="371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Axes ameliorations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B812A9-7F06-4954-A25B-63E34334D56A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18342A-72B2-4CA9-830D-24A3D02E02C1}"/>
              </a:ext>
            </a:extLst>
          </p:cNvPr>
          <p:cNvSpPr txBox="1"/>
          <p:nvPr/>
        </p:nvSpPr>
        <p:spPr>
          <a:xfrm>
            <a:off x="4875934" y="3161434"/>
            <a:ext cx="6267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- Emprunt d'argent (prêt)</a:t>
            </a:r>
            <a:r>
              <a:rPr lang="fr-FR"/>
              <a:t>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FB51A9-F27B-4A46-AAF4-62A8EE194A17}"/>
              </a:ext>
            </a:extLst>
          </p:cNvPr>
          <p:cNvSpPr txBox="1"/>
          <p:nvPr/>
        </p:nvSpPr>
        <p:spPr>
          <a:xfrm>
            <a:off x="4875933" y="3680979"/>
            <a:ext cx="6830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- Créations d'un système d'ajout de compte sur un même compte </a:t>
            </a:r>
            <a:r>
              <a:rPr lang="fr-FR"/>
              <a:t>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A097E2-9C6C-494C-BB0B-4F795B4D9D8F}"/>
              </a:ext>
            </a:extLst>
          </p:cNvPr>
          <p:cNvSpPr txBox="1"/>
          <p:nvPr/>
        </p:nvSpPr>
        <p:spPr>
          <a:xfrm>
            <a:off x="4875934" y="4209184"/>
            <a:ext cx="70381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- Amélioration de la sécurité (partie backend) chiffrer les données </a:t>
            </a:r>
          </a:p>
        </p:txBody>
      </p:sp>
    </p:spTree>
    <p:extLst>
      <p:ext uri="{BB962C8B-B14F-4D97-AF65-F5344CB8AC3E}">
        <p14:creationId xmlns:p14="http://schemas.microsoft.com/office/powerpoint/2010/main" val="138950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C3CF6F-11A5-4A03-8636-EA607515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Partie frontend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llons">
            <a:extLst>
              <a:ext uri="{FF2B5EF4-FFF2-40B4-BE49-F238E27FC236}">
                <a16:creationId xmlns:a16="http://schemas.microsoft.com/office/drawing/2014/main" id="{7C00BFAE-540E-4F33-971F-A087A0A2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064" y="312175"/>
            <a:ext cx="3272240" cy="242364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16D607E-9A40-4EF2-9586-D11B026892F0}"/>
              </a:ext>
            </a:extLst>
          </p:cNvPr>
          <p:cNvSpPr txBox="1"/>
          <p:nvPr/>
        </p:nvSpPr>
        <p:spPr>
          <a:xfrm>
            <a:off x="75236" y="5428526"/>
            <a:ext cx="6148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Inspiration tiré de Boursorama.</a:t>
            </a:r>
            <a:br>
              <a:rPr lang="fr-FR"/>
            </a:br>
            <a:r>
              <a:rPr lang="fr-FR"/>
              <a:t>Couleur basé sur le thème de l'argent, vert comme le billet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60EC09-AD50-484F-ACD4-F7DC4A5F9564}"/>
              </a:ext>
            </a:extLst>
          </p:cNvPr>
          <p:cNvSpPr/>
          <p:nvPr/>
        </p:nvSpPr>
        <p:spPr>
          <a:xfrm>
            <a:off x="6401129" y="4203542"/>
            <a:ext cx="5281716" cy="632569"/>
          </a:xfrm>
          <a:prstGeom prst="rect">
            <a:avLst/>
          </a:prstGeom>
          <a:noFill/>
          <a:ln w="57150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FE6A-60DE-467C-9EB7-F0D7FE44FED3}"/>
              </a:ext>
            </a:extLst>
          </p:cNvPr>
          <p:cNvSpPr/>
          <p:nvPr/>
        </p:nvSpPr>
        <p:spPr>
          <a:xfrm>
            <a:off x="6595094" y="4355797"/>
            <a:ext cx="774700" cy="360673"/>
          </a:xfrm>
          <a:prstGeom prst="rect">
            <a:avLst/>
          </a:prstGeom>
          <a:solidFill>
            <a:srgbClr val="00F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0FE6A-60DE-467C-9EB7-F0D7FE44FED3}"/>
              </a:ext>
            </a:extLst>
          </p:cNvPr>
          <p:cNvSpPr/>
          <p:nvPr/>
        </p:nvSpPr>
        <p:spPr>
          <a:xfrm>
            <a:off x="7465333" y="4360126"/>
            <a:ext cx="7747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14152-9073-4DE0-9F27-5023F0D32D95}"/>
              </a:ext>
            </a:extLst>
          </p:cNvPr>
          <p:cNvSpPr/>
          <p:nvPr/>
        </p:nvSpPr>
        <p:spPr>
          <a:xfrm>
            <a:off x="8339901" y="4360125"/>
            <a:ext cx="774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ZoneTexte 1">
            <a:extLst>
              <a:ext uri="{FF2B5EF4-FFF2-40B4-BE49-F238E27FC236}">
                <a16:creationId xmlns:a16="http://schemas.microsoft.com/office/drawing/2014/main" id="{EA3898CD-F30B-4799-90A0-F19C42AA563F}"/>
              </a:ext>
            </a:extLst>
          </p:cNvPr>
          <p:cNvSpPr txBox="1"/>
          <p:nvPr/>
        </p:nvSpPr>
        <p:spPr>
          <a:xfrm>
            <a:off x="9194321" y="4323359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 Couleurs du thème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ADAF57D-13DC-4754-95D3-96B2DD485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71" b="87696"/>
          <a:stretch/>
        </p:blipFill>
        <p:spPr>
          <a:xfrm>
            <a:off x="6403148" y="5050326"/>
            <a:ext cx="5203697" cy="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207D4B-E159-4437-B382-60CEC71D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Partie backend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e de données">
            <a:extLst>
              <a:ext uri="{FF2B5EF4-FFF2-40B4-BE49-F238E27FC236}">
                <a16:creationId xmlns:a16="http://schemas.microsoft.com/office/drawing/2014/main" id="{D179A4FF-4B60-4D32-8CED-5320ECAF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8654" y="2018016"/>
            <a:ext cx="2033991" cy="2033991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98DFB6B8-5256-44E7-837B-9400AB18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272" y="765680"/>
            <a:ext cx="5798181" cy="47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3802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302B1B"/>
      </a:dk2>
      <a:lt2>
        <a:srgbClr val="F0F1F3"/>
      </a:lt2>
      <a:accent1>
        <a:srgbClr val="B3A043"/>
      </a:accent1>
      <a:accent2>
        <a:srgbClr val="8FAC35"/>
      </a:accent2>
      <a:accent3>
        <a:srgbClr val="68B343"/>
      </a:accent3>
      <a:accent4>
        <a:srgbClr val="38B442"/>
      </a:accent4>
      <a:accent5>
        <a:srgbClr val="43B57C"/>
      </a:accent5>
      <a:accent6>
        <a:srgbClr val="37B1A6"/>
      </a:accent6>
      <a:hlink>
        <a:srgbClr val="5B6DC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JuxtaposeVTI</vt:lpstr>
      <vt:lpstr>Fortuna Banque (Banque en ligne)</vt:lpstr>
      <vt:lpstr>Sommaire</vt:lpstr>
      <vt:lpstr>Equipe De Développeurs </vt:lpstr>
      <vt:lpstr>Contexte (objectifs)</vt:lpstr>
      <vt:lpstr>Fonctionnalités de l'application Web</vt:lpstr>
      <vt:lpstr>Technologies utilisées</vt:lpstr>
      <vt:lpstr>Perspectives</vt:lpstr>
      <vt:lpstr>Partie frontend</vt:lpstr>
      <vt:lpstr>Partie backend</vt:lpstr>
      <vt:lpstr>Présentation du site 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2022-01-05T08:13:00Z</dcterms:created>
  <dcterms:modified xsi:type="dcterms:W3CDTF">2022-03-09T12:33:26Z</dcterms:modified>
</cp:coreProperties>
</file>