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win.org/2015/09/c-program-to-delete-middle-node-of-singly-linked-list.html" TargetMode="External"/><Relationship Id="rId2" Type="http://schemas.openxmlformats.org/officeDocument/2006/relationships/hyperlink" Target="https://www.geeksforgeeks.org/dynamic-memory-allocation-in-c-using-malloc-calloc-free-and-realloc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A link list is a collection of elements called nodes each node hap two parts, 1 </a:t>
            </a:r>
            <a:r>
              <a:rPr lang="en-US" dirty="0" err="1"/>
              <a:t>st</a:t>
            </a:r>
            <a:r>
              <a:rPr lang="en-US" dirty="0"/>
              <a:t> part contains the information field &amp; the 2nd part contains the address of the next node. The address part of the last node of linked list will have null value.</a:t>
            </a:r>
          </a:p>
        </p:txBody>
      </p:sp>
    </p:spTree>
    <p:extLst>
      <p:ext uri="{BB962C8B-B14F-4D97-AF65-F5344CB8AC3E}">
        <p14:creationId xmlns:p14="http://schemas.microsoft.com/office/powerpoint/2010/main" val="308190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84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become 1st node of linked list. As there is use of linked list we don’t check overflow condition. </a:t>
            </a:r>
          </a:p>
        </p:txBody>
      </p:sp>
    </p:spTree>
    <p:extLst>
      <p:ext uri="{BB962C8B-B14F-4D97-AF65-F5344CB8AC3E}">
        <p14:creationId xmlns:p14="http://schemas.microsoft.com/office/powerpoint/2010/main" val="406244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0"/>
            <a:ext cx="738996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26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implementation using linked list:- 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582069"/>
            <a:ext cx="46005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81600"/>
            <a:ext cx="20955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08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76200"/>
            <a:ext cx="768927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91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7924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3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7467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2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6"/>
            <a:ext cx="8382000" cy="522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05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716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80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9"/>
            <a:ext cx="8915400" cy="538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9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571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8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28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52400"/>
            <a:ext cx="881841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9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9"/>
            <a:ext cx="8839200" cy="62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7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848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289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709"/>
            <a:ext cx="8153400" cy="362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47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Advantages, Disadvantages, and uses of Doubly Linked List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Reversing </a:t>
            </a:r>
            <a:r>
              <a:rPr lang="en-US" dirty="0"/>
              <a:t>the doubly linked list is very easy.</a:t>
            </a:r>
          </a:p>
          <a:p>
            <a:pPr fontAlgn="base"/>
            <a:r>
              <a:rPr lang="en-US" dirty="0"/>
              <a:t>It can </a:t>
            </a:r>
            <a:r>
              <a:rPr lang="en-US" u="sng" dirty="0">
                <a:hlinkClick r:id="rId2"/>
              </a:rPr>
              <a:t>allocate or reallocate memory</a:t>
            </a:r>
            <a:r>
              <a:rPr lang="en-US" dirty="0"/>
              <a:t> easily during its execution.</a:t>
            </a:r>
          </a:p>
          <a:p>
            <a:pPr fontAlgn="base"/>
            <a:r>
              <a:rPr lang="en-US" dirty="0"/>
              <a:t>As with a singly linked list, it is the easiest data structure to implement.</a:t>
            </a:r>
          </a:p>
          <a:p>
            <a:pPr fontAlgn="base"/>
            <a:r>
              <a:rPr lang="en-US" dirty="0"/>
              <a:t>The traversal of this doubly linked list is bidirectional which is not possible in a singly linked list.</a:t>
            </a:r>
          </a:p>
          <a:p>
            <a:pPr fontAlgn="base"/>
            <a:r>
              <a:rPr lang="en-US" dirty="0"/>
              <a:t>Deletion of nodes is easy as compared to a </a:t>
            </a:r>
            <a:r>
              <a:rPr lang="en-US" u="sng" dirty="0">
                <a:hlinkClick r:id="rId3"/>
              </a:rPr>
              <a:t>Singly Linked List</a:t>
            </a:r>
            <a:r>
              <a:rPr lang="en-US" dirty="0"/>
              <a:t>. A singly linked list deletion requires a pointer to the node and previous node to be deleted but in the doubly linked list, it only required the pointer which is to be deleted.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8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Disadvantages Of DLL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uses extra memory when compared to the array and singly linked list.</a:t>
            </a:r>
          </a:p>
          <a:p>
            <a:pPr fontAlgn="base"/>
            <a:r>
              <a:rPr lang="en-US" dirty="0"/>
              <a:t>Since elements in memory are stored randomly, therefore the elements are accessed sequentially no direct access is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3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liked list one member is a pointer that points to a structure itself.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Syntax:- 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node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data; 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node * link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};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member of the structure </a:t>
            </a:r>
            <a:r>
              <a:rPr lang="en-US" dirty="0" err="1"/>
              <a:t>struct</a:t>
            </a:r>
            <a:r>
              <a:rPr lang="en-US" dirty="0"/>
              <a:t> node * link points to the structures itself.</a:t>
            </a:r>
          </a:p>
        </p:txBody>
      </p:sp>
    </p:spTree>
    <p:extLst>
      <p:ext uri="{BB962C8B-B14F-4D97-AF65-F5344CB8AC3E}">
        <p14:creationId xmlns:p14="http://schemas.microsoft.com/office/powerpoint/2010/main" val="404882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Implementation:-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1989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03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to a linked list: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" y="1371600"/>
            <a:ext cx="866267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52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543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97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305800" cy="545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21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0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34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193</Words>
  <Application>Microsoft Office PowerPoint</Application>
  <PresentationFormat>On-screen Show (4:3)</PresentationFormat>
  <Paragraphs>23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Linked list</vt:lpstr>
      <vt:lpstr>PowerPoint Presentation</vt:lpstr>
      <vt:lpstr>In liked list one member is a pointer that points to a structure itself.</vt:lpstr>
      <vt:lpstr>Implementation:- </vt:lpstr>
      <vt:lpstr>Searching in to a linked list: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implementation using linked list:-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Advantages, Disadvantages, and uses of Doubly Linked List </vt:lpstr>
      <vt:lpstr>Disadvantages Of DLL: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suzan</dc:creator>
  <cp:lastModifiedBy>suzan</cp:lastModifiedBy>
  <cp:revision>3</cp:revision>
  <dcterms:created xsi:type="dcterms:W3CDTF">2006-08-16T00:00:00Z</dcterms:created>
  <dcterms:modified xsi:type="dcterms:W3CDTF">2022-08-11T01:30:49Z</dcterms:modified>
</cp:coreProperties>
</file>