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82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2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9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5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8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3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9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8E5B-9DE7-4E4C-81C8-037CB036AA2C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EA6FA-11B9-4955-81DE-1FF0837E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47800"/>
          </a:xfrm>
        </p:spPr>
        <p:txBody>
          <a:bodyPr/>
          <a:lstStyle/>
          <a:p>
            <a:r>
              <a:rPr lang="en-US" dirty="0" smtClean="0"/>
              <a:t>Stack:-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362200"/>
            <a:ext cx="64008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Stack is an ordered collection of items in to which new items may be inserted and from which items may be delete at one end, called tope of the stack.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Two operations are possible on stack:- </a:t>
            </a:r>
          </a:p>
          <a:p>
            <a:pPr marL="514350" indent="-514350">
              <a:buAutoNum type="arabicParenBoth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push:- Add item in to stack. 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Pop :- delete the item from stack.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62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Implementation</a:t>
            </a:r>
            <a:r>
              <a:rPr lang="en-US" dirty="0" smtClean="0"/>
              <a:t>:-.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(i) Array </a:t>
            </a:r>
            <a:r>
              <a:rPr lang="en-US" dirty="0" smtClean="0"/>
              <a:t>implementation</a:t>
            </a:r>
          </a:p>
          <a:p>
            <a:r>
              <a:rPr lang="en-US" dirty="0" smtClean="0"/>
              <a:t> </a:t>
            </a:r>
            <a:r>
              <a:rPr lang="en-US" dirty="0"/>
              <a:t>(ii) Linked list</a:t>
            </a:r>
          </a:p>
        </p:txBody>
      </p:sp>
    </p:spTree>
    <p:extLst>
      <p:ext uri="{BB962C8B-B14F-4D97-AF65-F5344CB8AC3E}">
        <p14:creationId xmlns:p14="http://schemas.microsoft.com/office/powerpoint/2010/main" val="255427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 </a:t>
            </a:r>
            <a:r>
              <a:rPr lang="en-US" dirty="0"/>
              <a:t>Array we can push elements one by one from 0th position 1st position …….. n-1th position. </a:t>
            </a:r>
            <a:endParaRPr lang="en-US" dirty="0" smtClean="0"/>
          </a:p>
          <a:p>
            <a:r>
              <a:rPr lang="en-US" dirty="0" smtClean="0"/>
              <a:t>Any </a:t>
            </a:r>
            <a:r>
              <a:rPr lang="en-US" dirty="0"/>
              <a:t>element can be added or deleted at any place and we can push or pop the element from the top of the stack only. 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1.When </a:t>
            </a:r>
            <a:r>
              <a:rPr lang="en-US" dirty="0"/>
              <a:t>there is no place for adding the element in the array, then this is called stack overflow. So first we check the value of top with size of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2. When there is no element in stack, then value of top will be -1. so we check the value of top before deleting the element of stack. </a:t>
            </a:r>
          </a:p>
        </p:txBody>
      </p:sp>
    </p:spTree>
    <p:extLst>
      <p:ext uri="{BB962C8B-B14F-4D97-AF65-F5344CB8AC3E}">
        <p14:creationId xmlns:p14="http://schemas.microsoft.com/office/powerpoint/2010/main" val="214443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Precedence:-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448175" cy="254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5814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9" y="685800"/>
            <a:ext cx="6486361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861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04800"/>
            <a:ext cx="7981950" cy="5606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893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543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849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 fix expression:-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 stack contents the operands. In stead of operators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Whenever any operator occurs in scanning we evaluate with last two elements of stack.</a:t>
            </a:r>
          </a:p>
        </p:txBody>
      </p:sp>
    </p:spTree>
    <p:extLst>
      <p:ext uri="{BB962C8B-B14F-4D97-AF65-F5344CB8AC3E}">
        <p14:creationId xmlns:p14="http://schemas.microsoft.com/office/powerpoint/2010/main" val="362497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(i) Add the unique symbol # at the end of array post fix.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ii) Scan the symbol of array post fix one by one from left to right.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iii) If symbol is operand, two push in to stack.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iv) If symbol is operator, then pop last two element of stack and evaluate it as [top- 1] operator [top] &amp; push it to stack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(v) Do the same process until ‘#’ comes in scanning. (vi) Pop the element of stack which will be value of evaluation of post fix arithmetic expression.</a:t>
            </a:r>
          </a:p>
        </p:txBody>
      </p:sp>
    </p:spTree>
    <p:extLst>
      <p:ext uri="{BB962C8B-B14F-4D97-AF65-F5344CB8AC3E}">
        <p14:creationId xmlns:p14="http://schemas.microsoft.com/office/powerpoint/2010/main" val="3987345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92" y="427037"/>
            <a:ext cx="6204367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655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to convert Infix To Postfix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Let, X is an arithmetic expression written in infix notation. This algorithm finds the equivalent postfix expression Y.</a:t>
            </a:r>
          </a:p>
          <a:p>
            <a:r>
              <a:rPr lang="en-US" dirty="0"/>
              <a:t>Push “(“onto Stack, and add “)” to the end of X.</a:t>
            </a:r>
          </a:p>
          <a:p>
            <a:r>
              <a:rPr lang="en-US" dirty="0"/>
              <a:t>Scan X from left to right and repeat Step 3 to 6 for each element of X until the Stack is empty.</a:t>
            </a:r>
          </a:p>
          <a:p>
            <a:r>
              <a:rPr lang="en-US" dirty="0"/>
              <a:t>If an operand is encountered, add it to Y.</a:t>
            </a:r>
          </a:p>
          <a:p>
            <a:r>
              <a:rPr lang="en-US" dirty="0"/>
              <a:t>If a left parenthesis is encountered, push it onto Stack.</a:t>
            </a:r>
          </a:p>
          <a:p>
            <a:r>
              <a:rPr lang="en-US" dirty="0"/>
              <a:t>If an operator is encountered ,then:</a:t>
            </a:r>
          </a:p>
          <a:p>
            <a:pPr lvl="1"/>
            <a:r>
              <a:rPr lang="en-US" dirty="0"/>
              <a:t>Repeatedly pop from Stack and add to Y each operator (on the top of Stack) which has the same precedence as or higher precedence than operator.</a:t>
            </a:r>
          </a:p>
          <a:p>
            <a:pPr lvl="1"/>
            <a:r>
              <a:rPr lang="en-US" dirty="0"/>
              <a:t>Add operator to Stack.</a:t>
            </a:r>
            <a:br>
              <a:rPr lang="en-US" dirty="0"/>
            </a:br>
            <a:r>
              <a:rPr lang="en-US" dirty="0"/>
              <a:t>[End of If]</a:t>
            </a:r>
          </a:p>
          <a:p>
            <a:r>
              <a:rPr lang="en-US" dirty="0"/>
              <a:t>If a right parenthesis is encountered ,then:</a:t>
            </a:r>
          </a:p>
          <a:p>
            <a:pPr lvl="1"/>
            <a:r>
              <a:rPr lang="en-US" dirty="0"/>
              <a:t>Repeatedly pop from Stack and add to Y each operator (on the top of Stack) until a left parenthesis is encountered.</a:t>
            </a:r>
          </a:p>
          <a:p>
            <a:pPr lvl="1"/>
            <a:r>
              <a:rPr lang="en-US" dirty="0"/>
              <a:t>Remove the left Parenthesis.</a:t>
            </a:r>
            <a:br>
              <a:rPr lang="en-US" dirty="0"/>
            </a:br>
            <a:r>
              <a:rPr lang="en-US" dirty="0"/>
              <a:t>[End of If]</a:t>
            </a:r>
            <a:br>
              <a:rPr lang="en-US" dirty="0"/>
            </a:br>
            <a:r>
              <a:rPr lang="en-US" dirty="0"/>
              <a:t>[End of If]</a:t>
            </a:r>
          </a:p>
          <a:p>
            <a:r>
              <a:rPr lang="en-US" dirty="0"/>
              <a:t>END.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85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 in stack:- </a:t>
            </a:r>
            <a:b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push:- Add item in to stack.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(2) Pop :- delete the item from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83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60437"/>
            <a:ext cx="75171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98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suzan\Desktop\67620952_2463860567180536_3715406788489641984_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87" y="1600200"/>
            <a:ext cx="605142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826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25" y="1600200"/>
            <a:ext cx="75091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939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993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400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2" y="0"/>
            <a:ext cx="913284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59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12" y="2691606"/>
            <a:ext cx="612457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31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959" y="1600200"/>
            <a:ext cx="532208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36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57523" cy="3472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59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AS an ADT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7396"/>
            <a:ext cx="8229600" cy="3351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89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Stack:-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Push Operation:-</a:t>
            </a:r>
          </a:p>
          <a:p>
            <a:pPr marL="0" indent="0">
              <a:buNone/>
            </a:pPr>
            <a:r>
              <a:rPr lang="en-US" dirty="0" smtClean="0"/>
              <a:t> If (top == (max-1)]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Printf</a:t>
            </a:r>
            <a:r>
              <a:rPr lang="en-US" dirty="0" smtClean="0"/>
              <a:t>(“stack over flow”); 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Top == top + 1;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Stack_arr</a:t>
            </a:r>
            <a:r>
              <a:rPr lang="en-US" dirty="0" smtClean="0"/>
              <a:t>[top] = pushed –item; </a:t>
            </a:r>
          </a:p>
          <a:p>
            <a:pPr marL="0" indent="0">
              <a:buNone/>
            </a:pPr>
            <a:r>
              <a:rPr lang="en-US" dirty="0" smtClean="0"/>
              <a:t>   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7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(top ==-1)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(“stack underflow”);</a:t>
            </a:r>
          </a:p>
          <a:p>
            <a:pPr marL="0" indent="0">
              <a:buNone/>
            </a:pPr>
            <a:r>
              <a:rPr lang="en-US" dirty="0" smtClean="0"/>
              <a:t> Else  </a:t>
            </a:r>
          </a:p>
          <a:p>
            <a:pPr marL="0" indent="0">
              <a:buNone/>
            </a:pPr>
            <a:r>
              <a:rPr lang="en-US" dirty="0" smtClean="0"/>
              <a:t> { </a:t>
            </a:r>
          </a:p>
          <a:p>
            <a:pPr marL="0" indent="0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</a:t>
            </a:r>
            <a:r>
              <a:rPr lang="en-US" dirty="0" err="1" smtClean="0"/>
              <a:t>Poped</a:t>
            </a:r>
            <a:r>
              <a:rPr lang="en-US" dirty="0" smtClean="0"/>
              <a:t> element is %d”,</a:t>
            </a:r>
            <a:r>
              <a:rPr lang="en-US" dirty="0" err="1" smtClean="0"/>
              <a:t>stack_arr</a:t>
            </a:r>
            <a:r>
              <a:rPr lang="en-US" dirty="0" smtClean="0"/>
              <a:t>[top]); </a:t>
            </a:r>
          </a:p>
          <a:p>
            <a:pPr marL="0" indent="0">
              <a:buNone/>
            </a:pPr>
            <a:r>
              <a:rPr lang="en-US" dirty="0" smtClean="0"/>
              <a:t>Top= top – 1;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15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PUSH:- Let stack [Max size] is an array for implementing the stack</a:t>
            </a:r>
          </a:p>
          <a:p>
            <a:r>
              <a:rPr lang="en-US" dirty="0" smtClean="0"/>
              <a:t> 1. [check for stack overflow?]</a:t>
            </a:r>
          </a:p>
          <a:p>
            <a:r>
              <a:rPr lang="en-US" dirty="0" smtClean="0"/>
              <a:t> If top = maxsize-1, then print overflow &amp; exit 2. set top = top + 1 (increase top by 1)</a:t>
            </a:r>
          </a:p>
          <a:p>
            <a:r>
              <a:rPr lang="en-US" dirty="0" smtClean="0"/>
              <a:t> 3. set stack [top] = item (inserts item in new top position ) </a:t>
            </a:r>
          </a:p>
          <a:p>
            <a:r>
              <a:rPr lang="en-US" dirty="0" smtClean="0"/>
              <a:t>4. exit.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1. check for the stack underflow </a:t>
            </a:r>
          </a:p>
          <a:p>
            <a:pPr marL="0" indent="0">
              <a:buNone/>
            </a:pPr>
            <a:r>
              <a:rPr lang="en-US" dirty="0" smtClean="0"/>
              <a:t>If Top &lt;0 then</a:t>
            </a:r>
          </a:p>
          <a:p>
            <a:pPr marL="0" indent="0">
              <a:buNone/>
            </a:pPr>
            <a:r>
              <a:rPr lang="en-US" dirty="0" smtClean="0"/>
              <a:t>Print stack underflow and exit</a:t>
            </a:r>
          </a:p>
          <a:p>
            <a:pPr marL="0" indent="0">
              <a:buNone/>
            </a:pPr>
            <a:r>
              <a:rPr lang="en-US" dirty="0" smtClean="0"/>
              <a:t> Else</a:t>
            </a:r>
          </a:p>
          <a:p>
            <a:pPr marL="0" indent="0">
              <a:buNone/>
            </a:pPr>
            <a:r>
              <a:rPr lang="en-US" dirty="0" smtClean="0"/>
              <a:t> [Remove the top element]</a:t>
            </a:r>
          </a:p>
          <a:p>
            <a:pPr marL="0" indent="0">
              <a:buNone/>
            </a:pPr>
            <a:r>
              <a:rPr lang="en-US" dirty="0" smtClean="0"/>
              <a:t> Set item = stack [ top] </a:t>
            </a:r>
          </a:p>
          <a:p>
            <a:pPr marL="0" indent="0">
              <a:buNone/>
            </a:pPr>
            <a:r>
              <a:rPr lang="en-US" dirty="0" smtClean="0"/>
              <a:t>2. Decrement the stack top. </a:t>
            </a:r>
          </a:p>
          <a:p>
            <a:pPr marL="0" indent="0">
              <a:buNone/>
            </a:pPr>
            <a:r>
              <a:rPr lang="en-US" dirty="0" smtClean="0"/>
              <a:t>3. Return the deleted item from the stack.</a:t>
            </a:r>
          </a:p>
          <a:p>
            <a:pPr marL="0" indent="0">
              <a:buNone/>
            </a:pPr>
            <a:r>
              <a:rPr lang="en-US" dirty="0" smtClean="0"/>
              <a:t> 4. Exit.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29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Stack:-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 Conversion of an expression from infix to post fix.</a:t>
            </a:r>
          </a:p>
          <a:p>
            <a:r>
              <a:rPr lang="en-US" dirty="0" smtClean="0"/>
              <a:t> 2 Evaluation of an arithmetic expression from post fix expression.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08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610</Words>
  <Application>Microsoft Office PowerPoint</Application>
  <PresentationFormat>On-screen Show (4:3)</PresentationFormat>
  <Paragraphs>76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Stack:-</vt:lpstr>
      <vt:lpstr>operations in stack:-  </vt:lpstr>
      <vt:lpstr>PowerPoint Presentation</vt:lpstr>
      <vt:lpstr>Stack AS an ADT</vt:lpstr>
      <vt:lpstr>Operation of Stack:-</vt:lpstr>
      <vt:lpstr>Pop Operation:-</vt:lpstr>
      <vt:lpstr>PowerPoint Presentation</vt:lpstr>
      <vt:lpstr>POP:-</vt:lpstr>
      <vt:lpstr>Application of Stack:-</vt:lpstr>
      <vt:lpstr>Stack Implementation:-. </vt:lpstr>
      <vt:lpstr>Array Implementation:-</vt:lpstr>
      <vt:lpstr>Precedence:-</vt:lpstr>
      <vt:lpstr>PowerPoint Presentation</vt:lpstr>
      <vt:lpstr>PowerPoint Presentation</vt:lpstr>
      <vt:lpstr>PowerPoint Presentation</vt:lpstr>
      <vt:lpstr>Evaluation of post fix expression:-</vt:lpstr>
      <vt:lpstr>Algorithm:-</vt:lpstr>
      <vt:lpstr>PowerPoint Presentation</vt:lpstr>
      <vt:lpstr>Algorithm to convert Infix To Postfix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Stack:-</dc:title>
  <dc:creator>suzan</dc:creator>
  <cp:lastModifiedBy>suzan</cp:lastModifiedBy>
  <cp:revision>12</cp:revision>
  <dcterms:created xsi:type="dcterms:W3CDTF">2022-08-01T01:44:19Z</dcterms:created>
  <dcterms:modified xsi:type="dcterms:W3CDTF">2022-08-03T15:20:31Z</dcterms:modified>
</cp:coreProperties>
</file>