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219335-C1EC-470C-8EA6-80CEB7B12746}"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117378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19335-C1EC-470C-8EA6-80CEB7B12746}"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1724449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19335-C1EC-470C-8EA6-80CEB7B12746}"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276226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219335-C1EC-470C-8EA6-80CEB7B12746}"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4264935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219335-C1EC-470C-8EA6-80CEB7B12746}" type="datetimeFigureOut">
              <a:rPr lang="en-US" smtClean="0"/>
              <a:t>8/1/2022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2009984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219335-C1EC-470C-8EA6-80CEB7B12746}"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165722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219335-C1EC-470C-8EA6-80CEB7B12746}" type="datetimeFigureOut">
              <a:rPr lang="en-US" smtClean="0"/>
              <a:t>8/1/2022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264063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219335-C1EC-470C-8EA6-80CEB7B12746}" type="datetimeFigureOut">
              <a:rPr lang="en-US" smtClean="0"/>
              <a:t>8/1/2022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146122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219335-C1EC-470C-8EA6-80CEB7B12746}" type="datetimeFigureOut">
              <a:rPr lang="en-US" smtClean="0"/>
              <a:t>8/1/2022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249143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19335-C1EC-470C-8EA6-80CEB7B12746}"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4083706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219335-C1EC-470C-8EA6-80CEB7B12746}" type="datetimeFigureOut">
              <a:rPr lang="en-US" smtClean="0"/>
              <a:t>8/1/2022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28D76-2107-4DDB-AF91-F9CD9159B544}" type="slidenum">
              <a:rPr lang="en-US" smtClean="0"/>
              <a:t>‹#›</a:t>
            </a:fld>
            <a:endParaRPr lang="en-US"/>
          </a:p>
        </p:txBody>
      </p:sp>
    </p:spTree>
    <p:extLst>
      <p:ext uri="{BB962C8B-B14F-4D97-AF65-F5344CB8AC3E}">
        <p14:creationId xmlns:p14="http://schemas.microsoft.com/office/powerpoint/2010/main" val="153436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19335-C1EC-470C-8EA6-80CEB7B12746}" type="datetimeFigureOut">
              <a:rPr lang="en-US" smtClean="0"/>
              <a:t>8/1/2022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28D76-2107-4DDB-AF91-F9CD9159B544}" type="slidenum">
              <a:rPr lang="en-US" smtClean="0"/>
              <a:t>‹#›</a:t>
            </a:fld>
            <a:endParaRPr lang="en-US"/>
          </a:p>
        </p:txBody>
      </p:sp>
    </p:spTree>
    <p:extLst>
      <p:ext uri="{BB962C8B-B14F-4D97-AF65-F5344CB8AC3E}">
        <p14:creationId xmlns:p14="http://schemas.microsoft.com/office/powerpoint/2010/main" val="115838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85800"/>
            <a:ext cx="7772400" cy="1470025"/>
          </a:xfrm>
        </p:spPr>
        <p:txBody>
          <a:bodyPr/>
          <a:lstStyle/>
          <a:p>
            <a:r>
              <a:rPr lang="en-US" dirty="0" smtClean="0"/>
              <a:t>Data Structure:-</a:t>
            </a:r>
            <a:endParaRPr lang="en-US" dirty="0"/>
          </a:p>
        </p:txBody>
      </p:sp>
      <p:sp>
        <p:nvSpPr>
          <p:cNvPr id="3" name="Subtitle 2"/>
          <p:cNvSpPr>
            <a:spLocks noGrp="1"/>
          </p:cNvSpPr>
          <p:nvPr>
            <p:ph type="subTitle" idx="1"/>
          </p:nvPr>
        </p:nvSpPr>
        <p:spPr>
          <a:xfrm>
            <a:off x="762000" y="2438400"/>
            <a:ext cx="6400800" cy="3200400"/>
          </a:xfrm>
        </p:spPr>
        <p:txBody>
          <a:bodyPr>
            <a:normAutofit fontScale="92500" lnSpcReduction="20000"/>
          </a:bodyPr>
          <a:lstStyle/>
          <a:p>
            <a:pPr algn="l"/>
            <a:r>
              <a:rPr lang="en-US" dirty="0" smtClean="0">
                <a:solidFill>
                  <a:schemeClr val="tx1">
                    <a:lumMod val="95000"/>
                    <a:lumOff val="5000"/>
                  </a:schemeClr>
                </a:solidFill>
              </a:rPr>
              <a:t>It is a way to organize the data in some way so we can do the operations on these data in effective way. Data structure may be organized in many different ways. The logical or mathematical model of a particular organization of data is called data structure.</a:t>
            </a:r>
            <a:endParaRPr lang="en-US" dirty="0">
              <a:solidFill>
                <a:schemeClr val="tx1">
                  <a:lumMod val="95000"/>
                  <a:lumOff val="5000"/>
                </a:schemeClr>
              </a:solidFill>
            </a:endParaRPr>
          </a:p>
        </p:txBody>
      </p:sp>
    </p:spTree>
    <p:extLst>
      <p:ext uri="{BB962C8B-B14F-4D97-AF65-F5344CB8AC3E}">
        <p14:creationId xmlns:p14="http://schemas.microsoft.com/office/powerpoint/2010/main" val="307197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can be classified as:-</a:t>
            </a:r>
            <a:endParaRPr lang="en-US" dirty="0"/>
          </a:p>
        </p:txBody>
      </p:sp>
      <p:sp>
        <p:nvSpPr>
          <p:cNvPr id="3" name="Content Placeholder 2"/>
          <p:cNvSpPr>
            <a:spLocks noGrp="1"/>
          </p:cNvSpPr>
          <p:nvPr>
            <p:ph idx="1"/>
          </p:nvPr>
        </p:nvSpPr>
        <p:spPr/>
        <p:txBody>
          <a:bodyPr/>
          <a:lstStyle/>
          <a:p>
            <a:r>
              <a:rPr lang="en-US" dirty="0" smtClean="0"/>
              <a:t>1. Linear data structure:- Processing of data items by linear fashion is linear data structure e.g. array, stack, queue, linked list.</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49782"/>
            <a:ext cx="643890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9995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2. Non Linear data structure:-</a:t>
            </a:r>
            <a:endParaRPr lang="en-US" dirty="0"/>
          </a:p>
        </p:txBody>
      </p:sp>
      <p:sp>
        <p:nvSpPr>
          <p:cNvPr id="3" name="Content Placeholder 2"/>
          <p:cNvSpPr>
            <a:spLocks noGrp="1"/>
          </p:cNvSpPr>
          <p:nvPr>
            <p:ph idx="1"/>
          </p:nvPr>
        </p:nvSpPr>
        <p:spPr/>
        <p:txBody>
          <a:bodyPr/>
          <a:lstStyle/>
          <a:p>
            <a:r>
              <a:rPr lang="en-US" dirty="0" smtClean="0"/>
              <a:t>A data structure in which insertion and deletion is not possible in a linear fashion is called non –linear data structure. E.g. tree, graph</a:t>
            </a:r>
            <a:endParaRPr lang="en-US" dirty="0"/>
          </a:p>
        </p:txBody>
      </p:sp>
    </p:spTree>
    <p:extLst>
      <p:ext uri="{BB962C8B-B14F-4D97-AF65-F5344CB8AC3E}">
        <p14:creationId xmlns:p14="http://schemas.microsoft.com/office/powerpoint/2010/main" val="83787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Data type (ADT):-</a:t>
            </a:r>
            <a:endParaRPr lang="en-US" dirty="0"/>
          </a:p>
        </p:txBody>
      </p:sp>
      <p:sp>
        <p:nvSpPr>
          <p:cNvPr id="3" name="Content Placeholder 2"/>
          <p:cNvSpPr>
            <a:spLocks noGrp="1"/>
          </p:cNvSpPr>
          <p:nvPr>
            <p:ph idx="1"/>
          </p:nvPr>
        </p:nvSpPr>
        <p:spPr/>
        <p:txBody>
          <a:bodyPr/>
          <a:lstStyle/>
          <a:p>
            <a:r>
              <a:rPr lang="en-US" dirty="0" smtClean="0"/>
              <a:t>ADT is used to specify the logical properties of the data type. It is a set of operation which is called with the component of the element of that abstract data type.</a:t>
            </a:r>
            <a:endParaRPr lang="en-US" dirty="0"/>
          </a:p>
        </p:txBody>
      </p:sp>
    </p:spTree>
    <p:extLst>
      <p:ext uri="{BB962C8B-B14F-4D97-AF65-F5344CB8AC3E}">
        <p14:creationId xmlns:p14="http://schemas.microsoft.com/office/powerpoint/2010/main" val="3184246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a:t>
            </a:r>
            <a:endParaRPr lang="en-US" dirty="0"/>
          </a:p>
        </p:txBody>
      </p:sp>
      <p:sp>
        <p:nvSpPr>
          <p:cNvPr id="3" name="Content Placeholder 2"/>
          <p:cNvSpPr>
            <a:spLocks noGrp="1"/>
          </p:cNvSpPr>
          <p:nvPr>
            <p:ph idx="1"/>
          </p:nvPr>
        </p:nvSpPr>
        <p:spPr/>
        <p:txBody>
          <a:bodyPr/>
          <a:lstStyle/>
          <a:p>
            <a:r>
              <a:rPr lang="en-US" dirty="0" smtClean="0"/>
              <a:t>Insertion</a:t>
            </a:r>
          </a:p>
          <a:p>
            <a:r>
              <a:rPr lang="en-US" dirty="0" smtClean="0"/>
              <a:t>Deletion</a:t>
            </a:r>
          </a:p>
          <a:p>
            <a:r>
              <a:rPr lang="en-US" dirty="0" smtClean="0"/>
              <a:t>  Search </a:t>
            </a:r>
          </a:p>
          <a:p>
            <a:r>
              <a:rPr lang="en-US" dirty="0" smtClean="0"/>
              <a:t> Display</a:t>
            </a:r>
            <a:endParaRPr lang="en-US" dirty="0"/>
          </a:p>
        </p:txBody>
      </p:sp>
    </p:spTree>
    <p:extLst>
      <p:ext uri="{BB962C8B-B14F-4D97-AF65-F5344CB8AC3E}">
        <p14:creationId xmlns:p14="http://schemas.microsoft.com/office/powerpoint/2010/main" val="886635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 of data structure:-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Data structure involves two complementary goals:- </a:t>
            </a:r>
          </a:p>
          <a:p>
            <a:r>
              <a:rPr lang="en-US" dirty="0" smtClean="0"/>
              <a:t>identify and develop useful mathematical entities and operations and determine what class of problems can be solved by using these entities and operations. </a:t>
            </a:r>
          </a:p>
          <a:p>
            <a:r>
              <a:rPr lang="en-US" dirty="0" smtClean="0"/>
              <a:t> Determine representation for those abstract entities and implement the abstract operations on these concrete representations.</a:t>
            </a:r>
            <a:endParaRPr lang="en-US" dirty="0"/>
          </a:p>
        </p:txBody>
      </p:sp>
    </p:spTree>
    <p:extLst>
      <p:ext uri="{BB962C8B-B14F-4D97-AF65-F5344CB8AC3E}">
        <p14:creationId xmlns:p14="http://schemas.microsoft.com/office/powerpoint/2010/main" val="474342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Data structure:-</a:t>
            </a:r>
            <a:endParaRPr lang="en-US" dirty="0"/>
          </a:p>
        </p:txBody>
      </p:sp>
      <p:sp>
        <p:nvSpPr>
          <p:cNvPr id="3" name="Content Placeholder 2"/>
          <p:cNvSpPr>
            <a:spLocks noGrp="1"/>
          </p:cNvSpPr>
          <p:nvPr>
            <p:ph idx="1"/>
          </p:nvPr>
        </p:nvSpPr>
        <p:spPr/>
        <p:txBody>
          <a:bodyPr/>
          <a:lstStyle/>
          <a:p>
            <a:r>
              <a:rPr lang="en-US" dirty="0" smtClean="0"/>
              <a:t>Generalization:- Entity generalizes the primitive data type (integer, real, float) </a:t>
            </a:r>
          </a:p>
          <a:p>
            <a:r>
              <a:rPr lang="en-US" dirty="0" smtClean="0"/>
              <a:t>Encapsulation:- All the operation of that type can be localized to one section of program.</a:t>
            </a:r>
            <a:endParaRPr lang="en-US" dirty="0"/>
          </a:p>
        </p:txBody>
      </p:sp>
    </p:spTree>
    <p:extLst>
      <p:ext uri="{BB962C8B-B14F-4D97-AF65-F5344CB8AC3E}">
        <p14:creationId xmlns:p14="http://schemas.microsoft.com/office/powerpoint/2010/main" val="119346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Asymptotic </a:t>
            </a:r>
            <a:r>
              <a:rPr lang="en-US" dirty="0" err="1" smtClean="0"/>
              <a:t>NOtation</a:t>
            </a:r>
            <a:endParaRPr lang="en-US" dirty="0"/>
          </a:p>
        </p:txBody>
      </p:sp>
      <p:sp>
        <p:nvSpPr>
          <p:cNvPr id="3" name="Content Placeholder 2"/>
          <p:cNvSpPr>
            <a:spLocks noGrp="1"/>
          </p:cNvSpPr>
          <p:nvPr>
            <p:ph idx="1"/>
          </p:nvPr>
        </p:nvSpPr>
        <p:spPr/>
        <p:txBody>
          <a:bodyPr/>
          <a:lstStyle/>
          <a:p>
            <a:r>
              <a:rPr lang="en-US" smtClean="0"/>
              <a:t>Presentation 1</a:t>
            </a:r>
            <a:endParaRPr lang="en-US" dirty="0"/>
          </a:p>
        </p:txBody>
      </p:sp>
    </p:spTree>
    <p:extLst>
      <p:ext uri="{BB962C8B-B14F-4D97-AF65-F5344CB8AC3E}">
        <p14:creationId xmlns:p14="http://schemas.microsoft.com/office/powerpoint/2010/main" val="2946004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264</Words>
  <Application>Microsoft Office PowerPoint</Application>
  <PresentationFormat>On-screen Show (4:3)</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Data Structure:-</vt:lpstr>
      <vt:lpstr>Data structure can be classified as:-</vt:lpstr>
      <vt:lpstr>2. Non Linear data structure:-</vt:lpstr>
      <vt:lpstr>Abstract Data type (ADT):-</vt:lpstr>
      <vt:lpstr>Operations</vt:lpstr>
      <vt:lpstr>Goals of data structure:-</vt:lpstr>
      <vt:lpstr>Properties of Data structure:-</vt:lpstr>
      <vt:lpstr>Asymptotic NOtation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suzan</dc:creator>
  <cp:lastModifiedBy>suzan</cp:lastModifiedBy>
  <cp:revision>2</cp:revision>
  <dcterms:created xsi:type="dcterms:W3CDTF">2022-08-01T01:36:18Z</dcterms:created>
  <dcterms:modified xsi:type="dcterms:W3CDTF">2022-08-01T02:45:47Z</dcterms:modified>
</cp:coreProperties>
</file>